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72" r:id="rId9"/>
    <p:sldId id="263" r:id="rId10"/>
    <p:sldId id="273" r:id="rId11"/>
    <p:sldId id="274" r:id="rId12"/>
    <p:sldId id="275" r:id="rId13"/>
    <p:sldId id="276"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8/22/2019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8/22/2019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3EA01F9-A3A0-4C7F-8D27-D781B0B49797}" type="datetime1">
              <a:rPr lang="en-US" smtClean="0"/>
              <a:t>8/22/2019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27F881B-196E-493D-8D40-DB08EF348F8B}" type="datetime1">
              <a:rPr lang="en-US" smtClean="0"/>
              <a:t>8/22/2019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337331C9-610E-433E-A5E9-2A482054132B}" type="datetime1">
              <a:rPr lang="en-US" smtClean="0"/>
              <a:t>8/22/2019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B9A3D6AA-EB9C-4A90-AEFC-14EA3CFA194C}" type="datetime1">
              <a:rPr lang="en-US" smtClean="0"/>
              <a:t>8/22/2019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18EE890-34E0-4B7E-A20B-9BB3F9A134C9}" type="datetime1">
              <a:rPr lang="en-US" smtClean="0"/>
              <a:t>8/22/2019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E4EE65E4-E9DF-447E-B477-35D8BFE96F3F}" type="datetime1">
              <a:rPr lang="en-US" smtClean="0"/>
              <a:t>8/22/2019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E324868A-F780-4FB7-97FF-FE77EAE1A4B3}" type="datetime1">
              <a:rPr lang="en-US" smtClean="0"/>
              <a:t>8/22/2019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746BD466-2C8A-4E81-9BA1-A9D3B3C809EF}" type="datetime1">
              <a:rPr lang="en-US" smtClean="0"/>
              <a:t>8/22/2019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AA37B67C-351B-4DCF-BB0B-E1FCEB0B459F}" type="datetime1">
              <a:rPr lang="en-US" smtClean="0"/>
              <a:t>8/22/2019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943BB1CD-15FB-4147-8799-7B8D5E3318D9}" type="datetime1">
              <a:rPr lang="en-US" smtClean="0"/>
              <a:t>8/22/2019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70339A-2A8B-424D-A731-ED3211EEADF4}" type="datetime1">
              <a:rPr lang="en-US" smtClean="0"/>
              <a:t>8/22/2019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7AED-A4B2-4A22-AD40-ED2BEEC21582}" type="datetime1">
              <a:rPr lang="en-US" smtClean="0"/>
              <a:t>8/22/2019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yrrhic_victory"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Ptolemy_(son_of_Pyrrhus)" TargetMode="External"/><Relationship Id="rId3" Type="http://schemas.openxmlformats.org/officeDocument/2006/relationships/hyperlink" Target="https://en.wikipedia.org/wiki/Battle_of_the_Aous_(274_BC)" TargetMode="External"/><Relationship Id="rId7" Type="http://schemas.openxmlformats.org/officeDocument/2006/relationships/hyperlink" Target="https://en.wikipedia.org/wiki/Siege_of_Sparta" TargetMode="External"/><Relationship Id="rId2" Type="http://schemas.openxmlformats.org/officeDocument/2006/relationships/hyperlink" Target="https://en.wikipedia.org/wiki/Antigonus_II_Gonatas" TargetMode="External"/><Relationship Id="rId1" Type="http://schemas.openxmlformats.org/officeDocument/2006/relationships/slideLayout" Target="../slideLayouts/slideLayout7.xml"/><Relationship Id="rId6" Type="http://schemas.openxmlformats.org/officeDocument/2006/relationships/hyperlink" Target="https://en.wikipedia.org/wiki/Peloponnese" TargetMode="External"/><Relationship Id="rId5" Type="http://schemas.openxmlformats.org/officeDocument/2006/relationships/hyperlink" Target="https://en.wikipedia.org/wiki/Sparta" TargetMode="External"/><Relationship Id="rId10" Type="http://schemas.openxmlformats.org/officeDocument/2006/relationships/hyperlink" Target="https://en.wikipedia.org/wiki/Pyrrhus_of_Epirus#Last_wars_and_death" TargetMode="External"/><Relationship Id="rId4" Type="http://schemas.openxmlformats.org/officeDocument/2006/relationships/hyperlink" Target="https://en.wikipedia.org/wiki/Cleonymus_of_Sparta" TargetMode="External"/><Relationship Id="rId9" Type="http://schemas.openxmlformats.org/officeDocument/2006/relationships/hyperlink" Target="https://en.wikipedia.org/wiki/Pyrrhus%27_invasion_of_the_Peloponnese#Battle_of_Argo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0/05/En-us-Pyrrhic_victory.ogg" TargetMode="External"/><Relationship Id="rId2" Type="http://schemas.openxmlformats.org/officeDocument/2006/relationships/hyperlink" Target="https://en.wikipedia.org/wiki/Help:IPA/English"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en.wikipedia.org/wiki/File:En-us-Pyrrhic_victory.ogg" TargetMode="External"/><Relationship Id="rId4" Type="http://schemas.openxmlformats.org/officeDocument/2006/relationships/hyperlink" Target="https://en.wikipedia.org/wiki/Help:Pronunciation_respelling_ke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Review</a:t>
            </a:r>
          </a:p>
          <a:p>
            <a:r>
              <a:rPr lang="en-US" dirty="0"/>
              <a:t>Tess Lambert</a:t>
            </a:r>
          </a:p>
          <a:p>
            <a:r>
              <a:rPr lang="en-US" dirty="0"/>
              <a:t>2/27/19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CC519-54AB-4857-982E-F5B6BA89EA6D}"/>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3" name="TextBox 2">
            <a:extLst>
              <a:ext uri="{FF2B5EF4-FFF2-40B4-BE49-F238E27FC236}">
                <a16:creationId xmlns:a16="http://schemas.microsoft.com/office/drawing/2014/main" id="{A62E4095-C4E5-4077-8DFC-CC288CA0F7EB}"/>
              </a:ext>
            </a:extLst>
          </p:cNvPr>
          <p:cNvSpPr txBox="1"/>
          <p:nvPr/>
        </p:nvSpPr>
        <p:spPr>
          <a:xfrm>
            <a:off x="612397" y="755009"/>
            <a:ext cx="5570290" cy="5509200"/>
          </a:xfrm>
          <a:prstGeom prst="rect">
            <a:avLst/>
          </a:prstGeom>
          <a:noFill/>
        </p:spPr>
        <p:txBody>
          <a:bodyPr wrap="square" rtlCol="0">
            <a:spAutoFit/>
          </a:bodyPr>
          <a:lstStyle/>
          <a:p>
            <a:r>
              <a:rPr lang="en-US" sz="1600" dirty="0">
                <a:latin typeface="Arial Narrow" panose="020B0606020202030204" pitchFamily="34" charset="0"/>
              </a:rPr>
              <a:t>We’ll do a quick review of Italy. We need to make sure that we understand it more clearly. This is where Rome enters world affairs and it becomes famous in the </a:t>
            </a:r>
            <a:r>
              <a:rPr lang="en-US" sz="1600" dirty="0" err="1">
                <a:latin typeface="Arial Narrow" panose="020B0606020202030204" pitchFamily="34" charset="0"/>
              </a:rPr>
              <a:t>Pyrrich</a:t>
            </a:r>
            <a:r>
              <a:rPr lang="en-US" sz="1600" dirty="0">
                <a:latin typeface="Arial Narrow" panose="020B0606020202030204" pitchFamily="34" charset="0"/>
              </a:rPr>
              <a:t> War. The first thing we need to understand is that in Italy there is a war over spheres of influence. Also, Elder Parminder has taught about 1798 and 1840 in relation to </a:t>
            </a:r>
            <a:r>
              <a:rPr lang="en-US" sz="1600" dirty="0" err="1">
                <a:latin typeface="Arial Narrow" panose="020B0606020202030204" pitchFamily="34" charset="0"/>
              </a:rPr>
              <a:t>Coele</a:t>
            </a:r>
            <a:r>
              <a:rPr lang="en-US" sz="1600" dirty="0">
                <a:latin typeface="Arial Narrow" panose="020B0606020202030204" pitchFamily="34" charset="0"/>
              </a:rPr>
              <a:t> Syria.   What we need to see is that this is the same story in 285 BC. There's a struggle going on in Italy over spheres of influence. If you were to choose whose influence you came under, what two options did you have?   In 285 BC you are </a:t>
            </a:r>
            <a:r>
              <a:rPr lang="en-US" sz="1600" dirty="0" err="1">
                <a:latin typeface="Arial Narrow" panose="020B0606020202030204" pitchFamily="34" charset="0"/>
              </a:rPr>
              <a:t>Thurri</a:t>
            </a:r>
            <a:r>
              <a:rPr lang="en-US" sz="1600" dirty="0">
                <a:latin typeface="Arial Narrow" panose="020B0606020202030204" pitchFamily="34" charset="0"/>
              </a:rPr>
              <a:t>, you're not very strong on your own, you need to come under a stronger nation or power. You have two options, what were they?  If we look Italy and </a:t>
            </a:r>
            <a:r>
              <a:rPr lang="en-US" sz="1600" dirty="0" err="1">
                <a:latin typeface="Arial Narrow" panose="020B0606020202030204" pitchFamily="34" charset="0"/>
              </a:rPr>
              <a:t>Thurri</a:t>
            </a:r>
            <a:r>
              <a:rPr lang="en-US" sz="1600" dirty="0">
                <a:latin typeface="Arial Narrow" panose="020B0606020202030204" pitchFamily="34" charset="0"/>
              </a:rPr>
              <a:t>, who's ruling north Italy? Rome.  Who rules the south? Tarentum. What two options do you have? Rome or Tarentum, or to keep it simple we have a king of the North and the King of the South.  </a:t>
            </a:r>
            <a:r>
              <a:rPr lang="en-US" sz="1600" dirty="0" err="1">
                <a:latin typeface="Arial Narrow" panose="020B0606020202030204" pitchFamily="34" charset="0"/>
              </a:rPr>
              <a:t>Thurri</a:t>
            </a:r>
            <a:r>
              <a:rPr lang="en-US" sz="1600" dirty="0">
                <a:latin typeface="Arial Narrow" panose="020B0606020202030204" pitchFamily="34" charset="0"/>
              </a:rPr>
              <a:t> is torn or divided. Whose authority does </a:t>
            </a:r>
            <a:r>
              <a:rPr lang="en-US" sz="1600" dirty="0" err="1">
                <a:latin typeface="Arial Narrow" panose="020B0606020202030204" pitchFamily="34" charset="0"/>
              </a:rPr>
              <a:t>Thurri</a:t>
            </a:r>
            <a:r>
              <a:rPr lang="en-US" sz="1600" dirty="0">
                <a:latin typeface="Arial Narrow" panose="020B0606020202030204" pitchFamily="34" charset="0"/>
              </a:rPr>
              <a:t> normally come under? Tarentum, because they are relatives. But in 285 they start to make a switch and they move from being under the protection of Tarentum to Rome, and Tarentum resents that.  Tarentum tries to take them back by force in 282.  This sparks a war between Rome and </a:t>
            </a:r>
            <a:r>
              <a:rPr lang="en-US" sz="1600" dirty="0" err="1">
                <a:latin typeface="Arial Narrow" panose="020B0606020202030204" pitchFamily="34" charset="0"/>
              </a:rPr>
              <a:t>Tarrentum</a:t>
            </a:r>
            <a:r>
              <a:rPr lang="en-US" sz="1600" dirty="0">
                <a:latin typeface="Arial Narrow" panose="020B0606020202030204" pitchFamily="34" charset="0"/>
              </a:rPr>
              <a:t>. They are not strong enough to fight on their own and they ask Pyrrhus to come and fight for them.  Pyrrhus comes to Tarentum and he fights against Rome in three battles </a:t>
            </a:r>
            <a:r>
              <a:rPr lang="en-US" sz="1600" b="1" dirty="0">
                <a:latin typeface="Arial Narrow" panose="020B0606020202030204" pitchFamily="34" charset="0"/>
              </a:rPr>
              <a:t>Heraclea, Asculum, and </a:t>
            </a:r>
            <a:r>
              <a:rPr lang="en-US" sz="1600" b="1" dirty="0" err="1">
                <a:latin typeface="Arial Narrow" panose="020B0606020202030204" pitchFamily="34" charset="0"/>
              </a:rPr>
              <a:t>Beneventum</a:t>
            </a:r>
            <a:r>
              <a:rPr lang="en-US" sz="1600" b="1" dirty="0">
                <a:latin typeface="Arial Narrow" panose="020B0606020202030204" pitchFamily="34" charset="0"/>
              </a:rPr>
              <a:t>. </a:t>
            </a:r>
            <a:r>
              <a:rPr lang="en-US" sz="1600" dirty="0">
                <a:latin typeface="Arial Narrow" panose="020B0606020202030204" pitchFamily="34" charset="0"/>
              </a:rPr>
              <a:t>  </a:t>
            </a:r>
          </a:p>
        </p:txBody>
      </p:sp>
      <p:pic>
        <p:nvPicPr>
          <p:cNvPr id="1027" name="Picture 3" descr="1200px-Pyrrhic_War_Italy_en">
            <a:extLst>
              <a:ext uri="{FF2B5EF4-FFF2-40B4-BE49-F238E27FC236}">
                <a16:creationId xmlns:a16="http://schemas.microsoft.com/office/drawing/2014/main" id="{8F1AF95C-AC56-478B-9B7A-D97D9BC3D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302" y="1284819"/>
            <a:ext cx="5450162" cy="428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847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7E25E-D7D2-4195-962B-9AF5BDA3CACD}"/>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3" name="TextBox 2">
            <a:extLst>
              <a:ext uri="{FF2B5EF4-FFF2-40B4-BE49-F238E27FC236}">
                <a16:creationId xmlns:a16="http://schemas.microsoft.com/office/drawing/2014/main" id="{A2CF4715-5650-4887-98FD-96806666C702}"/>
              </a:ext>
            </a:extLst>
          </p:cNvPr>
          <p:cNvSpPr txBox="1"/>
          <p:nvPr/>
        </p:nvSpPr>
        <p:spPr>
          <a:xfrm>
            <a:off x="545386" y="2466885"/>
            <a:ext cx="11209082" cy="2954655"/>
          </a:xfrm>
          <a:prstGeom prst="rect">
            <a:avLst/>
          </a:prstGeom>
          <a:noFill/>
        </p:spPr>
        <p:txBody>
          <a:bodyPr wrap="square" rtlCol="0">
            <a:spAutoFit/>
          </a:bodyPr>
          <a:lstStyle/>
          <a:p>
            <a:r>
              <a:rPr lang="en-US" sz="1200" dirty="0">
                <a:latin typeface="Arial Narrow" panose="020B0606020202030204" pitchFamily="34" charset="0"/>
              </a:rPr>
              <a:t>The first two battles he wins.  His win at Heraclea is as much smaller battle. He doesn't yet have the full strength of his army.  How does he win that battle? With elephants.   They go their separate ways over the winter and prepare for war.   They fight again at Asculum, the next spring.  Pyrrhus again wins because of his elephants. It's a larger battle and it goes for two days. So we can mark a doubling here. Pyrrhus makes a decision to leave the war in Italy for a while, he makes an armistice with Rome and he leaves for Sicily. He has this great plan that he will take Sicily, then Carthage, build up an incredible army and navy, and then sail back around and take Greece, Macedonia and then back around and take Rome. He has a very ambitious plan. He has a problem when he gets to Sicily, he starts to run out of money. He raids the temple of their goddess and he loses all of that money.   He raids the temple but he hasn't benefited by it because all the ships carrying the treasure are shipwrecked.   He also demonstrates that he's a dictator in how he takes over Sicily. He put Sicily under such subjection that they regret asking him to come and help free them from Carthage. And they sail back to Carthage and ask the Carthaginians to free them from Pyrrhus.  The people that they wanted to be free from, they preferred as masters instead of Pyrrhus, and Pyrrhus leaves. He's forced to leave because of the conditions in Sicily but also because Rome is marching south. They have broken the armistice but are marching on Tarentum. He sails back and fights Rome one last time at </a:t>
            </a:r>
            <a:r>
              <a:rPr lang="en-US" sz="1200" dirty="0" err="1">
                <a:latin typeface="Arial Narrow" panose="020B0606020202030204" pitchFamily="34" charset="0"/>
              </a:rPr>
              <a:t>Beneventum</a:t>
            </a:r>
            <a:r>
              <a:rPr lang="en-US" sz="1200" dirty="0">
                <a:latin typeface="Arial Narrow" panose="020B0606020202030204" pitchFamily="34" charset="0"/>
              </a:rPr>
              <a:t>. He loses this battle. Why does he lose this battle?  Elephants. Who has elephants in this battle? It's Pyrrhus against Rome, who has the elephant's?  Pyrrhus had the elephants, elephants decided who won, so why did Pyrrhus lose? Rome won because of Pyrrhus’s elephants, why did Rome win? Pyrrhus is marching and he has all of his elephants marching in front of him and he's coming against Rome. Rome has no elephants. One of the baby elephants was injured and cried out.  The mother of the baby elephant heard its cries and turns to find her baby.   Then all the elephants turn and follow her, they end up charging Pyrrhus’s army.   Pyrrhus loses </a:t>
            </a:r>
            <a:r>
              <a:rPr lang="en-US" sz="1200" dirty="0" err="1">
                <a:latin typeface="Arial Narrow" panose="020B0606020202030204" pitchFamily="34" charset="0"/>
              </a:rPr>
              <a:t>Beneventum</a:t>
            </a:r>
            <a:r>
              <a:rPr lang="en-US" sz="1200" dirty="0">
                <a:latin typeface="Arial Narrow" panose="020B0606020202030204" pitchFamily="34" charset="0"/>
              </a:rPr>
              <a:t> because of his own elephants, his own method of warfare. Pyrrhus flees and goes back to Epirus.  Between 275 and 272, Rome is slowly taking control of the south, this is a process. They have defeated Pyrrhus but this is full of Greek city-states, there are treaties they have to go in to, other battles and sieges that they have to win. Even though in 275 the King of the South is mortally wounded it's not dead, it still continues on.</a:t>
            </a:r>
          </a:p>
          <a:p>
            <a:r>
              <a:rPr lang="en-US" dirty="0"/>
              <a:t> </a:t>
            </a:r>
          </a:p>
        </p:txBody>
      </p:sp>
      <p:sp>
        <p:nvSpPr>
          <p:cNvPr id="4" name="Text Box 2">
            <a:extLst>
              <a:ext uri="{FF2B5EF4-FFF2-40B4-BE49-F238E27FC236}">
                <a16:creationId xmlns:a16="http://schemas.microsoft.com/office/drawing/2014/main" id="{1A4DDBAE-7F96-48FA-9F01-E9B8F51F3FF0}"/>
              </a:ext>
            </a:extLst>
          </p:cNvPr>
          <p:cNvSpPr txBox="1">
            <a:spLocks noChangeArrowheads="1"/>
          </p:cNvSpPr>
          <p:nvPr/>
        </p:nvSpPr>
        <p:spPr bwMode="auto">
          <a:xfrm>
            <a:off x="624034" y="55481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3">
            <a:extLst>
              <a:ext uri="{FF2B5EF4-FFF2-40B4-BE49-F238E27FC236}">
                <a16:creationId xmlns:a16="http://schemas.microsoft.com/office/drawing/2014/main" id="{88F3C01B-7BC3-4C7D-BCD9-53C207A29C30}"/>
              </a:ext>
            </a:extLst>
          </p:cNvPr>
          <p:cNvGrpSpPr>
            <a:grpSpLocks/>
          </p:cNvGrpSpPr>
          <p:nvPr/>
        </p:nvGrpSpPr>
        <p:grpSpPr bwMode="auto">
          <a:xfrm>
            <a:off x="333521" y="611965"/>
            <a:ext cx="7745078" cy="1485900"/>
            <a:chOff x="106303762" y="110061375"/>
            <a:chExt cx="7148513" cy="1485901"/>
          </a:xfrm>
        </p:grpSpPr>
        <p:sp>
          <p:nvSpPr>
            <p:cNvPr id="6" name="Line 4">
              <a:extLst>
                <a:ext uri="{FF2B5EF4-FFF2-40B4-BE49-F238E27FC236}">
                  <a16:creationId xmlns:a16="http://schemas.microsoft.com/office/drawing/2014/main" id="{43965E3D-0BBA-4EC2-80B9-7CC55BA46ACA}"/>
                </a:ext>
              </a:extLst>
            </p:cNvPr>
            <p:cNvSpPr>
              <a:spLocks noChangeShapeType="1"/>
            </p:cNvSpPr>
            <p:nvPr/>
          </p:nvSpPr>
          <p:spPr bwMode="auto">
            <a:xfrm>
              <a:off x="106651425" y="110861475"/>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F1384993-3083-441F-8DF8-A5171A39F6D5}"/>
                </a:ext>
              </a:extLst>
            </p:cNvPr>
            <p:cNvSpPr>
              <a:spLocks noChangeShapeType="1"/>
            </p:cNvSpPr>
            <p:nvPr/>
          </p:nvSpPr>
          <p:spPr bwMode="auto">
            <a:xfrm>
              <a:off x="10762297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499394F3-1ACB-45A1-8BA3-FAAE1285B4FA}"/>
                </a:ext>
              </a:extLst>
            </p:cNvPr>
            <p:cNvSpPr>
              <a:spLocks noChangeShapeType="1"/>
            </p:cNvSpPr>
            <p:nvPr/>
          </p:nvSpPr>
          <p:spPr bwMode="auto">
            <a:xfrm>
              <a:off x="10745152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5DBB8ED7-E68E-4798-B07B-84227F1983D5}"/>
                </a:ext>
              </a:extLst>
            </p:cNvPr>
            <p:cNvSpPr txBox="1">
              <a:spLocks noChangeArrowheads="1"/>
            </p:cNvSpPr>
            <p:nvPr/>
          </p:nvSpPr>
          <p:spPr bwMode="auto">
            <a:xfrm>
              <a:off x="107451525" y="1102328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5828B688-AFE3-4B7C-B9F9-46E8911BC88E}"/>
                </a:ext>
              </a:extLst>
            </p:cNvPr>
            <p:cNvSpPr txBox="1">
              <a:spLocks noChangeArrowheads="1"/>
            </p:cNvSpPr>
            <p:nvPr/>
          </p:nvSpPr>
          <p:spPr bwMode="auto">
            <a:xfrm>
              <a:off x="1073943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9">
              <a:extLst>
                <a:ext uri="{FF2B5EF4-FFF2-40B4-BE49-F238E27FC236}">
                  <a16:creationId xmlns:a16="http://schemas.microsoft.com/office/drawing/2014/main" id="{957DA39F-0DA2-4D37-B729-279ECD4BC501}"/>
                </a:ext>
              </a:extLst>
            </p:cNvPr>
            <p:cNvSpPr>
              <a:spLocks noChangeShapeType="1"/>
            </p:cNvSpPr>
            <p:nvPr/>
          </p:nvSpPr>
          <p:spPr bwMode="auto">
            <a:xfrm>
              <a:off x="10899457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F7E62A88-F11D-4D11-A6ED-37FEDA6AE4DF}"/>
                </a:ext>
              </a:extLst>
            </p:cNvPr>
            <p:cNvSpPr>
              <a:spLocks noChangeShapeType="1"/>
            </p:cNvSpPr>
            <p:nvPr/>
          </p:nvSpPr>
          <p:spPr bwMode="auto">
            <a:xfrm>
              <a:off x="10882312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91F9A1D6-E46E-484F-9808-E0E33BBF4D72}"/>
                </a:ext>
              </a:extLst>
            </p:cNvPr>
            <p:cNvSpPr txBox="1">
              <a:spLocks noChangeArrowheads="1"/>
            </p:cNvSpPr>
            <p:nvPr/>
          </p:nvSpPr>
          <p:spPr bwMode="auto">
            <a:xfrm>
              <a:off x="10882312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2">
              <a:extLst>
                <a:ext uri="{FF2B5EF4-FFF2-40B4-BE49-F238E27FC236}">
                  <a16:creationId xmlns:a16="http://schemas.microsoft.com/office/drawing/2014/main" id="{7E4D669C-4E9B-4087-A09A-56F45F065086}"/>
                </a:ext>
              </a:extLst>
            </p:cNvPr>
            <p:cNvGrpSpPr>
              <a:grpSpLocks/>
            </p:cNvGrpSpPr>
            <p:nvPr/>
          </p:nvGrpSpPr>
          <p:grpSpPr bwMode="auto">
            <a:xfrm>
              <a:off x="108080175" y="110232825"/>
              <a:ext cx="371181" cy="628650"/>
              <a:chOff x="125550386" y="116438363"/>
              <a:chExt cx="371181" cy="628650"/>
            </a:xfrm>
          </p:grpSpPr>
          <p:sp>
            <p:nvSpPr>
              <p:cNvPr id="42" name="Line 13">
                <a:extLst>
                  <a:ext uri="{FF2B5EF4-FFF2-40B4-BE49-F238E27FC236}">
                    <a16:creationId xmlns:a16="http://schemas.microsoft.com/office/drawing/2014/main" id="{C37DB10D-5F79-4008-9521-72159F4BB71A}"/>
                  </a:ext>
                </a:extLst>
              </p:cNvPr>
              <p:cNvSpPr>
                <a:spLocks noChangeShapeType="1"/>
              </p:cNvSpPr>
              <p:nvPr/>
            </p:nvSpPr>
            <p:spPr bwMode="auto">
              <a:xfrm>
                <a:off x="125721836" y="1166669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4">
                <a:extLst>
                  <a:ext uri="{FF2B5EF4-FFF2-40B4-BE49-F238E27FC236}">
                    <a16:creationId xmlns:a16="http://schemas.microsoft.com/office/drawing/2014/main" id="{888CC71E-B30B-42DF-B586-74001943D625}"/>
                  </a:ext>
                </a:extLst>
              </p:cNvPr>
              <p:cNvSpPr>
                <a:spLocks noChangeShapeType="1"/>
              </p:cNvSpPr>
              <p:nvPr/>
            </p:nvSpPr>
            <p:spPr bwMode="auto">
              <a:xfrm>
                <a:off x="125550386" y="1166669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5">
                <a:extLst>
                  <a:ext uri="{FF2B5EF4-FFF2-40B4-BE49-F238E27FC236}">
                    <a16:creationId xmlns:a16="http://schemas.microsoft.com/office/drawing/2014/main" id="{D73FD1D7-F3BB-4FA1-AF84-BF9530E0D46E}"/>
                  </a:ext>
                </a:extLst>
              </p:cNvPr>
              <p:cNvSpPr txBox="1">
                <a:spLocks noChangeArrowheads="1"/>
              </p:cNvSpPr>
              <p:nvPr/>
            </p:nvSpPr>
            <p:spPr bwMode="auto">
              <a:xfrm>
                <a:off x="125550386" y="1164383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5" name="Text Box 16">
              <a:extLst>
                <a:ext uri="{FF2B5EF4-FFF2-40B4-BE49-F238E27FC236}">
                  <a16:creationId xmlns:a16="http://schemas.microsoft.com/office/drawing/2014/main" id="{E3697E73-3E43-405F-9EF7-DD65192A99AC}"/>
                </a:ext>
              </a:extLst>
            </p:cNvPr>
            <p:cNvSpPr txBox="1">
              <a:spLocks noChangeArrowheads="1"/>
            </p:cNvSpPr>
            <p:nvPr/>
          </p:nvSpPr>
          <p:spPr bwMode="auto">
            <a:xfrm>
              <a:off x="107965875" y="11091862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64236B72-32F2-4F16-99F6-CF98BEC07F39}"/>
                </a:ext>
              </a:extLst>
            </p:cNvPr>
            <p:cNvSpPr txBox="1">
              <a:spLocks noChangeArrowheads="1"/>
            </p:cNvSpPr>
            <p:nvPr/>
          </p:nvSpPr>
          <p:spPr bwMode="auto">
            <a:xfrm>
              <a:off x="10870882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8">
              <a:extLst>
                <a:ext uri="{FF2B5EF4-FFF2-40B4-BE49-F238E27FC236}">
                  <a16:creationId xmlns:a16="http://schemas.microsoft.com/office/drawing/2014/main" id="{B6436F57-C213-45A7-BAF4-BA195FE7CC96}"/>
                </a:ext>
              </a:extLst>
            </p:cNvPr>
            <p:cNvSpPr>
              <a:spLocks noChangeShapeType="1"/>
            </p:cNvSpPr>
            <p:nvPr/>
          </p:nvSpPr>
          <p:spPr bwMode="auto">
            <a:xfrm>
              <a:off x="1096232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5253A83C-7344-4409-ABCC-348CE3500204}"/>
                </a:ext>
              </a:extLst>
            </p:cNvPr>
            <p:cNvSpPr>
              <a:spLocks noChangeShapeType="1"/>
            </p:cNvSpPr>
            <p:nvPr/>
          </p:nvSpPr>
          <p:spPr bwMode="auto">
            <a:xfrm>
              <a:off x="1094517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7376E04D-1D09-4281-8E47-8837E01F79F5}"/>
                </a:ext>
              </a:extLst>
            </p:cNvPr>
            <p:cNvSpPr txBox="1">
              <a:spLocks noChangeArrowheads="1"/>
            </p:cNvSpPr>
            <p:nvPr/>
          </p:nvSpPr>
          <p:spPr bwMode="auto">
            <a:xfrm>
              <a:off x="109394625" y="110061375"/>
              <a:ext cx="493276"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B97DAB85-9C81-4A82-A990-2D104BC7F202}"/>
                </a:ext>
              </a:extLst>
            </p:cNvPr>
            <p:cNvSpPr txBox="1">
              <a:spLocks noChangeArrowheads="1"/>
            </p:cNvSpPr>
            <p:nvPr/>
          </p:nvSpPr>
          <p:spPr bwMode="auto">
            <a:xfrm>
              <a:off x="1093374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2">
              <a:extLst>
                <a:ext uri="{FF2B5EF4-FFF2-40B4-BE49-F238E27FC236}">
                  <a16:creationId xmlns:a16="http://schemas.microsoft.com/office/drawing/2014/main" id="{371F2832-0A32-4898-8D60-86DACFD1B295}"/>
                </a:ext>
              </a:extLst>
            </p:cNvPr>
            <p:cNvSpPr>
              <a:spLocks noChangeShapeType="1"/>
            </p:cNvSpPr>
            <p:nvPr/>
          </p:nvSpPr>
          <p:spPr bwMode="auto">
            <a:xfrm>
              <a:off x="1101947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3">
              <a:extLst>
                <a:ext uri="{FF2B5EF4-FFF2-40B4-BE49-F238E27FC236}">
                  <a16:creationId xmlns:a16="http://schemas.microsoft.com/office/drawing/2014/main" id="{8FAD8EEF-63BE-4DF9-B306-DB482C7FF54E}"/>
                </a:ext>
              </a:extLst>
            </p:cNvPr>
            <p:cNvSpPr>
              <a:spLocks noChangeShapeType="1"/>
            </p:cNvSpPr>
            <p:nvPr/>
          </p:nvSpPr>
          <p:spPr bwMode="auto">
            <a:xfrm>
              <a:off x="1100232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4">
              <a:extLst>
                <a:ext uri="{FF2B5EF4-FFF2-40B4-BE49-F238E27FC236}">
                  <a16:creationId xmlns:a16="http://schemas.microsoft.com/office/drawing/2014/main" id="{0FB893F5-1606-452D-95DD-28B637391718}"/>
                </a:ext>
              </a:extLst>
            </p:cNvPr>
            <p:cNvSpPr txBox="1">
              <a:spLocks noChangeArrowheads="1"/>
            </p:cNvSpPr>
            <p:nvPr/>
          </p:nvSpPr>
          <p:spPr bwMode="auto">
            <a:xfrm>
              <a:off x="109966125" y="110061375"/>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E02916C5-5301-4419-ADAD-8E2C77460F91}"/>
                </a:ext>
              </a:extLst>
            </p:cNvPr>
            <p:cNvSpPr txBox="1">
              <a:spLocks noChangeArrowheads="1"/>
            </p:cNvSpPr>
            <p:nvPr/>
          </p:nvSpPr>
          <p:spPr bwMode="auto">
            <a:xfrm>
              <a:off x="1099089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6">
              <a:extLst>
                <a:ext uri="{FF2B5EF4-FFF2-40B4-BE49-F238E27FC236}">
                  <a16:creationId xmlns:a16="http://schemas.microsoft.com/office/drawing/2014/main" id="{91D8BC41-CE28-4D19-A57A-B6A0BB11E74C}"/>
                </a:ext>
              </a:extLst>
            </p:cNvPr>
            <p:cNvSpPr>
              <a:spLocks noChangeShapeType="1"/>
            </p:cNvSpPr>
            <p:nvPr/>
          </p:nvSpPr>
          <p:spPr bwMode="auto">
            <a:xfrm>
              <a:off x="1116806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7">
              <a:extLst>
                <a:ext uri="{FF2B5EF4-FFF2-40B4-BE49-F238E27FC236}">
                  <a16:creationId xmlns:a16="http://schemas.microsoft.com/office/drawing/2014/main" id="{2D92069C-0AC7-4F11-8FFC-F7FBDD612DBE}"/>
                </a:ext>
              </a:extLst>
            </p:cNvPr>
            <p:cNvSpPr>
              <a:spLocks noChangeShapeType="1"/>
            </p:cNvSpPr>
            <p:nvPr/>
          </p:nvSpPr>
          <p:spPr bwMode="auto">
            <a:xfrm>
              <a:off x="1115091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8">
              <a:extLst>
                <a:ext uri="{FF2B5EF4-FFF2-40B4-BE49-F238E27FC236}">
                  <a16:creationId xmlns:a16="http://schemas.microsoft.com/office/drawing/2014/main" id="{AD549073-B827-426B-9615-84506FAFEBA6}"/>
                </a:ext>
              </a:extLst>
            </p:cNvPr>
            <p:cNvSpPr txBox="1">
              <a:spLocks noChangeArrowheads="1"/>
            </p:cNvSpPr>
            <p:nvPr/>
          </p:nvSpPr>
          <p:spPr bwMode="auto">
            <a:xfrm>
              <a:off x="111337725" y="110061375"/>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9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F1DD8C3A-D117-4AD2-9330-3A031B0FF88E}"/>
                </a:ext>
              </a:extLst>
            </p:cNvPr>
            <p:cNvSpPr txBox="1">
              <a:spLocks noChangeArrowheads="1"/>
            </p:cNvSpPr>
            <p:nvPr/>
          </p:nvSpPr>
          <p:spPr bwMode="auto">
            <a:xfrm>
              <a:off x="1113948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0">
              <a:extLst>
                <a:ext uri="{FF2B5EF4-FFF2-40B4-BE49-F238E27FC236}">
                  <a16:creationId xmlns:a16="http://schemas.microsoft.com/office/drawing/2014/main" id="{922E1D8C-62FF-4526-8E8B-A4838C644B3F}"/>
                </a:ext>
              </a:extLst>
            </p:cNvPr>
            <p:cNvSpPr>
              <a:spLocks noChangeShapeType="1"/>
            </p:cNvSpPr>
            <p:nvPr/>
          </p:nvSpPr>
          <p:spPr bwMode="auto">
            <a:xfrm>
              <a:off x="1130522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31">
              <a:extLst>
                <a:ext uri="{FF2B5EF4-FFF2-40B4-BE49-F238E27FC236}">
                  <a16:creationId xmlns:a16="http://schemas.microsoft.com/office/drawing/2014/main" id="{C3A0B375-DF8D-4C80-9510-2457DE7ED0B7}"/>
                </a:ext>
              </a:extLst>
            </p:cNvPr>
            <p:cNvSpPr>
              <a:spLocks noChangeShapeType="1"/>
            </p:cNvSpPr>
            <p:nvPr/>
          </p:nvSpPr>
          <p:spPr bwMode="auto">
            <a:xfrm>
              <a:off x="1128807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2">
              <a:extLst>
                <a:ext uri="{FF2B5EF4-FFF2-40B4-BE49-F238E27FC236}">
                  <a16:creationId xmlns:a16="http://schemas.microsoft.com/office/drawing/2014/main" id="{11CF2137-D53F-4A9B-8279-FB23D7B58B7E}"/>
                </a:ext>
              </a:extLst>
            </p:cNvPr>
            <p:cNvSpPr txBox="1">
              <a:spLocks noChangeArrowheads="1"/>
            </p:cNvSpPr>
            <p:nvPr/>
          </p:nvSpPr>
          <p:spPr bwMode="auto">
            <a:xfrm>
              <a:off x="11288077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EC8A3132-64CC-44A4-A7C2-1180F9C78435}"/>
                </a:ext>
              </a:extLst>
            </p:cNvPr>
            <p:cNvSpPr txBox="1">
              <a:spLocks noChangeArrowheads="1"/>
            </p:cNvSpPr>
            <p:nvPr/>
          </p:nvSpPr>
          <p:spPr bwMode="auto">
            <a:xfrm>
              <a:off x="112709325" y="11091862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AutoShape 34">
              <a:extLst>
                <a:ext uri="{FF2B5EF4-FFF2-40B4-BE49-F238E27FC236}">
                  <a16:creationId xmlns:a16="http://schemas.microsoft.com/office/drawing/2014/main" id="{11706A4E-EF30-4D83-8B9E-CE9A51409241}"/>
                </a:ext>
              </a:extLst>
            </p:cNvPr>
            <p:cNvSpPr>
              <a:spLocks/>
            </p:cNvSpPr>
            <p:nvPr/>
          </p:nvSpPr>
          <p:spPr bwMode="auto">
            <a:xfrm rot="-16200000">
              <a:off x="110880525" y="110004225"/>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5">
              <a:extLst>
                <a:ext uri="{FF2B5EF4-FFF2-40B4-BE49-F238E27FC236}">
                  <a16:creationId xmlns:a16="http://schemas.microsoft.com/office/drawing/2014/main" id="{487A71F6-78BF-45EF-92D1-F18654F93901}"/>
                </a:ext>
              </a:extLst>
            </p:cNvPr>
            <p:cNvSpPr txBox="1">
              <a:spLocks noChangeArrowheads="1"/>
            </p:cNvSpPr>
            <p:nvPr/>
          </p:nvSpPr>
          <p:spPr bwMode="auto">
            <a:xfrm>
              <a:off x="111909225" y="110918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27B916C5-87A8-4336-9EF5-B575BF724AB6}"/>
                </a:ext>
              </a:extLst>
            </p:cNvPr>
            <p:cNvSpPr txBox="1">
              <a:spLocks noChangeArrowheads="1"/>
            </p:cNvSpPr>
            <p:nvPr/>
          </p:nvSpPr>
          <p:spPr bwMode="auto">
            <a:xfrm>
              <a:off x="110594775" y="110289975"/>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7">
              <a:extLst>
                <a:ext uri="{FF2B5EF4-FFF2-40B4-BE49-F238E27FC236}">
                  <a16:creationId xmlns:a16="http://schemas.microsoft.com/office/drawing/2014/main" id="{F0D98062-3BC2-4A17-9F19-686E22E2A3D9}"/>
                </a:ext>
              </a:extLst>
            </p:cNvPr>
            <p:cNvSpPr>
              <a:spLocks noChangeShapeType="1"/>
            </p:cNvSpPr>
            <p:nvPr/>
          </p:nvSpPr>
          <p:spPr bwMode="auto">
            <a:xfrm>
              <a:off x="1123664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8">
              <a:extLst>
                <a:ext uri="{FF2B5EF4-FFF2-40B4-BE49-F238E27FC236}">
                  <a16:creationId xmlns:a16="http://schemas.microsoft.com/office/drawing/2014/main" id="{CD23E406-5F64-41D8-BB77-EF2D93FE983A}"/>
                </a:ext>
              </a:extLst>
            </p:cNvPr>
            <p:cNvSpPr>
              <a:spLocks noChangeShapeType="1"/>
            </p:cNvSpPr>
            <p:nvPr/>
          </p:nvSpPr>
          <p:spPr bwMode="auto">
            <a:xfrm>
              <a:off x="1121949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9">
              <a:extLst>
                <a:ext uri="{FF2B5EF4-FFF2-40B4-BE49-F238E27FC236}">
                  <a16:creationId xmlns:a16="http://schemas.microsoft.com/office/drawing/2014/main" id="{84A1F66F-92D2-43D6-BBFA-BDCFE1242D8A}"/>
                </a:ext>
              </a:extLst>
            </p:cNvPr>
            <p:cNvSpPr txBox="1">
              <a:spLocks noChangeArrowheads="1"/>
            </p:cNvSpPr>
            <p:nvPr/>
          </p:nvSpPr>
          <p:spPr bwMode="auto">
            <a:xfrm>
              <a:off x="11219497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40">
              <a:extLst>
                <a:ext uri="{FF2B5EF4-FFF2-40B4-BE49-F238E27FC236}">
                  <a16:creationId xmlns:a16="http://schemas.microsoft.com/office/drawing/2014/main" id="{BD5ED742-932A-4EC1-8C9F-8AB7628D676B}"/>
                </a:ext>
              </a:extLst>
            </p:cNvPr>
            <p:cNvSpPr>
              <a:spLocks noChangeShapeType="1"/>
            </p:cNvSpPr>
            <p:nvPr/>
          </p:nvSpPr>
          <p:spPr bwMode="auto">
            <a:xfrm>
              <a:off x="106594275" y="111547275"/>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41">
              <a:extLst>
                <a:ext uri="{FF2B5EF4-FFF2-40B4-BE49-F238E27FC236}">
                  <a16:creationId xmlns:a16="http://schemas.microsoft.com/office/drawing/2014/main" id="{100619DB-B9CE-48EE-981D-B528A6DD3646}"/>
                </a:ext>
              </a:extLst>
            </p:cNvPr>
            <p:cNvSpPr txBox="1">
              <a:spLocks noChangeArrowheads="1"/>
            </p:cNvSpPr>
            <p:nvPr/>
          </p:nvSpPr>
          <p:spPr bwMode="auto">
            <a:xfrm rot="-5400000">
              <a:off x="106282093" y="110202107"/>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WordArt 42">
              <a:extLst>
                <a:ext uri="{FF2B5EF4-FFF2-40B4-BE49-F238E27FC236}">
                  <a16:creationId xmlns:a16="http://schemas.microsoft.com/office/drawing/2014/main" id="{3A9A33A5-867F-472E-BE77-5E90BB16F3E8}"/>
                </a:ext>
              </a:extLst>
            </p:cNvPr>
            <p:cNvSpPr>
              <a:spLocks noChangeArrowheads="1" noChangeShapeType="1" noTextEdit="1"/>
            </p:cNvSpPr>
            <p:nvPr/>
          </p:nvSpPr>
          <p:spPr bwMode="auto">
            <a:xfrm rot="-5400000">
              <a:off x="106048969" y="110773368"/>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pic>
        <p:nvPicPr>
          <p:cNvPr id="45" name="Picture 44">
            <a:extLst>
              <a:ext uri="{FF2B5EF4-FFF2-40B4-BE49-F238E27FC236}">
                <a16:creationId xmlns:a16="http://schemas.microsoft.com/office/drawing/2014/main" id="{AABE3953-F30B-415B-9650-E50F71EE5175}"/>
              </a:ext>
            </a:extLst>
          </p:cNvPr>
          <p:cNvPicPr>
            <a:picLocks noChangeAspect="1"/>
          </p:cNvPicPr>
          <p:nvPr/>
        </p:nvPicPr>
        <p:blipFill>
          <a:blip r:embed="rId2"/>
          <a:stretch>
            <a:fillRect/>
          </a:stretch>
        </p:blipFill>
        <p:spPr>
          <a:xfrm>
            <a:off x="8412279" y="391245"/>
            <a:ext cx="3342189" cy="1852923"/>
          </a:xfrm>
          <a:prstGeom prst="rect">
            <a:avLst/>
          </a:prstGeom>
        </p:spPr>
      </p:pic>
      <p:sp>
        <p:nvSpPr>
          <p:cNvPr id="46" name="TextBox 45">
            <a:extLst>
              <a:ext uri="{FF2B5EF4-FFF2-40B4-BE49-F238E27FC236}">
                <a16:creationId xmlns:a16="http://schemas.microsoft.com/office/drawing/2014/main" id="{8BFD4CA3-588A-450A-ABAC-418D4EE1DCAD}"/>
              </a:ext>
            </a:extLst>
          </p:cNvPr>
          <p:cNvSpPr txBox="1"/>
          <p:nvPr/>
        </p:nvSpPr>
        <p:spPr>
          <a:xfrm>
            <a:off x="553673" y="5536734"/>
            <a:ext cx="11200795"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a:t>His name is famous for the term "</a:t>
            </a:r>
            <a:r>
              <a:rPr lang="en-US" u="sng" dirty="0">
                <a:hlinkClick r:id="rId3"/>
              </a:rPr>
              <a:t>Pyrrhic victory</a:t>
            </a:r>
            <a:r>
              <a:rPr lang="en-US" dirty="0"/>
              <a:t>" which refers to an exchange at the Battle of Asculum. In response to congratulations for winning a costly victory over the Romans, he is reported to have said: "If we are victorious in one more battle with the Romans, we shall be utterly ruined"</a:t>
            </a:r>
          </a:p>
        </p:txBody>
      </p:sp>
    </p:spTree>
    <p:extLst>
      <p:ext uri="{BB962C8B-B14F-4D97-AF65-F5344CB8AC3E}">
        <p14:creationId xmlns:p14="http://schemas.microsoft.com/office/powerpoint/2010/main" val="41978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1D0B7-46FA-46F6-90C1-4CA70F541659}"/>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3" name="TextBox 2">
            <a:extLst>
              <a:ext uri="{FF2B5EF4-FFF2-40B4-BE49-F238E27FC236}">
                <a16:creationId xmlns:a16="http://schemas.microsoft.com/office/drawing/2014/main" id="{4EFE6B4B-AD1B-496F-A685-91BC7871DDC2}"/>
              </a:ext>
            </a:extLst>
          </p:cNvPr>
          <p:cNvSpPr txBox="1"/>
          <p:nvPr/>
        </p:nvSpPr>
        <p:spPr>
          <a:xfrm>
            <a:off x="594384" y="448998"/>
            <a:ext cx="7290432" cy="3598524"/>
          </a:xfrm>
          <a:prstGeom prst="rect">
            <a:avLst/>
          </a:prstGeom>
          <a:noFill/>
        </p:spPr>
        <p:txBody>
          <a:bodyPr wrap="square" rtlCol="0">
            <a:spAutoFit/>
          </a:bodyPr>
          <a:lstStyle/>
          <a:p>
            <a:r>
              <a:rPr lang="en-US" sz="1600" dirty="0">
                <a:latin typeface="Arial Narrow" panose="020B0606020202030204" pitchFamily="34" charset="0"/>
              </a:rPr>
              <a:t>Tarentum itself held out against Rome for three years until 272 BC. If we considered Tarentum as a symbol of the king of the South its death is inevitable, there was no way they can hold out against Rome. The defeat was gradual until 272. We also looked at Pyrrhus in this history, he went back to Epirus. There are a couple other details we need to look at regarding how he died. We looked at the city of Argos which gave us the meaning of harvest time, the appearance of rain when it's ready to harvest.  What Pyrrhus does when he gets back to his country, is immediately go into another war. He finds himself fighting in the city of Argos.  We need to look at who he was fighting in this history after he leaves in 275, who kills Pyrrhus? We know it was a soldier, but who was that soldier fighting on behalf of? The soldier belonged to the army of </a:t>
            </a:r>
            <a:r>
              <a:rPr lang="en-US" sz="1600" dirty="0" err="1">
                <a:latin typeface="Arial Narrow" panose="020B0606020202030204" pitchFamily="34" charset="0"/>
              </a:rPr>
              <a:t>Antigonus</a:t>
            </a:r>
            <a:r>
              <a:rPr lang="en-US" sz="1600" dirty="0">
                <a:latin typeface="Arial Narrow" panose="020B0606020202030204" pitchFamily="34" charset="0"/>
              </a:rPr>
              <a:t> Gonatas. </a:t>
            </a:r>
            <a:r>
              <a:rPr lang="en-US" sz="1600" dirty="0" err="1">
                <a:latin typeface="Arial Narrow" panose="020B0606020202030204" pitchFamily="34" charset="0"/>
              </a:rPr>
              <a:t>Antigonis</a:t>
            </a:r>
            <a:r>
              <a:rPr lang="en-US" sz="1600" dirty="0">
                <a:latin typeface="Arial Narrow" panose="020B0606020202030204" pitchFamily="34" charset="0"/>
              </a:rPr>
              <a:t> was the father of Demetrius and Demetrius had a son, he  named that son after his father. The son who killed Pyrrhus was the son of Demetrius. Even though Pyrrhus dies in this history he's not killed by just another random power. We can still see the link from </a:t>
            </a:r>
            <a:r>
              <a:rPr lang="en-US" sz="1600" dirty="0" err="1">
                <a:latin typeface="Arial Narrow" panose="020B0606020202030204" pitchFamily="34" charset="0"/>
              </a:rPr>
              <a:t>Antigonus</a:t>
            </a:r>
            <a:r>
              <a:rPr lang="en-US" sz="1600" dirty="0">
                <a:latin typeface="Arial Narrow" panose="020B0606020202030204" pitchFamily="34" charset="0"/>
              </a:rPr>
              <a:t> to Demetrius, he's Demetrius's son. </a:t>
            </a:r>
          </a:p>
          <a:p>
            <a:r>
              <a:rPr lang="en-US" sz="1600" dirty="0">
                <a:latin typeface="Arial Narrow" panose="020B0606020202030204" pitchFamily="34" charset="0"/>
              </a:rPr>
              <a:t> </a:t>
            </a:r>
          </a:p>
        </p:txBody>
      </p:sp>
      <p:sp>
        <p:nvSpPr>
          <p:cNvPr id="49" name="TextBox 48">
            <a:extLst>
              <a:ext uri="{FF2B5EF4-FFF2-40B4-BE49-F238E27FC236}">
                <a16:creationId xmlns:a16="http://schemas.microsoft.com/office/drawing/2014/main" id="{9124F0D4-1F05-479B-AB67-467331CC8E14}"/>
              </a:ext>
            </a:extLst>
          </p:cNvPr>
          <p:cNvSpPr txBox="1"/>
          <p:nvPr/>
        </p:nvSpPr>
        <p:spPr>
          <a:xfrm>
            <a:off x="8296187" y="311559"/>
            <a:ext cx="3406024" cy="6001643"/>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a:latin typeface="Arial Narrow" panose="020B0606020202030204" pitchFamily="34" charset="0"/>
              </a:rPr>
              <a:t>Though his western campaign had taken a heavy toll on his army as well as his treasury, Pyrrhus went to war yet again. Attacking King </a:t>
            </a:r>
            <a:r>
              <a:rPr lang="en-US" sz="1200" dirty="0" err="1">
                <a:latin typeface="Arial Narrow" panose="020B0606020202030204" pitchFamily="34" charset="0"/>
                <a:hlinkClick r:id="rId2" tooltip="Antigonus II Gonatas"/>
              </a:rPr>
              <a:t>Antigonus</a:t>
            </a:r>
            <a:r>
              <a:rPr lang="en-US" sz="1200" dirty="0">
                <a:latin typeface="Arial Narrow" panose="020B0606020202030204" pitchFamily="34" charset="0"/>
                <a:hlinkClick r:id="rId2" tooltip="Antigonus II Gonatas"/>
              </a:rPr>
              <a:t> II Gonatas</a:t>
            </a:r>
            <a:r>
              <a:rPr lang="en-US" sz="1200" dirty="0">
                <a:latin typeface="Arial Narrow" panose="020B0606020202030204" pitchFamily="34" charset="0"/>
              </a:rPr>
              <a:t> (r. 277–239 BC), he won an easy victory at the </a:t>
            </a:r>
            <a:r>
              <a:rPr lang="en-US" sz="1200" dirty="0">
                <a:latin typeface="Arial Narrow" panose="020B0606020202030204" pitchFamily="34" charset="0"/>
                <a:hlinkClick r:id="rId3" tooltip="Battle of the Aous (274 BC)"/>
              </a:rPr>
              <a:t>Battle of the </a:t>
            </a:r>
            <a:r>
              <a:rPr lang="en-US" sz="1200" dirty="0" err="1">
                <a:latin typeface="Arial Narrow" panose="020B0606020202030204" pitchFamily="34" charset="0"/>
                <a:hlinkClick r:id="rId3" tooltip="Battle of the Aous (274 BC)"/>
              </a:rPr>
              <a:t>Aous</a:t>
            </a:r>
            <a:r>
              <a:rPr lang="en-US" sz="1200" dirty="0">
                <a:latin typeface="Arial Narrow" panose="020B0606020202030204" pitchFamily="34" charset="0"/>
              </a:rPr>
              <a:t> and seized the Macedonian throne. </a:t>
            </a:r>
          </a:p>
          <a:p>
            <a:r>
              <a:rPr lang="en-US" sz="1200" dirty="0">
                <a:latin typeface="Arial Narrow" panose="020B0606020202030204" pitchFamily="34" charset="0"/>
              </a:rPr>
              <a:t>In 272 BC, </a:t>
            </a:r>
            <a:r>
              <a:rPr lang="en-US" sz="1200" dirty="0" err="1">
                <a:latin typeface="Arial Narrow" panose="020B0606020202030204" pitchFamily="34" charset="0"/>
                <a:hlinkClick r:id="rId4" tooltip="Cleonymus of Sparta"/>
              </a:rPr>
              <a:t>Cleonymus</a:t>
            </a:r>
            <a:r>
              <a:rPr lang="en-US" sz="1200" dirty="0">
                <a:latin typeface="Arial Narrow" panose="020B0606020202030204" pitchFamily="34" charset="0"/>
              </a:rPr>
              <a:t>, a </a:t>
            </a:r>
            <a:r>
              <a:rPr lang="en-US" sz="1200" dirty="0">
                <a:latin typeface="Arial Narrow" panose="020B0606020202030204" pitchFamily="34" charset="0"/>
                <a:hlinkClick r:id="rId5" tooltip="Sparta"/>
              </a:rPr>
              <a:t>Spartan</a:t>
            </a:r>
            <a:r>
              <a:rPr lang="en-US" sz="1200" dirty="0">
                <a:latin typeface="Arial Narrow" panose="020B0606020202030204" pitchFamily="34" charset="0"/>
              </a:rPr>
              <a:t> of royal blood who was hated among fellow Spartans, asked Pyrrhus to attack Sparta and place him in power. Pyrrhus agreed to the plan, intending to win control of the </a:t>
            </a:r>
            <a:r>
              <a:rPr lang="en-US" sz="1200" dirty="0">
                <a:latin typeface="Arial Narrow" panose="020B0606020202030204" pitchFamily="34" charset="0"/>
                <a:hlinkClick r:id="rId6" tooltip="Peloponnese"/>
              </a:rPr>
              <a:t>Peloponnese</a:t>
            </a:r>
            <a:r>
              <a:rPr lang="en-US" sz="1200" dirty="0">
                <a:latin typeface="Arial Narrow" panose="020B0606020202030204" pitchFamily="34" charset="0"/>
              </a:rPr>
              <a:t> for himself, but unexpectedly strong resistance thwarted his </a:t>
            </a:r>
            <a:r>
              <a:rPr lang="en-US" sz="1200" dirty="0">
                <a:latin typeface="Arial Narrow" panose="020B0606020202030204" pitchFamily="34" charset="0"/>
                <a:hlinkClick r:id="rId7" tooltip="Siege of Sparta"/>
              </a:rPr>
              <a:t>assault on Sparta</a:t>
            </a:r>
            <a:r>
              <a:rPr lang="en-US" sz="1200" dirty="0">
                <a:latin typeface="Arial Narrow" panose="020B0606020202030204" pitchFamily="34" charset="0"/>
              </a:rPr>
              <a:t>. On the retreat he lost his firstborn son </a:t>
            </a:r>
            <a:r>
              <a:rPr lang="en-US" sz="1200" dirty="0">
                <a:latin typeface="Arial Narrow" panose="020B0606020202030204" pitchFamily="34" charset="0"/>
                <a:hlinkClick r:id="rId8" tooltip="Ptolemy (son of Pyrrhus)"/>
              </a:rPr>
              <a:t>Ptolemy</a:t>
            </a:r>
            <a:r>
              <a:rPr lang="en-US" sz="1200" dirty="0">
                <a:latin typeface="Arial Narrow" panose="020B0606020202030204" pitchFamily="34" charset="0"/>
              </a:rPr>
              <a:t>, who had been in command of the rearguard. </a:t>
            </a:r>
          </a:p>
          <a:p>
            <a:r>
              <a:rPr lang="en-US" sz="1200" dirty="0">
                <a:latin typeface="Arial Narrow" panose="020B0606020202030204" pitchFamily="34" charset="0"/>
              </a:rPr>
              <a:t>Pyrrhus had little time to mourn, as he was immediately offered an opportunity to intervene in a civic dispute in </a:t>
            </a:r>
            <a:r>
              <a:rPr lang="en-US" sz="1200" dirty="0">
                <a:latin typeface="Arial Narrow" panose="020B0606020202030204" pitchFamily="34" charset="0"/>
                <a:hlinkClick r:id="rId9" tooltip="Pyrrhus' invasion of the Peloponnese"/>
              </a:rPr>
              <a:t>Argos</a:t>
            </a:r>
            <a:r>
              <a:rPr lang="en-US" sz="1200" dirty="0">
                <a:latin typeface="Arial Narrow" panose="020B0606020202030204" pitchFamily="34" charset="0"/>
              </a:rPr>
              <a:t>. Since </a:t>
            </a:r>
            <a:r>
              <a:rPr lang="en-US" sz="1200" dirty="0" err="1">
                <a:latin typeface="Arial Narrow" panose="020B0606020202030204" pitchFamily="34" charset="0"/>
              </a:rPr>
              <a:t>Antigonus</a:t>
            </a:r>
            <a:r>
              <a:rPr lang="en-US" sz="1200" dirty="0">
                <a:latin typeface="Arial Narrow" panose="020B0606020202030204" pitchFamily="34" charset="0"/>
              </a:rPr>
              <a:t> Gonatas was approaching too, he hastened to enter the city with his army by stealth, only to find the place crowded with hostile troops. During the confused battle in the narrow city streets, Pyrrhus was trapped. While he was fighting an Argive soldier, the soldier's old mother, who was watching from a rooftop, threw a tile which knocked him from his horse and broke part of his spine, paralyzing him. Whether he was alive or not after the blow is unknown, but his death was assured when a Macedonian soldier named </a:t>
            </a:r>
            <a:r>
              <a:rPr lang="en-US" sz="1200" dirty="0" err="1">
                <a:latin typeface="Arial Narrow" panose="020B0606020202030204" pitchFamily="34" charset="0"/>
              </a:rPr>
              <a:t>Zopyrus</a:t>
            </a:r>
            <a:r>
              <a:rPr lang="en-US" sz="1200" dirty="0">
                <a:latin typeface="Arial Narrow" panose="020B0606020202030204" pitchFamily="34" charset="0"/>
              </a:rPr>
              <a:t>, though frightened by the look on the face of the unconscious king, hesitantly and ineptly beheaded his motionless body. </a:t>
            </a:r>
          </a:p>
          <a:p>
            <a:r>
              <a:rPr lang="en-US" sz="1200" dirty="0" err="1">
                <a:latin typeface="Arial Narrow" panose="020B0606020202030204" pitchFamily="34" charset="0"/>
              </a:rPr>
              <a:t>Antigonus</a:t>
            </a:r>
            <a:r>
              <a:rPr lang="en-US" sz="1200" dirty="0">
                <a:latin typeface="Arial Narrow" panose="020B0606020202030204" pitchFamily="34" charset="0"/>
              </a:rPr>
              <a:t> had him cremated with all </a:t>
            </a:r>
            <a:r>
              <a:rPr lang="en-US" sz="1200" dirty="0" err="1">
                <a:latin typeface="Arial Narrow" panose="020B0606020202030204" pitchFamily="34" charset="0"/>
              </a:rPr>
              <a:t>honours</a:t>
            </a:r>
            <a:r>
              <a:rPr lang="en-US" sz="1200" dirty="0">
                <a:latin typeface="Arial Narrow" panose="020B0606020202030204" pitchFamily="34" charset="0"/>
              </a:rPr>
              <a:t> and sent his surviving son Helenus back to Epirus. That same year, upon hearing the news of Pyrrhus's death, the </a:t>
            </a:r>
            <a:r>
              <a:rPr lang="en-US" sz="1200" dirty="0" err="1">
                <a:latin typeface="Arial Narrow" panose="020B0606020202030204" pitchFamily="34" charset="0"/>
              </a:rPr>
              <a:t>Tarentinians</a:t>
            </a:r>
            <a:r>
              <a:rPr lang="en-US" sz="1200" dirty="0">
                <a:latin typeface="Arial Narrow" panose="020B0606020202030204" pitchFamily="34" charset="0"/>
              </a:rPr>
              <a:t> surrendered to Rome. </a:t>
            </a:r>
          </a:p>
          <a:p>
            <a:r>
              <a:rPr lang="en-US" sz="1200" dirty="0">
                <a:latin typeface="Arial Narrow" panose="020B0606020202030204" pitchFamily="34" charset="0"/>
                <a:hlinkClick r:id="rId10"/>
              </a:rPr>
              <a:t>https://en.wikipedia.org/wiki/Pyrrhus_of_Epirus#Last_wars_and_death</a:t>
            </a:r>
            <a:endParaRPr lang="en-US" sz="1200" dirty="0">
              <a:latin typeface="Arial Narrow" panose="020B0606020202030204" pitchFamily="34" charset="0"/>
            </a:endParaRPr>
          </a:p>
        </p:txBody>
      </p:sp>
      <p:sp>
        <p:nvSpPr>
          <p:cNvPr id="51" name="Text Box 2">
            <a:extLst>
              <a:ext uri="{FF2B5EF4-FFF2-40B4-BE49-F238E27FC236}">
                <a16:creationId xmlns:a16="http://schemas.microsoft.com/office/drawing/2014/main" id="{65DB5F49-7CF6-458E-A5AF-CB066FB63966}"/>
              </a:ext>
            </a:extLst>
          </p:cNvPr>
          <p:cNvSpPr txBox="1">
            <a:spLocks noChangeArrowheads="1"/>
          </p:cNvSpPr>
          <p:nvPr/>
        </p:nvSpPr>
        <p:spPr bwMode="auto">
          <a:xfrm>
            <a:off x="624034" y="4195637"/>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3">
            <a:extLst>
              <a:ext uri="{FF2B5EF4-FFF2-40B4-BE49-F238E27FC236}">
                <a16:creationId xmlns:a16="http://schemas.microsoft.com/office/drawing/2014/main" id="{500FD5BA-BC98-4609-9EEA-606729C1D22E}"/>
              </a:ext>
            </a:extLst>
          </p:cNvPr>
          <p:cNvGrpSpPr>
            <a:grpSpLocks/>
          </p:cNvGrpSpPr>
          <p:nvPr/>
        </p:nvGrpSpPr>
        <p:grpSpPr bwMode="auto">
          <a:xfrm>
            <a:off x="333521" y="4252787"/>
            <a:ext cx="7745078" cy="1485900"/>
            <a:chOff x="106303762" y="110061375"/>
            <a:chExt cx="7148513" cy="1485901"/>
          </a:xfrm>
        </p:grpSpPr>
        <p:sp>
          <p:nvSpPr>
            <p:cNvPr id="53" name="Line 4">
              <a:extLst>
                <a:ext uri="{FF2B5EF4-FFF2-40B4-BE49-F238E27FC236}">
                  <a16:creationId xmlns:a16="http://schemas.microsoft.com/office/drawing/2014/main" id="{174CF60B-EEC7-44CE-BA87-CDDEB13B583C}"/>
                </a:ext>
              </a:extLst>
            </p:cNvPr>
            <p:cNvSpPr>
              <a:spLocks noChangeShapeType="1"/>
            </p:cNvSpPr>
            <p:nvPr/>
          </p:nvSpPr>
          <p:spPr bwMode="auto">
            <a:xfrm>
              <a:off x="106651425" y="110861475"/>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
              <a:extLst>
                <a:ext uri="{FF2B5EF4-FFF2-40B4-BE49-F238E27FC236}">
                  <a16:creationId xmlns:a16="http://schemas.microsoft.com/office/drawing/2014/main" id="{8F61C5D5-12B1-4E6C-8BDF-7E28287E4F7E}"/>
                </a:ext>
              </a:extLst>
            </p:cNvPr>
            <p:cNvSpPr>
              <a:spLocks noChangeShapeType="1"/>
            </p:cNvSpPr>
            <p:nvPr/>
          </p:nvSpPr>
          <p:spPr bwMode="auto">
            <a:xfrm>
              <a:off x="10762297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6">
              <a:extLst>
                <a:ext uri="{FF2B5EF4-FFF2-40B4-BE49-F238E27FC236}">
                  <a16:creationId xmlns:a16="http://schemas.microsoft.com/office/drawing/2014/main" id="{685AC01C-ED80-49AC-9EE8-FB62FC0C5C37}"/>
                </a:ext>
              </a:extLst>
            </p:cNvPr>
            <p:cNvSpPr>
              <a:spLocks noChangeShapeType="1"/>
            </p:cNvSpPr>
            <p:nvPr/>
          </p:nvSpPr>
          <p:spPr bwMode="auto">
            <a:xfrm>
              <a:off x="10745152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7">
              <a:extLst>
                <a:ext uri="{FF2B5EF4-FFF2-40B4-BE49-F238E27FC236}">
                  <a16:creationId xmlns:a16="http://schemas.microsoft.com/office/drawing/2014/main" id="{5139969B-DDB4-459E-AB5B-ABB2AEDF9804}"/>
                </a:ext>
              </a:extLst>
            </p:cNvPr>
            <p:cNvSpPr txBox="1">
              <a:spLocks noChangeArrowheads="1"/>
            </p:cNvSpPr>
            <p:nvPr/>
          </p:nvSpPr>
          <p:spPr bwMode="auto">
            <a:xfrm>
              <a:off x="107451525" y="1102328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8">
              <a:extLst>
                <a:ext uri="{FF2B5EF4-FFF2-40B4-BE49-F238E27FC236}">
                  <a16:creationId xmlns:a16="http://schemas.microsoft.com/office/drawing/2014/main" id="{46861EEB-09C4-49C2-85CD-83A6CD69F731}"/>
                </a:ext>
              </a:extLst>
            </p:cNvPr>
            <p:cNvSpPr txBox="1">
              <a:spLocks noChangeArrowheads="1"/>
            </p:cNvSpPr>
            <p:nvPr/>
          </p:nvSpPr>
          <p:spPr bwMode="auto">
            <a:xfrm>
              <a:off x="1073943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9">
              <a:extLst>
                <a:ext uri="{FF2B5EF4-FFF2-40B4-BE49-F238E27FC236}">
                  <a16:creationId xmlns:a16="http://schemas.microsoft.com/office/drawing/2014/main" id="{F465386C-7AD4-426B-925B-1F8C8102587D}"/>
                </a:ext>
              </a:extLst>
            </p:cNvPr>
            <p:cNvSpPr>
              <a:spLocks noChangeShapeType="1"/>
            </p:cNvSpPr>
            <p:nvPr/>
          </p:nvSpPr>
          <p:spPr bwMode="auto">
            <a:xfrm>
              <a:off x="10899457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10">
              <a:extLst>
                <a:ext uri="{FF2B5EF4-FFF2-40B4-BE49-F238E27FC236}">
                  <a16:creationId xmlns:a16="http://schemas.microsoft.com/office/drawing/2014/main" id="{164A5012-15E4-44D6-908B-995A7D9D3B1B}"/>
                </a:ext>
              </a:extLst>
            </p:cNvPr>
            <p:cNvSpPr>
              <a:spLocks noChangeShapeType="1"/>
            </p:cNvSpPr>
            <p:nvPr/>
          </p:nvSpPr>
          <p:spPr bwMode="auto">
            <a:xfrm>
              <a:off x="10882312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11">
              <a:extLst>
                <a:ext uri="{FF2B5EF4-FFF2-40B4-BE49-F238E27FC236}">
                  <a16:creationId xmlns:a16="http://schemas.microsoft.com/office/drawing/2014/main" id="{77E8D1F0-9193-422D-8B06-930472AB4D1A}"/>
                </a:ext>
              </a:extLst>
            </p:cNvPr>
            <p:cNvSpPr txBox="1">
              <a:spLocks noChangeArrowheads="1"/>
            </p:cNvSpPr>
            <p:nvPr/>
          </p:nvSpPr>
          <p:spPr bwMode="auto">
            <a:xfrm>
              <a:off x="10882312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 name="Group 12">
              <a:extLst>
                <a:ext uri="{FF2B5EF4-FFF2-40B4-BE49-F238E27FC236}">
                  <a16:creationId xmlns:a16="http://schemas.microsoft.com/office/drawing/2014/main" id="{F101E005-DFB2-4511-AF14-B65C62658151}"/>
                </a:ext>
              </a:extLst>
            </p:cNvPr>
            <p:cNvGrpSpPr>
              <a:grpSpLocks/>
            </p:cNvGrpSpPr>
            <p:nvPr/>
          </p:nvGrpSpPr>
          <p:grpSpPr bwMode="auto">
            <a:xfrm>
              <a:off x="108080175" y="110232825"/>
              <a:ext cx="371181" cy="628650"/>
              <a:chOff x="125550386" y="116438363"/>
              <a:chExt cx="371181" cy="628650"/>
            </a:xfrm>
          </p:grpSpPr>
          <p:sp>
            <p:nvSpPr>
              <p:cNvPr id="89" name="Line 13">
                <a:extLst>
                  <a:ext uri="{FF2B5EF4-FFF2-40B4-BE49-F238E27FC236}">
                    <a16:creationId xmlns:a16="http://schemas.microsoft.com/office/drawing/2014/main" id="{F5DAD1C4-B372-4D32-A17E-77EC8890EEA3}"/>
                  </a:ext>
                </a:extLst>
              </p:cNvPr>
              <p:cNvSpPr>
                <a:spLocks noChangeShapeType="1"/>
              </p:cNvSpPr>
              <p:nvPr/>
            </p:nvSpPr>
            <p:spPr bwMode="auto">
              <a:xfrm>
                <a:off x="125721836" y="1166669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4">
                <a:extLst>
                  <a:ext uri="{FF2B5EF4-FFF2-40B4-BE49-F238E27FC236}">
                    <a16:creationId xmlns:a16="http://schemas.microsoft.com/office/drawing/2014/main" id="{5810429D-51E8-427D-86F3-60601D2CA013}"/>
                  </a:ext>
                </a:extLst>
              </p:cNvPr>
              <p:cNvSpPr>
                <a:spLocks noChangeShapeType="1"/>
              </p:cNvSpPr>
              <p:nvPr/>
            </p:nvSpPr>
            <p:spPr bwMode="auto">
              <a:xfrm>
                <a:off x="125550386" y="1166669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5">
                <a:extLst>
                  <a:ext uri="{FF2B5EF4-FFF2-40B4-BE49-F238E27FC236}">
                    <a16:creationId xmlns:a16="http://schemas.microsoft.com/office/drawing/2014/main" id="{A6685977-9279-47D4-9EA3-5042EA73DC5C}"/>
                  </a:ext>
                </a:extLst>
              </p:cNvPr>
              <p:cNvSpPr txBox="1">
                <a:spLocks noChangeArrowheads="1"/>
              </p:cNvSpPr>
              <p:nvPr/>
            </p:nvSpPr>
            <p:spPr bwMode="auto">
              <a:xfrm>
                <a:off x="125550386" y="1164383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2" name="Text Box 16">
              <a:extLst>
                <a:ext uri="{FF2B5EF4-FFF2-40B4-BE49-F238E27FC236}">
                  <a16:creationId xmlns:a16="http://schemas.microsoft.com/office/drawing/2014/main" id="{BB170C05-BF82-4593-A439-C085F66FB74C}"/>
                </a:ext>
              </a:extLst>
            </p:cNvPr>
            <p:cNvSpPr txBox="1">
              <a:spLocks noChangeArrowheads="1"/>
            </p:cNvSpPr>
            <p:nvPr/>
          </p:nvSpPr>
          <p:spPr bwMode="auto">
            <a:xfrm>
              <a:off x="107965875" y="11091862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7">
              <a:extLst>
                <a:ext uri="{FF2B5EF4-FFF2-40B4-BE49-F238E27FC236}">
                  <a16:creationId xmlns:a16="http://schemas.microsoft.com/office/drawing/2014/main" id="{BF1BC009-2E49-4B08-A2FE-C488D5C776C9}"/>
                </a:ext>
              </a:extLst>
            </p:cNvPr>
            <p:cNvSpPr txBox="1">
              <a:spLocks noChangeArrowheads="1"/>
            </p:cNvSpPr>
            <p:nvPr/>
          </p:nvSpPr>
          <p:spPr bwMode="auto">
            <a:xfrm>
              <a:off x="10870882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18">
              <a:extLst>
                <a:ext uri="{FF2B5EF4-FFF2-40B4-BE49-F238E27FC236}">
                  <a16:creationId xmlns:a16="http://schemas.microsoft.com/office/drawing/2014/main" id="{55594E23-D296-418F-9770-FE356F8AF145}"/>
                </a:ext>
              </a:extLst>
            </p:cNvPr>
            <p:cNvSpPr>
              <a:spLocks noChangeShapeType="1"/>
            </p:cNvSpPr>
            <p:nvPr/>
          </p:nvSpPr>
          <p:spPr bwMode="auto">
            <a:xfrm>
              <a:off x="1096232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19">
              <a:extLst>
                <a:ext uri="{FF2B5EF4-FFF2-40B4-BE49-F238E27FC236}">
                  <a16:creationId xmlns:a16="http://schemas.microsoft.com/office/drawing/2014/main" id="{D1599F89-E15D-4ED0-9A04-F7E59B094D9C}"/>
                </a:ext>
              </a:extLst>
            </p:cNvPr>
            <p:cNvSpPr>
              <a:spLocks noChangeShapeType="1"/>
            </p:cNvSpPr>
            <p:nvPr/>
          </p:nvSpPr>
          <p:spPr bwMode="auto">
            <a:xfrm>
              <a:off x="1094517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20">
              <a:extLst>
                <a:ext uri="{FF2B5EF4-FFF2-40B4-BE49-F238E27FC236}">
                  <a16:creationId xmlns:a16="http://schemas.microsoft.com/office/drawing/2014/main" id="{6840A2EA-EF21-4806-A0CA-446C12385174}"/>
                </a:ext>
              </a:extLst>
            </p:cNvPr>
            <p:cNvSpPr txBox="1">
              <a:spLocks noChangeArrowheads="1"/>
            </p:cNvSpPr>
            <p:nvPr/>
          </p:nvSpPr>
          <p:spPr bwMode="auto">
            <a:xfrm>
              <a:off x="109394625" y="110061375"/>
              <a:ext cx="493276"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21">
              <a:extLst>
                <a:ext uri="{FF2B5EF4-FFF2-40B4-BE49-F238E27FC236}">
                  <a16:creationId xmlns:a16="http://schemas.microsoft.com/office/drawing/2014/main" id="{C688A789-1282-4CBD-95C7-E120E1C49D9C}"/>
                </a:ext>
              </a:extLst>
            </p:cNvPr>
            <p:cNvSpPr txBox="1">
              <a:spLocks noChangeArrowheads="1"/>
            </p:cNvSpPr>
            <p:nvPr/>
          </p:nvSpPr>
          <p:spPr bwMode="auto">
            <a:xfrm>
              <a:off x="1093374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22">
              <a:extLst>
                <a:ext uri="{FF2B5EF4-FFF2-40B4-BE49-F238E27FC236}">
                  <a16:creationId xmlns:a16="http://schemas.microsoft.com/office/drawing/2014/main" id="{D1BC2227-10CD-4486-AC63-4F6A1086245F}"/>
                </a:ext>
              </a:extLst>
            </p:cNvPr>
            <p:cNvSpPr>
              <a:spLocks noChangeShapeType="1"/>
            </p:cNvSpPr>
            <p:nvPr/>
          </p:nvSpPr>
          <p:spPr bwMode="auto">
            <a:xfrm>
              <a:off x="1101947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3">
              <a:extLst>
                <a:ext uri="{FF2B5EF4-FFF2-40B4-BE49-F238E27FC236}">
                  <a16:creationId xmlns:a16="http://schemas.microsoft.com/office/drawing/2014/main" id="{4214D677-FF8A-45EC-BFD4-D380132D52B5}"/>
                </a:ext>
              </a:extLst>
            </p:cNvPr>
            <p:cNvSpPr>
              <a:spLocks noChangeShapeType="1"/>
            </p:cNvSpPr>
            <p:nvPr/>
          </p:nvSpPr>
          <p:spPr bwMode="auto">
            <a:xfrm>
              <a:off x="1100232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24">
              <a:extLst>
                <a:ext uri="{FF2B5EF4-FFF2-40B4-BE49-F238E27FC236}">
                  <a16:creationId xmlns:a16="http://schemas.microsoft.com/office/drawing/2014/main" id="{AD89DE41-DDB1-47E9-83D8-A8762B29D200}"/>
                </a:ext>
              </a:extLst>
            </p:cNvPr>
            <p:cNvSpPr txBox="1">
              <a:spLocks noChangeArrowheads="1"/>
            </p:cNvSpPr>
            <p:nvPr/>
          </p:nvSpPr>
          <p:spPr bwMode="auto">
            <a:xfrm>
              <a:off x="109966125" y="110061375"/>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25">
              <a:extLst>
                <a:ext uri="{FF2B5EF4-FFF2-40B4-BE49-F238E27FC236}">
                  <a16:creationId xmlns:a16="http://schemas.microsoft.com/office/drawing/2014/main" id="{61C20F26-22A6-4123-97A2-854666076F16}"/>
                </a:ext>
              </a:extLst>
            </p:cNvPr>
            <p:cNvSpPr txBox="1">
              <a:spLocks noChangeArrowheads="1"/>
            </p:cNvSpPr>
            <p:nvPr/>
          </p:nvSpPr>
          <p:spPr bwMode="auto">
            <a:xfrm>
              <a:off x="1099089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26">
              <a:extLst>
                <a:ext uri="{FF2B5EF4-FFF2-40B4-BE49-F238E27FC236}">
                  <a16:creationId xmlns:a16="http://schemas.microsoft.com/office/drawing/2014/main" id="{BE99CE0E-A652-4E86-96CF-03E851911ECE}"/>
                </a:ext>
              </a:extLst>
            </p:cNvPr>
            <p:cNvSpPr>
              <a:spLocks noChangeShapeType="1"/>
            </p:cNvSpPr>
            <p:nvPr/>
          </p:nvSpPr>
          <p:spPr bwMode="auto">
            <a:xfrm>
              <a:off x="1116806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27">
              <a:extLst>
                <a:ext uri="{FF2B5EF4-FFF2-40B4-BE49-F238E27FC236}">
                  <a16:creationId xmlns:a16="http://schemas.microsoft.com/office/drawing/2014/main" id="{375834EE-E185-46E7-97F9-2E587FE1E3BE}"/>
                </a:ext>
              </a:extLst>
            </p:cNvPr>
            <p:cNvSpPr>
              <a:spLocks noChangeShapeType="1"/>
            </p:cNvSpPr>
            <p:nvPr/>
          </p:nvSpPr>
          <p:spPr bwMode="auto">
            <a:xfrm>
              <a:off x="1115091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28">
              <a:extLst>
                <a:ext uri="{FF2B5EF4-FFF2-40B4-BE49-F238E27FC236}">
                  <a16:creationId xmlns:a16="http://schemas.microsoft.com/office/drawing/2014/main" id="{D6B47A5A-FEF2-4643-9968-FBF500579847}"/>
                </a:ext>
              </a:extLst>
            </p:cNvPr>
            <p:cNvSpPr txBox="1">
              <a:spLocks noChangeArrowheads="1"/>
            </p:cNvSpPr>
            <p:nvPr/>
          </p:nvSpPr>
          <p:spPr bwMode="auto">
            <a:xfrm>
              <a:off x="111337725" y="110061375"/>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9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29">
              <a:extLst>
                <a:ext uri="{FF2B5EF4-FFF2-40B4-BE49-F238E27FC236}">
                  <a16:creationId xmlns:a16="http://schemas.microsoft.com/office/drawing/2014/main" id="{0FAF56A9-914B-46A3-A4AE-0CF4A3D5AD85}"/>
                </a:ext>
              </a:extLst>
            </p:cNvPr>
            <p:cNvSpPr txBox="1">
              <a:spLocks noChangeArrowheads="1"/>
            </p:cNvSpPr>
            <p:nvPr/>
          </p:nvSpPr>
          <p:spPr bwMode="auto">
            <a:xfrm>
              <a:off x="111394875" y="1109186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30">
              <a:extLst>
                <a:ext uri="{FF2B5EF4-FFF2-40B4-BE49-F238E27FC236}">
                  <a16:creationId xmlns:a16="http://schemas.microsoft.com/office/drawing/2014/main" id="{CA7D230C-F91D-414F-855D-85C57E2D0FA5}"/>
                </a:ext>
              </a:extLst>
            </p:cNvPr>
            <p:cNvSpPr>
              <a:spLocks noChangeShapeType="1"/>
            </p:cNvSpPr>
            <p:nvPr/>
          </p:nvSpPr>
          <p:spPr bwMode="auto">
            <a:xfrm>
              <a:off x="1130522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1">
              <a:extLst>
                <a:ext uri="{FF2B5EF4-FFF2-40B4-BE49-F238E27FC236}">
                  <a16:creationId xmlns:a16="http://schemas.microsoft.com/office/drawing/2014/main" id="{6370BBE2-14A7-44EC-9F2E-7582062A29D1}"/>
                </a:ext>
              </a:extLst>
            </p:cNvPr>
            <p:cNvSpPr>
              <a:spLocks noChangeShapeType="1"/>
            </p:cNvSpPr>
            <p:nvPr/>
          </p:nvSpPr>
          <p:spPr bwMode="auto">
            <a:xfrm>
              <a:off x="1128807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2">
              <a:extLst>
                <a:ext uri="{FF2B5EF4-FFF2-40B4-BE49-F238E27FC236}">
                  <a16:creationId xmlns:a16="http://schemas.microsoft.com/office/drawing/2014/main" id="{2B5ACF9A-ED9C-46E1-B288-AFB15172C25F}"/>
                </a:ext>
              </a:extLst>
            </p:cNvPr>
            <p:cNvSpPr txBox="1">
              <a:spLocks noChangeArrowheads="1"/>
            </p:cNvSpPr>
            <p:nvPr/>
          </p:nvSpPr>
          <p:spPr bwMode="auto">
            <a:xfrm>
              <a:off x="11288077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3">
              <a:extLst>
                <a:ext uri="{FF2B5EF4-FFF2-40B4-BE49-F238E27FC236}">
                  <a16:creationId xmlns:a16="http://schemas.microsoft.com/office/drawing/2014/main" id="{80CA583A-C2AA-4129-BA71-7F8A96E79BCB}"/>
                </a:ext>
              </a:extLst>
            </p:cNvPr>
            <p:cNvSpPr txBox="1">
              <a:spLocks noChangeArrowheads="1"/>
            </p:cNvSpPr>
            <p:nvPr/>
          </p:nvSpPr>
          <p:spPr bwMode="auto">
            <a:xfrm>
              <a:off x="112709325" y="11091862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AutoShape 34">
              <a:extLst>
                <a:ext uri="{FF2B5EF4-FFF2-40B4-BE49-F238E27FC236}">
                  <a16:creationId xmlns:a16="http://schemas.microsoft.com/office/drawing/2014/main" id="{2204DB15-61B1-4E6E-BD48-31CDF5C92163}"/>
                </a:ext>
              </a:extLst>
            </p:cNvPr>
            <p:cNvSpPr>
              <a:spLocks/>
            </p:cNvSpPr>
            <p:nvPr/>
          </p:nvSpPr>
          <p:spPr bwMode="auto">
            <a:xfrm rot="-16200000">
              <a:off x="110880525" y="110004225"/>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5">
              <a:extLst>
                <a:ext uri="{FF2B5EF4-FFF2-40B4-BE49-F238E27FC236}">
                  <a16:creationId xmlns:a16="http://schemas.microsoft.com/office/drawing/2014/main" id="{743DB5DF-B7A9-49CF-B0E1-586DF9377C10}"/>
                </a:ext>
              </a:extLst>
            </p:cNvPr>
            <p:cNvSpPr txBox="1">
              <a:spLocks noChangeArrowheads="1"/>
            </p:cNvSpPr>
            <p:nvPr/>
          </p:nvSpPr>
          <p:spPr bwMode="auto">
            <a:xfrm>
              <a:off x="111909225" y="110918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6">
              <a:extLst>
                <a:ext uri="{FF2B5EF4-FFF2-40B4-BE49-F238E27FC236}">
                  <a16:creationId xmlns:a16="http://schemas.microsoft.com/office/drawing/2014/main" id="{085136FC-9D4A-4487-BDA7-389A6602A917}"/>
                </a:ext>
              </a:extLst>
            </p:cNvPr>
            <p:cNvSpPr txBox="1">
              <a:spLocks noChangeArrowheads="1"/>
            </p:cNvSpPr>
            <p:nvPr/>
          </p:nvSpPr>
          <p:spPr bwMode="auto">
            <a:xfrm>
              <a:off x="110594775" y="110289975"/>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37">
              <a:extLst>
                <a:ext uri="{FF2B5EF4-FFF2-40B4-BE49-F238E27FC236}">
                  <a16:creationId xmlns:a16="http://schemas.microsoft.com/office/drawing/2014/main" id="{928CD7B7-33DA-432A-AADF-C49D4A7A8C74}"/>
                </a:ext>
              </a:extLst>
            </p:cNvPr>
            <p:cNvSpPr>
              <a:spLocks noChangeShapeType="1"/>
            </p:cNvSpPr>
            <p:nvPr/>
          </p:nvSpPr>
          <p:spPr bwMode="auto">
            <a:xfrm>
              <a:off x="112366425" y="110461425"/>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38">
              <a:extLst>
                <a:ext uri="{FF2B5EF4-FFF2-40B4-BE49-F238E27FC236}">
                  <a16:creationId xmlns:a16="http://schemas.microsoft.com/office/drawing/2014/main" id="{61B58502-B060-4B0B-A48A-DF141C352BE4}"/>
                </a:ext>
              </a:extLst>
            </p:cNvPr>
            <p:cNvSpPr>
              <a:spLocks noChangeShapeType="1"/>
            </p:cNvSpPr>
            <p:nvPr/>
          </p:nvSpPr>
          <p:spPr bwMode="auto">
            <a:xfrm>
              <a:off x="112194975" y="1104614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39">
              <a:extLst>
                <a:ext uri="{FF2B5EF4-FFF2-40B4-BE49-F238E27FC236}">
                  <a16:creationId xmlns:a16="http://schemas.microsoft.com/office/drawing/2014/main" id="{69C32628-E250-4C95-9DB5-896F68E049C2}"/>
                </a:ext>
              </a:extLst>
            </p:cNvPr>
            <p:cNvSpPr txBox="1">
              <a:spLocks noChangeArrowheads="1"/>
            </p:cNvSpPr>
            <p:nvPr/>
          </p:nvSpPr>
          <p:spPr bwMode="auto">
            <a:xfrm>
              <a:off x="112194975" y="110175675"/>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40">
              <a:extLst>
                <a:ext uri="{FF2B5EF4-FFF2-40B4-BE49-F238E27FC236}">
                  <a16:creationId xmlns:a16="http://schemas.microsoft.com/office/drawing/2014/main" id="{5E724A48-24FC-408D-AC58-DA397582EA06}"/>
                </a:ext>
              </a:extLst>
            </p:cNvPr>
            <p:cNvSpPr>
              <a:spLocks noChangeShapeType="1"/>
            </p:cNvSpPr>
            <p:nvPr/>
          </p:nvSpPr>
          <p:spPr bwMode="auto">
            <a:xfrm>
              <a:off x="106594275" y="111547275"/>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41">
              <a:extLst>
                <a:ext uri="{FF2B5EF4-FFF2-40B4-BE49-F238E27FC236}">
                  <a16:creationId xmlns:a16="http://schemas.microsoft.com/office/drawing/2014/main" id="{266910D0-F0BA-49F6-A2D7-ED1625AD712C}"/>
                </a:ext>
              </a:extLst>
            </p:cNvPr>
            <p:cNvSpPr txBox="1">
              <a:spLocks noChangeArrowheads="1"/>
            </p:cNvSpPr>
            <p:nvPr/>
          </p:nvSpPr>
          <p:spPr bwMode="auto">
            <a:xfrm rot="-5400000">
              <a:off x="106282093" y="110202107"/>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WordArt 42">
              <a:extLst>
                <a:ext uri="{FF2B5EF4-FFF2-40B4-BE49-F238E27FC236}">
                  <a16:creationId xmlns:a16="http://schemas.microsoft.com/office/drawing/2014/main" id="{FE36DB82-6F1A-4485-8884-E6D2090307F2}"/>
                </a:ext>
              </a:extLst>
            </p:cNvPr>
            <p:cNvSpPr>
              <a:spLocks noChangeArrowheads="1" noChangeShapeType="1" noTextEdit="1"/>
            </p:cNvSpPr>
            <p:nvPr/>
          </p:nvSpPr>
          <p:spPr bwMode="auto">
            <a:xfrm rot="-5400000">
              <a:off x="106048969" y="110773368"/>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spTree>
    <p:extLst>
      <p:ext uri="{BB962C8B-B14F-4D97-AF65-F5344CB8AC3E}">
        <p14:creationId xmlns:p14="http://schemas.microsoft.com/office/powerpoint/2010/main" val="42641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3" name="TextBox 2">
            <a:extLst>
              <a:ext uri="{FF2B5EF4-FFF2-40B4-BE49-F238E27FC236}">
                <a16:creationId xmlns:a16="http://schemas.microsoft.com/office/drawing/2014/main" id="{953E8CCE-7C11-4395-BA3E-FE11430A4213}"/>
              </a:ext>
            </a:extLst>
          </p:cNvPr>
          <p:cNvSpPr txBox="1"/>
          <p:nvPr/>
        </p:nvSpPr>
        <p:spPr>
          <a:xfrm>
            <a:off x="456857" y="2688670"/>
            <a:ext cx="11031523" cy="3816429"/>
          </a:xfrm>
          <a:prstGeom prst="rect">
            <a:avLst/>
          </a:prstGeom>
          <a:noFill/>
        </p:spPr>
        <p:txBody>
          <a:bodyPr wrap="square" rtlCol="0">
            <a:spAutoFit/>
          </a:bodyPr>
          <a:lstStyle/>
          <a:p>
            <a:r>
              <a:rPr lang="en-US" sz="1400" dirty="0" err="1">
                <a:latin typeface="Arial Narrow" panose="020B0606020202030204" pitchFamily="34" charset="0"/>
              </a:rPr>
              <a:t>Antigonus</a:t>
            </a:r>
            <a:r>
              <a:rPr lang="en-US" sz="1400" dirty="0">
                <a:latin typeface="Arial Narrow" panose="020B0606020202030204" pitchFamily="34" charset="0"/>
              </a:rPr>
              <a:t> </a:t>
            </a:r>
            <a:r>
              <a:rPr lang="en-US" sz="1400" dirty="0" err="1">
                <a:latin typeface="Arial Narrow" panose="020B0606020202030204" pitchFamily="34" charset="0"/>
              </a:rPr>
              <a:t>Ganatas</a:t>
            </a:r>
            <a:r>
              <a:rPr lang="en-US" sz="1400" dirty="0">
                <a:latin typeface="Arial Narrow" panose="020B0606020202030204" pitchFamily="34" charset="0"/>
              </a:rPr>
              <a:t>, related to the most powerful of the </a:t>
            </a:r>
            <a:r>
              <a:rPr lang="en-US" sz="1400" dirty="0" err="1">
                <a:latin typeface="Arial Narrow" panose="020B0606020202030204" pitchFamily="34" charset="0"/>
              </a:rPr>
              <a:t>Diodochi</a:t>
            </a:r>
            <a:r>
              <a:rPr lang="en-US" sz="1400" dirty="0">
                <a:latin typeface="Arial Narrow" panose="020B0606020202030204" pitchFamily="34" charset="0"/>
              </a:rPr>
              <a:t>, the Antigonid Empire.  His father was Demetrius, his grandfather </a:t>
            </a:r>
            <a:r>
              <a:rPr lang="en-US" sz="1400" dirty="0" err="1">
                <a:latin typeface="Arial Narrow" panose="020B0606020202030204" pitchFamily="34" charset="0"/>
              </a:rPr>
              <a:t>Antigonus</a:t>
            </a:r>
            <a:r>
              <a:rPr lang="en-US" sz="1400" dirty="0">
                <a:latin typeface="Arial Narrow" panose="020B0606020202030204" pitchFamily="34" charset="0"/>
              </a:rPr>
              <a:t> the one eye from the Battle of </a:t>
            </a:r>
            <a:r>
              <a:rPr lang="en-US" sz="1400" dirty="0" err="1">
                <a:latin typeface="Arial Narrow" panose="020B0606020202030204" pitchFamily="34" charset="0"/>
              </a:rPr>
              <a:t>Ipsis</a:t>
            </a:r>
            <a:r>
              <a:rPr lang="en-US" sz="1400" dirty="0">
                <a:latin typeface="Arial Narrow" panose="020B0606020202030204" pitchFamily="34" charset="0"/>
              </a:rPr>
              <a:t>. When it comes to the city of Argos </a:t>
            </a:r>
            <a:r>
              <a:rPr lang="en-US" sz="1400" dirty="0" err="1">
                <a:latin typeface="Arial Narrow" panose="020B0606020202030204" pitchFamily="34" charset="0"/>
              </a:rPr>
              <a:t>Antigonus</a:t>
            </a:r>
            <a:r>
              <a:rPr lang="en-US" sz="1400" dirty="0">
                <a:latin typeface="Arial Narrow" panose="020B0606020202030204" pitchFamily="34" charset="0"/>
              </a:rPr>
              <a:t> and Pyrrhus had a quarrel, Pyrrhus tries to take the city because he hears that </a:t>
            </a:r>
            <a:r>
              <a:rPr lang="en-US" sz="1400" dirty="0" err="1">
                <a:latin typeface="Arial Narrow" panose="020B0606020202030204" pitchFamily="34" charset="0"/>
              </a:rPr>
              <a:t>Antignous</a:t>
            </a:r>
            <a:r>
              <a:rPr lang="en-US" sz="1400" dirty="0">
                <a:latin typeface="Arial Narrow" panose="020B0606020202030204" pitchFamily="34" charset="0"/>
              </a:rPr>
              <a:t> is marching against him. Pyrrhus make some poor decisions any leads his army into Argos.  This is a large army fighting in the alleyways of this ancient town.  When they realized it was a bad idea they couldn't even leave because they brought elephants in with them. It wasn't a place to fight a battle. When they're fighting in the streets, he's fighting against the army of </a:t>
            </a:r>
            <a:r>
              <a:rPr lang="en-US" sz="1400" dirty="0" err="1">
                <a:latin typeface="Arial Narrow" panose="020B0606020202030204" pitchFamily="34" charset="0"/>
              </a:rPr>
              <a:t>Antigonus</a:t>
            </a:r>
            <a:r>
              <a:rPr lang="en-US" sz="1400" dirty="0">
                <a:latin typeface="Arial Narrow" panose="020B0606020202030204" pitchFamily="34" charset="0"/>
              </a:rPr>
              <a:t> and one of those soldiers that killed him. It said that </a:t>
            </a:r>
            <a:r>
              <a:rPr lang="en-US" sz="1400" dirty="0" err="1">
                <a:latin typeface="Arial Narrow" panose="020B0606020202030204" pitchFamily="34" charset="0"/>
              </a:rPr>
              <a:t>Antigonus</a:t>
            </a:r>
            <a:r>
              <a:rPr lang="en-US" sz="1400" dirty="0">
                <a:latin typeface="Arial Narrow" panose="020B0606020202030204" pitchFamily="34" charset="0"/>
              </a:rPr>
              <a:t> gave him a good burial and sends his surviving son to Epirus with the remains of Pyrrhus. He treated him in a respectful way.  When Tarentum heard of Pyrrhus’s death they surrendered to Rome. Even If Pyrrhus’s death we can tie him back to that previous King of the North. </a:t>
            </a:r>
          </a:p>
          <a:p>
            <a:br>
              <a:rPr lang="en-US" sz="1400" dirty="0">
                <a:latin typeface="Arial Narrow" panose="020B0606020202030204" pitchFamily="34" charset="0"/>
              </a:rPr>
            </a:br>
            <a:r>
              <a:rPr lang="en-US" sz="1400" dirty="0">
                <a:latin typeface="Arial Narrow" panose="020B0606020202030204" pitchFamily="34" charset="0"/>
              </a:rPr>
              <a:t>Demetrius by this time had died and had gone into captivity shortly after Pyrrhus defeated him. He spent his last years under house arrest and his son continues the work. </a:t>
            </a:r>
          </a:p>
          <a:p>
            <a:r>
              <a:rPr lang="en-US" sz="1400" dirty="0">
                <a:latin typeface="Arial Narrow" panose="020B0606020202030204" pitchFamily="34" charset="0"/>
              </a:rPr>
              <a:t> </a:t>
            </a:r>
          </a:p>
          <a:p>
            <a:r>
              <a:rPr lang="en-US" sz="1400" dirty="0" err="1">
                <a:latin typeface="Arial Narrow" panose="020B0606020202030204" pitchFamily="34" charset="0"/>
              </a:rPr>
              <a:t>Beneventum</a:t>
            </a:r>
            <a:r>
              <a:rPr lang="en-US" sz="1400" dirty="0">
                <a:latin typeface="Arial Narrow" panose="020B0606020202030204" pitchFamily="34" charset="0"/>
              </a:rPr>
              <a:t> is marked as a deadly wound. But we're not marking 1945's as that wound, the history of Pyrrhus is a little more complex. It's one of the reasons we need to identify 1989 to 1991 as a period of time. So when we make our application when we get to this history we’ll  break those bits down. </a:t>
            </a:r>
          </a:p>
          <a:p>
            <a:br>
              <a:rPr lang="en-US" sz="1400" dirty="0">
                <a:latin typeface="Arial Narrow" panose="020B0606020202030204" pitchFamily="34" charset="0"/>
              </a:rPr>
            </a:br>
            <a:r>
              <a:rPr lang="en-US" sz="1400" dirty="0">
                <a:latin typeface="Arial Narrow" panose="020B0606020202030204" pitchFamily="34" charset="0"/>
              </a:rPr>
              <a:t>That is the history of Pyrrhus in Italy. And we got to this history by going to 273 and understanding it because of the Pyrrhic War.   Egypt visited Rome and opened up a diplomatic relationship. Then we applied  272, the death of Pyrrhus, the fall of Tarentum and also Rome returns to Egypt.</a:t>
            </a:r>
          </a:p>
          <a:p>
            <a:r>
              <a:rPr lang="en-US" dirty="0"/>
              <a:t> </a:t>
            </a:r>
          </a:p>
        </p:txBody>
      </p:sp>
      <p:sp>
        <p:nvSpPr>
          <p:cNvPr id="4" name="Text Box 2">
            <a:extLst>
              <a:ext uri="{FF2B5EF4-FFF2-40B4-BE49-F238E27FC236}">
                <a16:creationId xmlns:a16="http://schemas.microsoft.com/office/drawing/2014/main" id="{8EE7AA44-EACB-415A-A03E-B9B41A70B941}"/>
              </a:ext>
            </a:extLst>
          </p:cNvPr>
          <p:cNvSpPr txBox="1">
            <a:spLocks noChangeArrowheads="1"/>
          </p:cNvSpPr>
          <p:nvPr/>
        </p:nvSpPr>
        <p:spPr bwMode="auto">
          <a:xfrm>
            <a:off x="590477" y="637565"/>
            <a:ext cx="6858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3">
            <a:extLst>
              <a:ext uri="{FF2B5EF4-FFF2-40B4-BE49-F238E27FC236}">
                <a16:creationId xmlns:a16="http://schemas.microsoft.com/office/drawing/2014/main" id="{A43D9722-AD27-465D-828F-7D8898140933}"/>
              </a:ext>
            </a:extLst>
          </p:cNvPr>
          <p:cNvGrpSpPr>
            <a:grpSpLocks/>
          </p:cNvGrpSpPr>
          <p:nvPr/>
        </p:nvGrpSpPr>
        <p:grpSpPr bwMode="auto">
          <a:xfrm>
            <a:off x="299964" y="637565"/>
            <a:ext cx="7148513" cy="1485900"/>
            <a:chOff x="107122912" y="115671600"/>
            <a:chExt cx="7148513" cy="1485901"/>
          </a:xfrm>
        </p:grpSpPr>
        <p:sp>
          <p:nvSpPr>
            <p:cNvPr id="6" name="Line 4">
              <a:extLst>
                <a:ext uri="{FF2B5EF4-FFF2-40B4-BE49-F238E27FC236}">
                  <a16:creationId xmlns:a16="http://schemas.microsoft.com/office/drawing/2014/main" id="{2E8307CE-4598-446D-9E6E-D8F0C0E7FC7C}"/>
                </a:ext>
              </a:extLst>
            </p:cNvPr>
            <p:cNvSpPr>
              <a:spLocks noChangeShapeType="1"/>
            </p:cNvSpPr>
            <p:nvPr/>
          </p:nvSpPr>
          <p:spPr bwMode="auto">
            <a:xfrm>
              <a:off x="107470575" y="11647170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ABC33577-D010-41AE-9E54-09A6AE511D53}"/>
                </a:ext>
              </a:extLst>
            </p:cNvPr>
            <p:cNvSpPr>
              <a:spLocks noChangeShapeType="1"/>
            </p:cNvSpPr>
            <p:nvPr/>
          </p:nvSpPr>
          <p:spPr bwMode="auto">
            <a:xfrm>
              <a:off x="10844212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64925D0E-E4E9-448A-B3F4-4AC5BE3F29ED}"/>
                </a:ext>
              </a:extLst>
            </p:cNvPr>
            <p:cNvSpPr>
              <a:spLocks noChangeShapeType="1"/>
            </p:cNvSpPr>
            <p:nvPr/>
          </p:nvSpPr>
          <p:spPr bwMode="auto">
            <a:xfrm>
              <a:off x="10827067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6F3DC766-AB22-4922-A46D-3CBDFA3B53C3}"/>
                </a:ext>
              </a:extLst>
            </p:cNvPr>
            <p:cNvSpPr txBox="1">
              <a:spLocks noChangeArrowheads="1"/>
            </p:cNvSpPr>
            <p:nvPr/>
          </p:nvSpPr>
          <p:spPr bwMode="auto">
            <a:xfrm>
              <a:off x="108270675" y="11584305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95902E44-2A76-42AC-8213-54DD41BD99FF}"/>
                </a:ext>
              </a:extLst>
            </p:cNvPr>
            <p:cNvSpPr txBox="1">
              <a:spLocks noChangeArrowheads="1"/>
            </p:cNvSpPr>
            <p:nvPr/>
          </p:nvSpPr>
          <p:spPr bwMode="auto">
            <a:xfrm>
              <a:off x="108213525" y="1165288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9">
              <a:extLst>
                <a:ext uri="{FF2B5EF4-FFF2-40B4-BE49-F238E27FC236}">
                  <a16:creationId xmlns:a16="http://schemas.microsoft.com/office/drawing/2014/main" id="{617D59AF-F87C-4E5D-96D9-7F68044BAFA7}"/>
                </a:ext>
              </a:extLst>
            </p:cNvPr>
            <p:cNvSpPr>
              <a:spLocks noChangeShapeType="1"/>
            </p:cNvSpPr>
            <p:nvPr/>
          </p:nvSpPr>
          <p:spPr bwMode="auto">
            <a:xfrm>
              <a:off x="10981372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73C9E92-1D24-49A0-8429-79189FD81A61}"/>
                </a:ext>
              </a:extLst>
            </p:cNvPr>
            <p:cNvSpPr>
              <a:spLocks noChangeShapeType="1"/>
            </p:cNvSpPr>
            <p:nvPr/>
          </p:nvSpPr>
          <p:spPr bwMode="auto">
            <a:xfrm>
              <a:off x="10964227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15279B04-B80A-4B06-B930-B2445277D8A2}"/>
                </a:ext>
              </a:extLst>
            </p:cNvPr>
            <p:cNvSpPr txBox="1">
              <a:spLocks noChangeArrowheads="1"/>
            </p:cNvSpPr>
            <p:nvPr/>
          </p:nvSpPr>
          <p:spPr bwMode="auto">
            <a:xfrm>
              <a:off x="109642275" y="1157859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2">
              <a:extLst>
                <a:ext uri="{FF2B5EF4-FFF2-40B4-BE49-F238E27FC236}">
                  <a16:creationId xmlns:a16="http://schemas.microsoft.com/office/drawing/2014/main" id="{6976C176-6A48-48A7-9077-3178A03D6FA7}"/>
                </a:ext>
              </a:extLst>
            </p:cNvPr>
            <p:cNvGrpSpPr>
              <a:grpSpLocks/>
            </p:cNvGrpSpPr>
            <p:nvPr/>
          </p:nvGrpSpPr>
          <p:grpSpPr bwMode="auto">
            <a:xfrm>
              <a:off x="108899325" y="115843050"/>
              <a:ext cx="371181" cy="628650"/>
              <a:chOff x="126369536" y="122048588"/>
              <a:chExt cx="371181" cy="628650"/>
            </a:xfrm>
          </p:grpSpPr>
          <p:sp>
            <p:nvSpPr>
              <p:cNvPr id="42" name="Line 13">
                <a:extLst>
                  <a:ext uri="{FF2B5EF4-FFF2-40B4-BE49-F238E27FC236}">
                    <a16:creationId xmlns:a16="http://schemas.microsoft.com/office/drawing/2014/main" id="{F6935007-EE84-4062-92AD-C749CBCA7DA0}"/>
                  </a:ext>
                </a:extLst>
              </p:cNvPr>
              <p:cNvSpPr>
                <a:spLocks noChangeShapeType="1"/>
              </p:cNvSpPr>
              <p:nvPr/>
            </p:nvSpPr>
            <p:spPr bwMode="auto">
              <a:xfrm>
                <a:off x="126540986" y="1222771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4">
                <a:extLst>
                  <a:ext uri="{FF2B5EF4-FFF2-40B4-BE49-F238E27FC236}">
                    <a16:creationId xmlns:a16="http://schemas.microsoft.com/office/drawing/2014/main" id="{0E97B83E-2931-4319-B081-F1F5CB7E99F5}"/>
                  </a:ext>
                </a:extLst>
              </p:cNvPr>
              <p:cNvSpPr>
                <a:spLocks noChangeShapeType="1"/>
              </p:cNvSpPr>
              <p:nvPr/>
            </p:nvSpPr>
            <p:spPr bwMode="auto">
              <a:xfrm>
                <a:off x="126369536" y="1222771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5">
                <a:extLst>
                  <a:ext uri="{FF2B5EF4-FFF2-40B4-BE49-F238E27FC236}">
                    <a16:creationId xmlns:a16="http://schemas.microsoft.com/office/drawing/2014/main" id="{711525CF-40DC-41A0-8C07-317ECC5C1C31}"/>
                  </a:ext>
                </a:extLst>
              </p:cNvPr>
              <p:cNvSpPr txBox="1">
                <a:spLocks noChangeArrowheads="1"/>
              </p:cNvSpPr>
              <p:nvPr/>
            </p:nvSpPr>
            <p:spPr bwMode="auto">
              <a:xfrm>
                <a:off x="126369536" y="1220485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5" name="Text Box 16">
              <a:extLst>
                <a:ext uri="{FF2B5EF4-FFF2-40B4-BE49-F238E27FC236}">
                  <a16:creationId xmlns:a16="http://schemas.microsoft.com/office/drawing/2014/main" id="{FC59183F-7479-4833-BF52-574402C58854}"/>
                </a:ext>
              </a:extLst>
            </p:cNvPr>
            <p:cNvSpPr txBox="1">
              <a:spLocks noChangeArrowheads="1"/>
            </p:cNvSpPr>
            <p:nvPr/>
          </p:nvSpPr>
          <p:spPr bwMode="auto">
            <a:xfrm>
              <a:off x="108785025" y="1165288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993F2FE6-B4B8-457C-94E5-6F7433DAD1AA}"/>
                </a:ext>
              </a:extLst>
            </p:cNvPr>
            <p:cNvSpPr txBox="1">
              <a:spLocks noChangeArrowheads="1"/>
            </p:cNvSpPr>
            <p:nvPr/>
          </p:nvSpPr>
          <p:spPr bwMode="auto">
            <a:xfrm>
              <a:off x="109527975" y="1165288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8">
              <a:extLst>
                <a:ext uri="{FF2B5EF4-FFF2-40B4-BE49-F238E27FC236}">
                  <a16:creationId xmlns:a16="http://schemas.microsoft.com/office/drawing/2014/main" id="{E506A463-6A23-41A4-9335-3443B4C47B02}"/>
                </a:ext>
              </a:extLst>
            </p:cNvPr>
            <p:cNvSpPr>
              <a:spLocks noChangeShapeType="1"/>
            </p:cNvSpPr>
            <p:nvPr/>
          </p:nvSpPr>
          <p:spPr bwMode="auto">
            <a:xfrm>
              <a:off x="11044237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D9A78701-F19B-466F-A2B6-E9F1E6E0D564}"/>
                </a:ext>
              </a:extLst>
            </p:cNvPr>
            <p:cNvSpPr>
              <a:spLocks noChangeShapeType="1"/>
            </p:cNvSpPr>
            <p:nvPr/>
          </p:nvSpPr>
          <p:spPr bwMode="auto">
            <a:xfrm>
              <a:off x="11027092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AC54C217-11FB-472C-9081-522EC1E847AD}"/>
                </a:ext>
              </a:extLst>
            </p:cNvPr>
            <p:cNvSpPr txBox="1">
              <a:spLocks noChangeArrowheads="1"/>
            </p:cNvSpPr>
            <p:nvPr/>
          </p:nvSpPr>
          <p:spPr bwMode="auto">
            <a:xfrm>
              <a:off x="110213775" y="11567160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1CF83949-267A-4082-8A2A-822EFAA92455}"/>
                </a:ext>
              </a:extLst>
            </p:cNvPr>
            <p:cNvSpPr txBox="1">
              <a:spLocks noChangeArrowheads="1"/>
            </p:cNvSpPr>
            <p:nvPr/>
          </p:nvSpPr>
          <p:spPr bwMode="auto">
            <a:xfrm>
              <a:off x="110156625" y="1165288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2">
              <a:extLst>
                <a:ext uri="{FF2B5EF4-FFF2-40B4-BE49-F238E27FC236}">
                  <a16:creationId xmlns:a16="http://schemas.microsoft.com/office/drawing/2014/main" id="{D1424E2E-9312-4E20-A30F-2C230B197B50}"/>
                </a:ext>
              </a:extLst>
            </p:cNvPr>
            <p:cNvSpPr>
              <a:spLocks noChangeShapeType="1"/>
            </p:cNvSpPr>
            <p:nvPr/>
          </p:nvSpPr>
          <p:spPr bwMode="auto">
            <a:xfrm>
              <a:off x="11101387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3">
              <a:extLst>
                <a:ext uri="{FF2B5EF4-FFF2-40B4-BE49-F238E27FC236}">
                  <a16:creationId xmlns:a16="http://schemas.microsoft.com/office/drawing/2014/main" id="{FACC74B7-4418-403B-AC91-0C7E7DF12D4F}"/>
                </a:ext>
              </a:extLst>
            </p:cNvPr>
            <p:cNvSpPr>
              <a:spLocks noChangeShapeType="1"/>
            </p:cNvSpPr>
            <p:nvPr/>
          </p:nvSpPr>
          <p:spPr bwMode="auto">
            <a:xfrm>
              <a:off x="11084242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4">
              <a:extLst>
                <a:ext uri="{FF2B5EF4-FFF2-40B4-BE49-F238E27FC236}">
                  <a16:creationId xmlns:a16="http://schemas.microsoft.com/office/drawing/2014/main" id="{0F0DC9DC-D4C9-484A-B9C8-6AB700055759}"/>
                </a:ext>
              </a:extLst>
            </p:cNvPr>
            <p:cNvSpPr txBox="1">
              <a:spLocks noChangeArrowheads="1"/>
            </p:cNvSpPr>
            <p:nvPr/>
          </p:nvSpPr>
          <p:spPr bwMode="auto">
            <a:xfrm>
              <a:off x="110785275" y="11567160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7245595F-FCDC-445B-910D-D7B3A548F068}"/>
                </a:ext>
              </a:extLst>
            </p:cNvPr>
            <p:cNvSpPr txBox="1">
              <a:spLocks noChangeArrowheads="1"/>
            </p:cNvSpPr>
            <p:nvPr/>
          </p:nvSpPr>
          <p:spPr bwMode="auto">
            <a:xfrm>
              <a:off x="110728125" y="1165288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6">
              <a:extLst>
                <a:ext uri="{FF2B5EF4-FFF2-40B4-BE49-F238E27FC236}">
                  <a16:creationId xmlns:a16="http://schemas.microsoft.com/office/drawing/2014/main" id="{0CD91AC6-1821-4B1E-B1B1-C6741553BB3F}"/>
                </a:ext>
              </a:extLst>
            </p:cNvPr>
            <p:cNvSpPr>
              <a:spLocks noChangeShapeType="1"/>
            </p:cNvSpPr>
            <p:nvPr/>
          </p:nvSpPr>
          <p:spPr bwMode="auto">
            <a:xfrm>
              <a:off x="11249977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7">
              <a:extLst>
                <a:ext uri="{FF2B5EF4-FFF2-40B4-BE49-F238E27FC236}">
                  <a16:creationId xmlns:a16="http://schemas.microsoft.com/office/drawing/2014/main" id="{5F35CDD7-ECB7-4424-93CD-31800E768403}"/>
                </a:ext>
              </a:extLst>
            </p:cNvPr>
            <p:cNvSpPr>
              <a:spLocks noChangeShapeType="1"/>
            </p:cNvSpPr>
            <p:nvPr/>
          </p:nvSpPr>
          <p:spPr bwMode="auto">
            <a:xfrm>
              <a:off x="11232832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8">
              <a:extLst>
                <a:ext uri="{FF2B5EF4-FFF2-40B4-BE49-F238E27FC236}">
                  <a16:creationId xmlns:a16="http://schemas.microsoft.com/office/drawing/2014/main" id="{40CD6071-53B6-4390-84F4-02A29BD5C0F7}"/>
                </a:ext>
              </a:extLst>
            </p:cNvPr>
            <p:cNvSpPr txBox="1">
              <a:spLocks noChangeArrowheads="1"/>
            </p:cNvSpPr>
            <p:nvPr/>
          </p:nvSpPr>
          <p:spPr bwMode="auto">
            <a:xfrm>
              <a:off x="112156875" y="11567160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0D93D736-E4DF-458D-A0FD-FBB4B695F421}"/>
                </a:ext>
              </a:extLst>
            </p:cNvPr>
            <p:cNvSpPr txBox="1">
              <a:spLocks noChangeArrowheads="1"/>
            </p:cNvSpPr>
            <p:nvPr/>
          </p:nvSpPr>
          <p:spPr bwMode="auto">
            <a:xfrm>
              <a:off x="112214025" y="1165288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0">
              <a:extLst>
                <a:ext uri="{FF2B5EF4-FFF2-40B4-BE49-F238E27FC236}">
                  <a16:creationId xmlns:a16="http://schemas.microsoft.com/office/drawing/2014/main" id="{1638F526-E234-41A7-AC97-1BA144D58997}"/>
                </a:ext>
              </a:extLst>
            </p:cNvPr>
            <p:cNvSpPr>
              <a:spLocks noChangeShapeType="1"/>
            </p:cNvSpPr>
            <p:nvPr/>
          </p:nvSpPr>
          <p:spPr bwMode="auto">
            <a:xfrm>
              <a:off x="11387137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31">
              <a:extLst>
                <a:ext uri="{FF2B5EF4-FFF2-40B4-BE49-F238E27FC236}">
                  <a16:creationId xmlns:a16="http://schemas.microsoft.com/office/drawing/2014/main" id="{02F3A833-FFAA-40CA-A41E-E5455FFD2A75}"/>
                </a:ext>
              </a:extLst>
            </p:cNvPr>
            <p:cNvSpPr>
              <a:spLocks noChangeShapeType="1"/>
            </p:cNvSpPr>
            <p:nvPr/>
          </p:nvSpPr>
          <p:spPr bwMode="auto">
            <a:xfrm>
              <a:off x="11369992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2">
              <a:extLst>
                <a:ext uri="{FF2B5EF4-FFF2-40B4-BE49-F238E27FC236}">
                  <a16:creationId xmlns:a16="http://schemas.microsoft.com/office/drawing/2014/main" id="{49BA1411-DC2A-478E-8CB3-1866FF9251E6}"/>
                </a:ext>
              </a:extLst>
            </p:cNvPr>
            <p:cNvSpPr txBox="1">
              <a:spLocks noChangeArrowheads="1"/>
            </p:cNvSpPr>
            <p:nvPr/>
          </p:nvSpPr>
          <p:spPr bwMode="auto">
            <a:xfrm>
              <a:off x="113699925" y="1157859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562B325D-BDA9-44E8-BCCB-63A0B9504CAB}"/>
                </a:ext>
              </a:extLst>
            </p:cNvPr>
            <p:cNvSpPr txBox="1">
              <a:spLocks noChangeArrowheads="1"/>
            </p:cNvSpPr>
            <p:nvPr/>
          </p:nvSpPr>
          <p:spPr bwMode="auto">
            <a:xfrm>
              <a:off x="113528475" y="1165288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AutoShape 34">
              <a:extLst>
                <a:ext uri="{FF2B5EF4-FFF2-40B4-BE49-F238E27FC236}">
                  <a16:creationId xmlns:a16="http://schemas.microsoft.com/office/drawing/2014/main" id="{D27AF50B-146E-4A27-8D36-8C01AFAC9F83}"/>
                </a:ext>
              </a:extLst>
            </p:cNvPr>
            <p:cNvSpPr>
              <a:spLocks/>
            </p:cNvSpPr>
            <p:nvPr/>
          </p:nvSpPr>
          <p:spPr bwMode="auto">
            <a:xfrm rot="-16200000">
              <a:off x="111699675" y="1156144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5">
              <a:extLst>
                <a:ext uri="{FF2B5EF4-FFF2-40B4-BE49-F238E27FC236}">
                  <a16:creationId xmlns:a16="http://schemas.microsoft.com/office/drawing/2014/main" id="{B2BC7F9F-B8E5-4BF1-BF88-423855FC8B4F}"/>
                </a:ext>
              </a:extLst>
            </p:cNvPr>
            <p:cNvSpPr txBox="1">
              <a:spLocks noChangeArrowheads="1"/>
            </p:cNvSpPr>
            <p:nvPr/>
          </p:nvSpPr>
          <p:spPr bwMode="auto">
            <a:xfrm>
              <a:off x="112728375" y="11652885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35CFB09D-01A8-4752-98A7-9024F964380E}"/>
                </a:ext>
              </a:extLst>
            </p:cNvPr>
            <p:cNvSpPr txBox="1">
              <a:spLocks noChangeArrowheads="1"/>
            </p:cNvSpPr>
            <p:nvPr/>
          </p:nvSpPr>
          <p:spPr bwMode="auto">
            <a:xfrm>
              <a:off x="111413925" y="11590020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7">
              <a:extLst>
                <a:ext uri="{FF2B5EF4-FFF2-40B4-BE49-F238E27FC236}">
                  <a16:creationId xmlns:a16="http://schemas.microsoft.com/office/drawing/2014/main" id="{596A0CA5-3118-4E61-91FE-092F1B44668F}"/>
                </a:ext>
              </a:extLst>
            </p:cNvPr>
            <p:cNvSpPr>
              <a:spLocks noChangeShapeType="1"/>
            </p:cNvSpPr>
            <p:nvPr/>
          </p:nvSpPr>
          <p:spPr bwMode="auto">
            <a:xfrm>
              <a:off x="113185575" y="1160716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8">
              <a:extLst>
                <a:ext uri="{FF2B5EF4-FFF2-40B4-BE49-F238E27FC236}">
                  <a16:creationId xmlns:a16="http://schemas.microsoft.com/office/drawing/2014/main" id="{6E502236-BF35-4CF8-8CA8-371CA76A1E7B}"/>
                </a:ext>
              </a:extLst>
            </p:cNvPr>
            <p:cNvSpPr>
              <a:spLocks noChangeShapeType="1"/>
            </p:cNvSpPr>
            <p:nvPr/>
          </p:nvSpPr>
          <p:spPr bwMode="auto">
            <a:xfrm>
              <a:off x="113014125" y="1160716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9">
              <a:extLst>
                <a:ext uri="{FF2B5EF4-FFF2-40B4-BE49-F238E27FC236}">
                  <a16:creationId xmlns:a16="http://schemas.microsoft.com/office/drawing/2014/main" id="{2656DED1-FE87-4487-8E09-8A0EB6DC3C11}"/>
                </a:ext>
              </a:extLst>
            </p:cNvPr>
            <p:cNvSpPr txBox="1">
              <a:spLocks noChangeArrowheads="1"/>
            </p:cNvSpPr>
            <p:nvPr/>
          </p:nvSpPr>
          <p:spPr bwMode="auto">
            <a:xfrm>
              <a:off x="113014125" y="1157859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40">
              <a:extLst>
                <a:ext uri="{FF2B5EF4-FFF2-40B4-BE49-F238E27FC236}">
                  <a16:creationId xmlns:a16="http://schemas.microsoft.com/office/drawing/2014/main" id="{028215A5-2A5A-4C35-B814-B4BA30B001F4}"/>
                </a:ext>
              </a:extLst>
            </p:cNvPr>
            <p:cNvSpPr>
              <a:spLocks noChangeShapeType="1"/>
            </p:cNvSpPr>
            <p:nvPr/>
          </p:nvSpPr>
          <p:spPr bwMode="auto">
            <a:xfrm>
              <a:off x="107413425" y="11715750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41">
              <a:extLst>
                <a:ext uri="{FF2B5EF4-FFF2-40B4-BE49-F238E27FC236}">
                  <a16:creationId xmlns:a16="http://schemas.microsoft.com/office/drawing/2014/main" id="{6871C0CA-CC04-42B8-B492-6A3FBA93B0E2}"/>
                </a:ext>
              </a:extLst>
            </p:cNvPr>
            <p:cNvSpPr txBox="1">
              <a:spLocks noChangeArrowheads="1"/>
            </p:cNvSpPr>
            <p:nvPr/>
          </p:nvSpPr>
          <p:spPr bwMode="auto">
            <a:xfrm rot="-5400000">
              <a:off x="107101243" y="11581233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WordArt 42">
              <a:extLst>
                <a:ext uri="{FF2B5EF4-FFF2-40B4-BE49-F238E27FC236}">
                  <a16:creationId xmlns:a16="http://schemas.microsoft.com/office/drawing/2014/main" id="{7E77DFF1-3974-4284-B638-86974DCAF3CE}"/>
                </a:ext>
              </a:extLst>
            </p:cNvPr>
            <p:cNvSpPr>
              <a:spLocks noChangeArrowheads="1" noChangeShapeType="1" noTextEdit="1"/>
            </p:cNvSpPr>
            <p:nvPr/>
          </p:nvSpPr>
          <p:spPr bwMode="auto">
            <a:xfrm rot="-5400000">
              <a:off x="106868119" y="11638359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sp>
        <p:nvSpPr>
          <p:cNvPr id="48" name="Rectangle 45">
            <a:extLst>
              <a:ext uri="{FF2B5EF4-FFF2-40B4-BE49-F238E27FC236}">
                <a16:creationId xmlns:a16="http://schemas.microsoft.com/office/drawing/2014/main" id="{1A19E72C-6953-4BF0-BF5C-AECB022C0A2E}"/>
              </a:ext>
            </a:extLst>
          </p:cNvPr>
          <p:cNvSpPr>
            <a:spLocks noChangeArrowheads="1"/>
          </p:cNvSpPr>
          <p:nvPr/>
        </p:nvSpPr>
        <p:spPr bwMode="auto">
          <a:xfrm rot="10800000" flipV="1">
            <a:off x="8019904" y="850201"/>
            <a:ext cx="3371923" cy="1384995"/>
          </a:xfrm>
          <a:prstGeom prst="rect">
            <a:avLst/>
          </a:prstGeom>
          <a:solidFill>
            <a:schemeClr val="accent1">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A </a:t>
            </a:r>
            <a:r>
              <a:rPr kumimoji="0" lang="en-US" altLang="en-US" sz="14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Pyrrhic victory</a:t>
            </a:r>
            <a:r>
              <a:rPr kumimoji="0" lang="en-US" altLang="en-US" sz="14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en-US" altLang="en-US" sz="14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 tooltip="Help:IPA/English"/>
              </a:rPr>
              <a:t>/ˈ</a:t>
            </a:r>
            <a:r>
              <a:rPr kumimoji="0" lang="en-US" altLang="en-US" sz="1400" b="0" i="0" u="none" strike="noStrike" cap="none" normalizeH="0" baseline="0" dirty="0" err="1">
                <a:ln>
                  <a:noFill/>
                </a:ln>
                <a:solidFill>
                  <a:srgbClr val="0645AD"/>
                </a:solidFill>
                <a:effectLst/>
                <a:latin typeface="Arial Narrow" panose="020B0606020202030204" pitchFamily="34" charset="0"/>
                <a:cs typeface="Arial" panose="020B0604020202020204" pitchFamily="34" charset="0"/>
                <a:hlinkClick r:id="rId2" tooltip="Help:IPA/English"/>
              </a:rPr>
              <a:t>pɪrɪk</a:t>
            </a:r>
            <a:r>
              <a:rPr kumimoji="0" lang="en-US" altLang="en-US" sz="14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 tooltip="Help:IPA/English"/>
              </a:rPr>
              <a:t>/</a:t>
            </a:r>
            <a:r>
              <a:rPr kumimoji="0" lang="en-US" altLang="en-US" sz="14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en-US" altLang="en-US" sz="14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rPr>
              <a:t>        </a:t>
            </a:r>
            <a:r>
              <a:rPr kumimoji="0" lang="en-US" altLang="en-US" sz="14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3" tooltip="En-us-Pyrrhic victory.ogg"/>
              </a:rPr>
              <a:t>listen</a:t>
            </a:r>
            <a:r>
              <a:rPr kumimoji="0" lang="en-US" altLang="en-US" sz="14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en-US" altLang="en-US" sz="1400" b="0" i="1"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4" tooltip="Help:Pronunciation respelling key"/>
              </a:rPr>
              <a:t>PIRR-</a:t>
            </a:r>
            <a:r>
              <a:rPr kumimoji="0" lang="en-US" altLang="en-US" sz="1400" b="0" i="1" u="none" strike="noStrike" cap="none" normalizeH="0" baseline="0" dirty="0" err="1">
                <a:ln>
                  <a:noFill/>
                </a:ln>
                <a:solidFill>
                  <a:srgbClr val="0645AD"/>
                </a:solidFill>
                <a:effectLst/>
                <a:latin typeface="Arial Narrow" panose="020B0606020202030204" pitchFamily="34" charset="0"/>
                <a:cs typeface="Arial" panose="020B0604020202020204" pitchFamily="34" charset="0"/>
                <a:hlinkClick r:id="rId4" tooltip="Help:Pronunciation respelling key"/>
              </a:rPr>
              <a:t>ik</a:t>
            </a:r>
            <a:r>
              <a:rPr kumimoji="0" lang="en-US" altLang="en-US" sz="14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is a victory that inflicts such a devastating toll on the victor that it is tantamount to defeat. Someone who wins a Pyrrhic victory has also taken a heavy toll that negates any true sense of achievement or damages long-term progress.</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pic>
        <p:nvPicPr>
          <p:cNvPr id="4142" name="Picture 46" descr="About this sound">
            <a:hlinkClick r:id="rId5" tooltip="About this sound"/>
            <a:extLst>
              <a:ext uri="{FF2B5EF4-FFF2-40B4-BE49-F238E27FC236}">
                <a16:creationId xmlns:a16="http://schemas.microsoft.com/office/drawing/2014/main" id="{F2D6D1DF-568A-4EA5-8A9B-6EE81E332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038" y="-68263"/>
            <a:ext cx="104775" cy="10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C6A327A-2AAC-481A-A1C1-39782B24302F}"/>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1048" name="TextBox 1047">
            <a:extLst>
              <a:ext uri="{FF2B5EF4-FFF2-40B4-BE49-F238E27FC236}">
                <a16:creationId xmlns:a16="http://schemas.microsoft.com/office/drawing/2014/main" id="{3C3704AA-D787-4022-A61F-E146E0B3B91C}"/>
              </a:ext>
            </a:extLst>
          </p:cNvPr>
          <p:cNvSpPr txBox="1"/>
          <p:nvPr/>
        </p:nvSpPr>
        <p:spPr>
          <a:xfrm>
            <a:off x="5358912" y="969932"/>
            <a:ext cx="5697416" cy="5324535"/>
          </a:xfrm>
          <a:prstGeom prst="rect">
            <a:avLst/>
          </a:prstGeom>
          <a:noFill/>
        </p:spPr>
        <p:txBody>
          <a:bodyPr wrap="square" rtlCol="0">
            <a:spAutoFit/>
          </a:bodyPr>
          <a:lstStyle/>
          <a:p>
            <a:r>
              <a:rPr lang="en-US" sz="1400" dirty="0">
                <a:latin typeface="Arial Narrow" panose="020B0606020202030204" pitchFamily="34" charset="0"/>
              </a:rPr>
              <a:t>We been studying the King of the South and see that he comes in 2 histories. What have we been calling these two histories? The Alpha and the Omega. What Alpha history have we been studying? The alpha is Pyrrhus in Macedonia and the Omega is Pyrrhus in Italy. We can divide it into two or we can just say this is the one history of Pyrrhus. We could just see that it’s one long history but it’s all Pyrrhus’s life or the life of the King of the South. When we come to the King of the South in our time we have another long history. Where does the King of the South begin? World War II. We can see that it comes to life in the Bolshevik Revolution. We first see it interact in world affairs in the Spanish Civil War, which ends in 1939. And this is where we're marking World War II coming in.  When were speaking  about the King of the North and King of the South, we mark 1939.  We can see it comes in Alpha history, because that history of Stalin ends, we know the King of the South dies, so what must happen?  The King of the South will resurrect and we'll have in omega history.  So the alpha is the history of World War II and the Omega is World War 3.   This is what we've been studying, Macedonia and World War II  and Italy and World War 3 we could see it as one long history but what we’re preparing to do is to cut our line and overlay them. The alpha history typifies the omega history.   Not only can the history of Macedonia show us what World War II looked like, but also Macedonia and World War II can show us what World War 3 looks like.</a:t>
            </a:r>
          </a:p>
          <a:p>
            <a:br>
              <a:rPr lang="en-US" sz="1400" dirty="0">
                <a:latin typeface="Arial Narrow" panose="020B0606020202030204" pitchFamily="34" charset="0"/>
              </a:rPr>
            </a:br>
            <a:r>
              <a:rPr lang="en-US" sz="1400" dirty="0">
                <a:latin typeface="Arial Narrow" panose="020B0606020202030204" pitchFamily="34" charset="0"/>
              </a:rPr>
              <a:t>What we’ve done on our board—we cut our lines and brought the omega under our alpha histories.  We’ve done Macedonia, Pyrrhus’s alpha history, and his omega.  Then we have the alpha of WWII and the omega, WWIII.</a:t>
            </a:r>
          </a:p>
          <a:p>
            <a:r>
              <a:rPr lang="en-US" dirty="0"/>
              <a:t> </a:t>
            </a:r>
          </a:p>
        </p:txBody>
      </p:sp>
      <p:sp>
        <p:nvSpPr>
          <p:cNvPr id="1049" name="Line 54">
            <a:extLst>
              <a:ext uri="{FF2B5EF4-FFF2-40B4-BE49-F238E27FC236}">
                <a16:creationId xmlns:a16="http://schemas.microsoft.com/office/drawing/2014/main" id="{2B33B04D-77E4-4E51-9572-9EF1E28DC181}"/>
              </a:ext>
            </a:extLst>
          </p:cNvPr>
          <p:cNvSpPr>
            <a:spLocks noChangeShapeType="1"/>
          </p:cNvSpPr>
          <p:nvPr/>
        </p:nvSpPr>
        <p:spPr bwMode="auto">
          <a:xfrm>
            <a:off x="1219445" y="11206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Line 55">
            <a:extLst>
              <a:ext uri="{FF2B5EF4-FFF2-40B4-BE49-F238E27FC236}">
                <a16:creationId xmlns:a16="http://schemas.microsoft.com/office/drawing/2014/main" id="{076D4B5B-FB5D-4D06-936A-F655EA1647AC}"/>
              </a:ext>
            </a:extLst>
          </p:cNvPr>
          <p:cNvSpPr>
            <a:spLocks noChangeShapeType="1"/>
          </p:cNvSpPr>
          <p:nvPr/>
        </p:nvSpPr>
        <p:spPr bwMode="auto">
          <a:xfrm>
            <a:off x="2362445" y="11206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Text Box 56">
            <a:extLst>
              <a:ext uri="{FF2B5EF4-FFF2-40B4-BE49-F238E27FC236}">
                <a16:creationId xmlns:a16="http://schemas.microsoft.com/office/drawing/2014/main" id="{94B93530-7987-44DC-9007-3686C1277EDB}"/>
              </a:ext>
            </a:extLst>
          </p:cNvPr>
          <p:cNvSpPr txBox="1">
            <a:spLocks noChangeArrowheads="1"/>
          </p:cNvSpPr>
          <p:nvPr/>
        </p:nvSpPr>
        <p:spPr bwMode="auto">
          <a:xfrm>
            <a:off x="1419470" y="1320678"/>
            <a:ext cx="7429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81" name="Picture 57" descr="BcaE8X6Ri[1]">
            <a:extLst>
              <a:ext uri="{FF2B5EF4-FFF2-40B4-BE49-F238E27FC236}">
                <a16:creationId xmlns:a16="http://schemas.microsoft.com/office/drawing/2014/main" id="{8ACA702A-A133-459D-8E92-9C2DCC09A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920" y="1149228"/>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52" name="Text Box 58">
            <a:extLst>
              <a:ext uri="{FF2B5EF4-FFF2-40B4-BE49-F238E27FC236}">
                <a16:creationId xmlns:a16="http://schemas.microsoft.com/office/drawing/2014/main" id="{4DAE6401-1033-4452-8147-C2575D5AA484}"/>
              </a:ext>
            </a:extLst>
          </p:cNvPr>
          <p:cNvSpPr txBox="1">
            <a:spLocks noChangeArrowheads="1"/>
          </p:cNvSpPr>
          <p:nvPr/>
        </p:nvSpPr>
        <p:spPr bwMode="auto">
          <a:xfrm>
            <a:off x="1419470" y="232080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Text Box 59">
            <a:extLst>
              <a:ext uri="{FF2B5EF4-FFF2-40B4-BE49-F238E27FC236}">
                <a16:creationId xmlns:a16="http://schemas.microsoft.com/office/drawing/2014/main" id="{B97F0B40-C82E-415A-BE9D-C8F67899A75F}"/>
              </a:ext>
            </a:extLst>
          </p:cNvPr>
          <p:cNvSpPr txBox="1">
            <a:spLocks noChangeArrowheads="1"/>
          </p:cNvSpPr>
          <p:nvPr/>
        </p:nvSpPr>
        <p:spPr bwMode="auto">
          <a:xfrm>
            <a:off x="3419720" y="1034928"/>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5" name="Text Box 60">
            <a:extLst>
              <a:ext uri="{FF2B5EF4-FFF2-40B4-BE49-F238E27FC236}">
                <a16:creationId xmlns:a16="http://schemas.microsoft.com/office/drawing/2014/main" id="{E41E48BB-A9ED-4D90-98AF-32525F384EEA}"/>
              </a:ext>
            </a:extLst>
          </p:cNvPr>
          <p:cNvSpPr txBox="1">
            <a:spLocks noChangeArrowheads="1"/>
          </p:cNvSpPr>
          <p:nvPr/>
        </p:nvSpPr>
        <p:spPr bwMode="auto">
          <a:xfrm>
            <a:off x="2162420" y="634878"/>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Line 61">
            <a:extLst>
              <a:ext uri="{FF2B5EF4-FFF2-40B4-BE49-F238E27FC236}">
                <a16:creationId xmlns:a16="http://schemas.microsoft.com/office/drawing/2014/main" id="{B9B342C1-D31A-4C9E-82BA-B564350F3587}"/>
              </a:ext>
            </a:extLst>
          </p:cNvPr>
          <p:cNvSpPr>
            <a:spLocks noChangeShapeType="1"/>
          </p:cNvSpPr>
          <p:nvPr/>
        </p:nvSpPr>
        <p:spPr bwMode="auto">
          <a:xfrm>
            <a:off x="1219445" y="163500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Line 62">
            <a:extLst>
              <a:ext uri="{FF2B5EF4-FFF2-40B4-BE49-F238E27FC236}">
                <a16:creationId xmlns:a16="http://schemas.microsoft.com/office/drawing/2014/main" id="{A8DF6D53-91CF-4C7B-B063-B52FBD456200}"/>
              </a:ext>
            </a:extLst>
          </p:cNvPr>
          <p:cNvSpPr>
            <a:spLocks noChangeShapeType="1"/>
          </p:cNvSpPr>
          <p:nvPr/>
        </p:nvSpPr>
        <p:spPr bwMode="auto">
          <a:xfrm>
            <a:off x="1248020" y="212077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Line 63">
            <a:extLst>
              <a:ext uri="{FF2B5EF4-FFF2-40B4-BE49-F238E27FC236}">
                <a16:creationId xmlns:a16="http://schemas.microsoft.com/office/drawing/2014/main" id="{5D4CF15B-E963-4E81-B494-BBE305754AA1}"/>
              </a:ext>
            </a:extLst>
          </p:cNvPr>
          <p:cNvSpPr>
            <a:spLocks noChangeShapeType="1"/>
          </p:cNvSpPr>
          <p:nvPr/>
        </p:nvSpPr>
        <p:spPr bwMode="auto">
          <a:xfrm>
            <a:off x="2391020" y="212077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Line 64">
            <a:extLst>
              <a:ext uri="{FF2B5EF4-FFF2-40B4-BE49-F238E27FC236}">
                <a16:creationId xmlns:a16="http://schemas.microsoft.com/office/drawing/2014/main" id="{7E39B28C-D723-49E5-9916-5C5F549A5D68}"/>
              </a:ext>
            </a:extLst>
          </p:cNvPr>
          <p:cNvSpPr>
            <a:spLocks noChangeShapeType="1"/>
          </p:cNvSpPr>
          <p:nvPr/>
        </p:nvSpPr>
        <p:spPr bwMode="auto">
          <a:xfrm>
            <a:off x="1248020" y="263512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Line 65">
            <a:extLst>
              <a:ext uri="{FF2B5EF4-FFF2-40B4-BE49-F238E27FC236}">
                <a16:creationId xmlns:a16="http://schemas.microsoft.com/office/drawing/2014/main" id="{E69AB08F-C5F9-471B-897B-7F9CBECD42F4}"/>
              </a:ext>
            </a:extLst>
          </p:cNvPr>
          <p:cNvSpPr>
            <a:spLocks noChangeShapeType="1"/>
          </p:cNvSpPr>
          <p:nvPr/>
        </p:nvSpPr>
        <p:spPr bwMode="auto">
          <a:xfrm>
            <a:off x="3019670" y="11206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Line 66">
            <a:extLst>
              <a:ext uri="{FF2B5EF4-FFF2-40B4-BE49-F238E27FC236}">
                <a16:creationId xmlns:a16="http://schemas.microsoft.com/office/drawing/2014/main" id="{EA9972CE-460D-4B14-BB6E-464382AF7E4E}"/>
              </a:ext>
            </a:extLst>
          </p:cNvPr>
          <p:cNvSpPr>
            <a:spLocks noChangeShapeType="1"/>
          </p:cNvSpPr>
          <p:nvPr/>
        </p:nvSpPr>
        <p:spPr bwMode="auto">
          <a:xfrm>
            <a:off x="4162670" y="11206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Text Box 67">
            <a:extLst>
              <a:ext uri="{FF2B5EF4-FFF2-40B4-BE49-F238E27FC236}">
                <a16:creationId xmlns:a16="http://schemas.microsoft.com/office/drawing/2014/main" id="{A051F593-653D-4522-8D95-25054ACFDDC2}"/>
              </a:ext>
            </a:extLst>
          </p:cNvPr>
          <p:cNvSpPr txBox="1">
            <a:spLocks noChangeArrowheads="1"/>
          </p:cNvSpPr>
          <p:nvPr/>
        </p:nvSpPr>
        <p:spPr bwMode="auto">
          <a:xfrm>
            <a:off x="3448295" y="1949328"/>
            <a:ext cx="3397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Line 68">
            <a:extLst>
              <a:ext uri="{FF2B5EF4-FFF2-40B4-BE49-F238E27FC236}">
                <a16:creationId xmlns:a16="http://schemas.microsoft.com/office/drawing/2014/main" id="{D1F4446B-D01B-418E-BE3C-6435C5E95710}"/>
              </a:ext>
            </a:extLst>
          </p:cNvPr>
          <p:cNvSpPr>
            <a:spLocks noChangeShapeType="1"/>
          </p:cNvSpPr>
          <p:nvPr/>
        </p:nvSpPr>
        <p:spPr bwMode="auto">
          <a:xfrm>
            <a:off x="3019670" y="163500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Line 69">
            <a:extLst>
              <a:ext uri="{FF2B5EF4-FFF2-40B4-BE49-F238E27FC236}">
                <a16:creationId xmlns:a16="http://schemas.microsoft.com/office/drawing/2014/main" id="{68CDFE39-F981-4E88-9535-4092B2188D4D}"/>
              </a:ext>
            </a:extLst>
          </p:cNvPr>
          <p:cNvSpPr>
            <a:spLocks noChangeShapeType="1"/>
          </p:cNvSpPr>
          <p:nvPr/>
        </p:nvSpPr>
        <p:spPr bwMode="auto">
          <a:xfrm>
            <a:off x="3048245" y="212077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Line 70">
            <a:extLst>
              <a:ext uri="{FF2B5EF4-FFF2-40B4-BE49-F238E27FC236}">
                <a16:creationId xmlns:a16="http://schemas.microsoft.com/office/drawing/2014/main" id="{1D48CFA6-36E0-4958-9A64-49A625495383}"/>
              </a:ext>
            </a:extLst>
          </p:cNvPr>
          <p:cNvSpPr>
            <a:spLocks noChangeShapeType="1"/>
          </p:cNvSpPr>
          <p:nvPr/>
        </p:nvSpPr>
        <p:spPr bwMode="auto">
          <a:xfrm>
            <a:off x="4191245" y="212077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Line 71">
            <a:extLst>
              <a:ext uri="{FF2B5EF4-FFF2-40B4-BE49-F238E27FC236}">
                <a16:creationId xmlns:a16="http://schemas.microsoft.com/office/drawing/2014/main" id="{1E740610-58DC-4D0E-B702-44A2AECE4EEA}"/>
              </a:ext>
            </a:extLst>
          </p:cNvPr>
          <p:cNvSpPr>
            <a:spLocks noChangeShapeType="1"/>
          </p:cNvSpPr>
          <p:nvPr/>
        </p:nvSpPr>
        <p:spPr bwMode="auto">
          <a:xfrm>
            <a:off x="3048245" y="263512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Text Box 72">
            <a:extLst>
              <a:ext uri="{FF2B5EF4-FFF2-40B4-BE49-F238E27FC236}">
                <a16:creationId xmlns:a16="http://schemas.microsoft.com/office/drawing/2014/main" id="{6399050D-FA8D-47B8-9898-43500E3B4349}"/>
              </a:ext>
            </a:extLst>
          </p:cNvPr>
          <p:cNvSpPr txBox="1">
            <a:spLocks noChangeArrowheads="1"/>
          </p:cNvSpPr>
          <p:nvPr/>
        </p:nvSpPr>
        <p:spPr bwMode="auto">
          <a:xfrm>
            <a:off x="2362445" y="169215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9" name="Text Box 73">
            <a:extLst>
              <a:ext uri="{FF2B5EF4-FFF2-40B4-BE49-F238E27FC236}">
                <a16:creationId xmlns:a16="http://schemas.microsoft.com/office/drawing/2014/main" id="{9C2A4901-C3E8-4713-AA3F-47016C96F91D}"/>
              </a:ext>
            </a:extLst>
          </p:cNvPr>
          <p:cNvSpPr txBox="1">
            <a:spLocks noChangeArrowheads="1"/>
          </p:cNvSpPr>
          <p:nvPr/>
        </p:nvSpPr>
        <p:spPr bwMode="auto">
          <a:xfrm>
            <a:off x="3248270" y="1320678"/>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0" name="Line 74">
            <a:extLst>
              <a:ext uri="{FF2B5EF4-FFF2-40B4-BE49-F238E27FC236}">
                <a16:creationId xmlns:a16="http://schemas.microsoft.com/office/drawing/2014/main" id="{20948AF3-85C6-45B2-8E30-6E4A6433A891}"/>
              </a:ext>
            </a:extLst>
          </p:cNvPr>
          <p:cNvSpPr>
            <a:spLocks noChangeShapeType="1"/>
          </p:cNvSpPr>
          <p:nvPr/>
        </p:nvSpPr>
        <p:spPr bwMode="auto">
          <a:xfrm>
            <a:off x="2391020" y="1606428"/>
            <a:ext cx="6286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Text Box 75">
            <a:extLst>
              <a:ext uri="{FF2B5EF4-FFF2-40B4-BE49-F238E27FC236}">
                <a16:creationId xmlns:a16="http://schemas.microsoft.com/office/drawing/2014/main" id="{51ED9A6D-7EDB-49D8-9FDB-9F0EBC82542C}"/>
              </a:ext>
            </a:extLst>
          </p:cNvPr>
          <p:cNvSpPr txBox="1">
            <a:spLocks noChangeArrowheads="1"/>
          </p:cNvSpPr>
          <p:nvPr/>
        </p:nvSpPr>
        <p:spPr bwMode="auto">
          <a:xfrm>
            <a:off x="3248270" y="2349378"/>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2" name="Text Box 76">
            <a:extLst>
              <a:ext uri="{FF2B5EF4-FFF2-40B4-BE49-F238E27FC236}">
                <a16:creationId xmlns:a16="http://schemas.microsoft.com/office/drawing/2014/main" id="{8F18B24D-302B-4C56-BBA6-E664523D35C2}"/>
              </a:ext>
            </a:extLst>
          </p:cNvPr>
          <p:cNvSpPr txBox="1">
            <a:spLocks noChangeArrowheads="1"/>
          </p:cNvSpPr>
          <p:nvPr/>
        </p:nvSpPr>
        <p:spPr bwMode="auto">
          <a:xfrm>
            <a:off x="1076570" y="1835028"/>
            <a:ext cx="400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5" name="Line 79">
            <a:extLst>
              <a:ext uri="{FF2B5EF4-FFF2-40B4-BE49-F238E27FC236}">
                <a16:creationId xmlns:a16="http://schemas.microsoft.com/office/drawing/2014/main" id="{871A5488-A02A-4E46-BF8C-4C0D3C3A92A0}"/>
              </a:ext>
            </a:extLst>
          </p:cNvPr>
          <p:cNvSpPr>
            <a:spLocks noChangeShapeType="1"/>
          </p:cNvSpPr>
          <p:nvPr/>
        </p:nvSpPr>
        <p:spPr bwMode="auto">
          <a:xfrm>
            <a:off x="2105270" y="319807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Line 80">
            <a:extLst>
              <a:ext uri="{FF2B5EF4-FFF2-40B4-BE49-F238E27FC236}">
                <a16:creationId xmlns:a16="http://schemas.microsoft.com/office/drawing/2014/main" id="{CE1B64A1-D87B-498D-BA7C-03DC2FB8212D}"/>
              </a:ext>
            </a:extLst>
          </p:cNvPr>
          <p:cNvSpPr>
            <a:spLocks noChangeShapeType="1"/>
          </p:cNvSpPr>
          <p:nvPr/>
        </p:nvSpPr>
        <p:spPr bwMode="auto">
          <a:xfrm>
            <a:off x="3248270" y="319807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7" name="Text Box 81">
            <a:extLst>
              <a:ext uri="{FF2B5EF4-FFF2-40B4-BE49-F238E27FC236}">
                <a16:creationId xmlns:a16="http://schemas.microsoft.com/office/drawing/2014/main" id="{0D9CA748-20D3-42F7-BE43-133AF61421B4}"/>
              </a:ext>
            </a:extLst>
          </p:cNvPr>
          <p:cNvSpPr txBox="1">
            <a:spLocks noChangeArrowheads="1"/>
          </p:cNvSpPr>
          <p:nvPr/>
        </p:nvSpPr>
        <p:spPr bwMode="auto">
          <a:xfrm>
            <a:off x="2305295" y="3398102"/>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06" name="Picture 82" descr="BcaE8X6Ri[1]">
            <a:extLst>
              <a:ext uri="{FF2B5EF4-FFF2-40B4-BE49-F238E27FC236}">
                <a16:creationId xmlns:a16="http://schemas.microsoft.com/office/drawing/2014/main" id="{4C42DDC9-649A-4148-860E-0DAADDE72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745" y="3226652"/>
            <a:ext cx="395287"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78" name="Text Box 83">
            <a:extLst>
              <a:ext uri="{FF2B5EF4-FFF2-40B4-BE49-F238E27FC236}">
                <a16:creationId xmlns:a16="http://schemas.microsoft.com/office/drawing/2014/main" id="{28670269-F31E-4ADE-ADB2-BFE5EA21FFB8}"/>
              </a:ext>
            </a:extLst>
          </p:cNvPr>
          <p:cNvSpPr txBox="1">
            <a:spLocks noChangeArrowheads="1"/>
          </p:cNvSpPr>
          <p:nvPr/>
        </p:nvSpPr>
        <p:spPr bwMode="auto">
          <a:xfrm>
            <a:off x="2505320" y="3855302"/>
            <a:ext cx="3381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Line 84">
            <a:extLst>
              <a:ext uri="{FF2B5EF4-FFF2-40B4-BE49-F238E27FC236}">
                <a16:creationId xmlns:a16="http://schemas.microsoft.com/office/drawing/2014/main" id="{10C5447D-5218-457D-990E-2F082B373E26}"/>
              </a:ext>
            </a:extLst>
          </p:cNvPr>
          <p:cNvSpPr>
            <a:spLocks noChangeShapeType="1"/>
          </p:cNvSpPr>
          <p:nvPr/>
        </p:nvSpPr>
        <p:spPr bwMode="auto">
          <a:xfrm>
            <a:off x="2105270" y="371242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0" name="Line 85">
            <a:extLst>
              <a:ext uri="{FF2B5EF4-FFF2-40B4-BE49-F238E27FC236}">
                <a16:creationId xmlns:a16="http://schemas.microsoft.com/office/drawing/2014/main" id="{31F46B35-76AE-4BD7-8593-71BD8E8E0E5B}"/>
              </a:ext>
            </a:extLst>
          </p:cNvPr>
          <p:cNvSpPr>
            <a:spLocks noChangeShapeType="1"/>
          </p:cNvSpPr>
          <p:nvPr/>
        </p:nvSpPr>
        <p:spPr bwMode="auto">
          <a:xfrm>
            <a:off x="2105270" y="394102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2" name="Line 86">
            <a:extLst>
              <a:ext uri="{FF2B5EF4-FFF2-40B4-BE49-F238E27FC236}">
                <a16:creationId xmlns:a16="http://schemas.microsoft.com/office/drawing/2014/main" id="{13636FF8-A746-48D9-AC47-AAC88736EA1D}"/>
              </a:ext>
            </a:extLst>
          </p:cNvPr>
          <p:cNvSpPr>
            <a:spLocks noChangeShapeType="1"/>
          </p:cNvSpPr>
          <p:nvPr/>
        </p:nvSpPr>
        <p:spPr bwMode="auto">
          <a:xfrm>
            <a:off x="3248270" y="394102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3" name="Line 87">
            <a:extLst>
              <a:ext uri="{FF2B5EF4-FFF2-40B4-BE49-F238E27FC236}">
                <a16:creationId xmlns:a16="http://schemas.microsoft.com/office/drawing/2014/main" id="{4158AAAE-1FFD-45E5-9B04-9566DA54B7DB}"/>
              </a:ext>
            </a:extLst>
          </p:cNvPr>
          <p:cNvSpPr>
            <a:spLocks noChangeShapeType="1"/>
          </p:cNvSpPr>
          <p:nvPr/>
        </p:nvSpPr>
        <p:spPr bwMode="auto">
          <a:xfrm>
            <a:off x="2105270" y="445537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4" name="Text Box 88">
            <a:extLst>
              <a:ext uri="{FF2B5EF4-FFF2-40B4-BE49-F238E27FC236}">
                <a16:creationId xmlns:a16="http://schemas.microsoft.com/office/drawing/2014/main" id="{44AA7DE0-A80B-42D6-8DDF-6EB6691EBF9C}"/>
              </a:ext>
            </a:extLst>
          </p:cNvPr>
          <p:cNvSpPr txBox="1">
            <a:spLocks noChangeArrowheads="1"/>
          </p:cNvSpPr>
          <p:nvPr/>
        </p:nvSpPr>
        <p:spPr bwMode="auto">
          <a:xfrm>
            <a:off x="2333870" y="4141052"/>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5" name="Line 89">
            <a:extLst>
              <a:ext uri="{FF2B5EF4-FFF2-40B4-BE49-F238E27FC236}">
                <a16:creationId xmlns:a16="http://schemas.microsoft.com/office/drawing/2014/main" id="{3E0C2F77-34C3-4163-8DE6-FF9708A94220}"/>
              </a:ext>
            </a:extLst>
          </p:cNvPr>
          <p:cNvSpPr>
            <a:spLocks noChangeShapeType="1"/>
          </p:cNvSpPr>
          <p:nvPr/>
        </p:nvSpPr>
        <p:spPr bwMode="auto">
          <a:xfrm>
            <a:off x="2105270" y="462682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6" name="Line 90">
            <a:extLst>
              <a:ext uri="{FF2B5EF4-FFF2-40B4-BE49-F238E27FC236}">
                <a16:creationId xmlns:a16="http://schemas.microsoft.com/office/drawing/2014/main" id="{9735DB75-0E8C-4093-8569-9642C54013BB}"/>
              </a:ext>
            </a:extLst>
          </p:cNvPr>
          <p:cNvSpPr>
            <a:spLocks noChangeShapeType="1"/>
          </p:cNvSpPr>
          <p:nvPr/>
        </p:nvSpPr>
        <p:spPr bwMode="auto">
          <a:xfrm>
            <a:off x="3248270" y="462682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7" name="Text Box 91">
            <a:extLst>
              <a:ext uri="{FF2B5EF4-FFF2-40B4-BE49-F238E27FC236}">
                <a16:creationId xmlns:a16="http://schemas.microsoft.com/office/drawing/2014/main" id="{04087C8E-9475-4A41-8917-B0317F9FB683}"/>
              </a:ext>
            </a:extLst>
          </p:cNvPr>
          <p:cNvSpPr txBox="1">
            <a:spLocks noChangeArrowheads="1"/>
          </p:cNvSpPr>
          <p:nvPr/>
        </p:nvSpPr>
        <p:spPr bwMode="auto">
          <a:xfrm>
            <a:off x="2305295" y="4826852"/>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16" name="Picture 92" descr="BcaE8X6Ri[1]">
            <a:extLst>
              <a:ext uri="{FF2B5EF4-FFF2-40B4-BE49-F238E27FC236}">
                <a16:creationId xmlns:a16="http://schemas.microsoft.com/office/drawing/2014/main" id="{12827986-7F42-4A67-B014-FA7BD38A3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745" y="4655402"/>
            <a:ext cx="395287"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88" name="Text Box 93">
            <a:extLst>
              <a:ext uri="{FF2B5EF4-FFF2-40B4-BE49-F238E27FC236}">
                <a16:creationId xmlns:a16="http://schemas.microsoft.com/office/drawing/2014/main" id="{44956FA2-18E8-4D27-9003-4D8AB8994A64}"/>
              </a:ext>
            </a:extLst>
          </p:cNvPr>
          <p:cNvSpPr txBox="1">
            <a:spLocks noChangeArrowheads="1"/>
          </p:cNvSpPr>
          <p:nvPr/>
        </p:nvSpPr>
        <p:spPr bwMode="auto">
          <a:xfrm>
            <a:off x="2505320" y="5284052"/>
            <a:ext cx="3381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9" name="Line 94">
            <a:extLst>
              <a:ext uri="{FF2B5EF4-FFF2-40B4-BE49-F238E27FC236}">
                <a16:creationId xmlns:a16="http://schemas.microsoft.com/office/drawing/2014/main" id="{54B255F9-315F-45DC-BE94-7D896CA2FD1F}"/>
              </a:ext>
            </a:extLst>
          </p:cNvPr>
          <p:cNvSpPr>
            <a:spLocks noChangeShapeType="1"/>
          </p:cNvSpPr>
          <p:nvPr/>
        </p:nvSpPr>
        <p:spPr bwMode="auto">
          <a:xfrm>
            <a:off x="2105270" y="514117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0" name="Line 95">
            <a:extLst>
              <a:ext uri="{FF2B5EF4-FFF2-40B4-BE49-F238E27FC236}">
                <a16:creationId xmlns:a16="http://schemas.microsoft.com/office/drawing/2014/main" id="{C7E3F2FC-31EC-4152-A476-9A0D4BEF7490}"/>
              </a:ext>
            </a:extLst>
          </p:cNvPr>
          <p:cNvSpPr>
            <a:spLocks noChangeShapeType="1"/>
          </p:cNvSpPr>
          <p:nvPr/>
        </p:nvSpPr>
        <p:spPr bwMode="auto">
          <a:xfrm>
            <a:off x="2105270" y="536977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1" name="Line 96">
            <a:extLst>
              <a:ext uri="{FF2B5EF4-FFF2-40B4-BE49-F238E27FC236}">
                <a16:creationId xmlns:a16="http://schemas.microsoft.com/office/drawing/2014/main" id="{B22D5D6E-3BF7-4867-8931-472AD8421479}"/>
              </a:ext>
            </a:extLst>
          </p:cNvPr>
          <p:cNvSpPr>
            <a:spLocks noChangeShapeType="1"/>
          </p:cNvSpPr>
          <p:nvPr/>
        </p:nvSpPr>
        <p:spPr bwMode="auto">
          <a:xfrm>
            <a:off x="3248270" y="536977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2" name="Line 97">
            <a:extLst>
              <a:ext uri="{FF2B5EF4-FFF2-40B4-BE49-F238E27FC236}">
                <a16:creationId xmlns:a16="http://schemas.microsoft.com/office/drawing/2014/main" id="{A2E57A5E-D797-4C6C-A1C8-4908559697D2}"/>
              </a:ext>
            </a:extLst>
          </p:cNvPr>
          <p:cNvSpPr>
            <a:spLocks noChangeShapeType="1"/>
          </p:cNvSpPr>
          <p:nvPr/>
        </p:nvSpPr>
        <p:spPr bwMode="auto">
          <a:xfrm>
            <a:off x="2105270" y="5884127"/>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3" name="Text Box 98">
            <a:extLst>
              <a:ext uri="{FF2B5EF4-FFF2-40B4-BE49-F238E27FC236}">
                <a16:creationId xmlns:a16="http://schemas.microsoft.com/office/drawing/2014/main" id="{5674CF03-4AF6-4BFC-8857-28CF7D34E894}"/>
              </a:ext>
            </a:extLst>
          </p:cNvPr>
          <p:cNvSpPr txBox="1">
            <a:spLocks noChangeArrowheads="1"/>
          </p:cNvSpPr>
          <p:nvPr/>
        </p:nvSpPr>
        <p:spPr bwMode="auto">
          <a:xfrm>
            <a:off x="2333870" y="5569802"/>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4" name="Line 99">
            <a:extLst>
              <a:ext uri="{FF2B5EF4-FFF2-40B4-BE49-F238E27FC236}">
                <a16:creationId xmlns:a16="http://schemas.microsoft.com/office/drawing/2014/main" id="{E11A40BF-D311-49A1-9DD0-32DB3E406CAF}"/>
              </a:ext>
            </a:extLst>
          </p:cNvPr>
          <p:cNvSpPr>
            <a:spLocks noChangeShapeType="1"/>
          </p:cNvSpPr>
          <p:nvPr/>
        </p:nvSpPr>
        <p:spPr bwMode="auto">
          <a:xfrm flipH="1">
            <a:off x="2162420" y="2912327"/>
            <a:ext cx="800100" cy="22860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5" name="Line 100">
            <a:extLst>
              <a:ext uri="{FF2B5EF4-FFF2-40B4-BE49-F238E27FC236}">
                <a16:creationId xmlns:a16="http://schemas.microsoft.com/office/drawing/2014/main" id="{5A116C42-2192-4B11-952B-FC2EA48A6953}"/>
              </a:ext>
            </a:extLst>
          </p:cNvPr>
          <p:cNvSpPr>
            <a:spLocks noChangeShapeType="1"/>
          </p:cNvSpPr>
          <p:nvPr/>
        </p:nvSpPr>
        <p:spPr bwMode="auto">
          <a:xfrm flipH="1">
            <a:off x="3305420" y="2912327"/>
            <a:ext cx="800100" cy="2286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6" name="Text Box 101">
            <a:extLst>
              <a:ext uri="{FF2B5EF4-FFF2-40B4-BE49-F238E27FC236}">
                <a16:creationId xmlns:a16="http://schemas.microsoft.com/office/drawing/2014/main" id="{510D5F0F-9E9A-461D-833A-4776FD16D5CB}"/>
              </a:ext>
            </a:extLst>
          </p:cNvPr>
          <p:cNvSpPr txBox="1">
            <a:spLocks noChangeArrowheads="1"/>
          </p:cNvSpPr>
          <p:nvPr/>
        </p:nvSpPr>
        <p:spPr bwMode="auto">
          <a:xfrm>
            <a:off x="1219445" y="3369527"/>
            <a:ext cx="828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7" name="Text Box 102">
            <a:extLst>
              <a:ext uri="{FF2B5EF4-FFF2-40B4-BE49-F238E27FC236}">
                <a16:creationId xmlns:a16="http://schemas.microsoft.com/office/drawing/2014/main" id="{097E764B-C73F-432C-B1A5-8D330FBDD4A5}"/>
              </a:ext>
            </a:extLst>
          </p:cNvPr>
          <p:cNvSpPr txBox="1">
            <a:spLocks noChangeArrowheads="1"/>
          </p:cNvSpPr>
          <p:nvPr/>
        </p:nvSpPr>
        <p:spPr bwMode="auto">
          <a:xfrm>
            <a:off x="1362320" y="3998177"/>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8" name="Text Box 103">
            <a:extLst>
              <a:ext uri="{FF2B5EF4-FFF2-40B4-BE49-F238E27FC236}">
                <a16:creationId xmlns:a16="http://schemas.microsoft.com/office/drawing/2014/main" id="{93C7E3E0-823B-422F-8823-FE6A410D3C4F}"/>
              </a:ext>
            </a:extLst>
          </p:cNvPr>
          <p:cNvSpPr txBox="1">
            <a:spLocks noChangeArrowheads="1"/>
          </p:cNvSpPr>
          <p:nvPr/>
        </p:nvSpPr>
        <p:spPr bwMode="auto">
          <a:xfrm>
            <a:off x="1362320" y="4683977"/>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Text Box 104">
            <a:extLst>
              <a:ext uri="{FF2B5EF4-FFF2-40B4-BE49-F238E27FC236}">
                <a16:creationId xmlns:a16="http://schemas.microsoft.com/office/drawing/2014/main" id="{86F52C99-5DFF-454C-98DD-646F12F3F700}"/>
              </a:ext>
            </a:extLst>
          </p:cNvPr>
          <p:cNvSpPr txBox="1">
            <a:spLocks noChangeArrowheads="1"/>
          </p:cNvSpPr>
          <p:nvPr/>
        </p:nvSpPr>
        <p:spPr bwMode="auto">
          <a:xfrm>
            <a:off x="1362320" y="5426927"/>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0" name="Line 105">
            <a:extLst>
              <a:ext uri="{FF2B5EF4-FFF2-40B4-BE49-F238E27FC236}">
                <a16:creationId xmlns:a16="http://schemas.microsoft.com/office/drawing/2014/main" id="{4A64E6D8-72B1-4899-A97E-DBB76534170C}"/>
              </a:ext>
            </a:extLst>
          </p:cNvPr>
          <p:cNvSpPr>
            <a:spLocks noChangeShapeType="1"/>
          </p:cNvSpPr>
          <p:nvPr/>
        </p:nvSpPr>
        <p:spPr bwMode="auto">
          <a:xfrm>
            <a:off x="1362320" y="4569677"/>
            <a:ext cx="2686050" cy="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
                                            <p:txEl>
                                              <p:pRg st="0" end="0"/>
                                            </p:txEl>
                                          </p:spTgt>
                                        </p:tgtEl>
                                        <p:attrNameLst>
                                          <p:attrName>style.visibility</p:attrName>
                                        </p:attrNameLst>
                                      </p:cBhvr>
                                      <p:to>
                                        <p:strVal val="visible"/>
                                      </p:to>
                                    </p:set>
                                    <p:animEffect transition="in" filter="fade">
                                      <p:cBhvr>
                                        <p:cTn id="7" dur="1000"/>
                                        <p:tgtEl>
                                          <p:spTgt spid="1048">
                                            <p:txEl>
                                              <p:pRg st="0" end="0"/>
                                            </p:txEl>
                                          </p:spTgt>
                                        </p:tgtEl>
                                      </p:cBhvr>
                                    </p:animEffect>
                                    <p:anim calcmode="lin" valueType="num">
                                      <p:cBhvr>
                                        <p:cTn id="8" dur="1000" fill="hold"/>
                                        <p:tgtEl>
                                          <p:spTgt spid="10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9"/>
                                        </p:tgtEl>
                                        <p:attrNameLst>
                                          <p:attrName>style.visibility</p:attrName>
                                        </p:attrNameLst>
                                      </p:cBhvr>
                                      <p:to>
                                        <p:strVal val="visible"/>
                                      </p:to>
                                    </p:set>
                                    <p:animEffect transition="in" filter="fade">
                                      <p:cBhvr>
                                        <p:cTn id="14" dur="1000"/>
                                        <p:tgtEl>
                                          <p:spTgt spid="1049"/>
                                        </p:tgtEl>
                                      </p:cBhvr>
                                    </p:animEffect>
                                    <p:anim calcmode="lin" valueType="num">
                                      <p:cBhvr>
                                        <p:cTn id="15" dur="1000" fill="hold"/>
                                        <p:tgtEl>
                                          <p:spTgt spid="1049"/>
                                        </p:tgtEl>
                                        <p:attrNameLst>
                                          <p:attrName>ppt_x</p:attrName>
                                        </p:attrNameLst>
                                      </p:cBhvr>
                                      <p:tavLst>
                                        <p:tav tm="0">
                                          <p:val>
                                            <p:strVal val="#ppt_x"/>
                                          </p:val>
                                        </p:tav>
                                        <p:tav tm="100000">
                                          <p:val>
                                            <p:strVal val="#ppt_x"/>
                                          </p:val>
                                        </p:tav>
                                      </p:tavLst>
                                    </p:anim>
                                    <p:anim calcmode="lin" valueType="num">
                                      <p:cBhvr>
                                        <p:cTn id="16" dur="1000" fill="hold"/>
                                        <p:tgtEl>
                                          <p:spTgt spid="10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50"/>
                                        </p:tgtEl>
                                        <p:attrNameLst>
                                          <p:attrName>style.visibility</p:attrName>
                                        </p:attrNameLst>
                                      </p:cBhvr>
                                      <p:to>
                                        <p:strVal val="visible"/>
                                      </p:to>
                                    </p:set>
                                    <p:animEffect transition="in" filter="fade">
                                      <p:cBhvr>
                                        <p:cTn id="19" dur="1000"/>
                                        <p:tgtEl>
                                          <p:spTgt spid="1050"/>
                                        </p:tgtEl>
                                      </p:cBhvr>
                                    </p:animEffect>
                                    <p:anim calcmode="lin" valueType="num">
                                      <p:cBhvr>
                                        <p:cTn id="20" dur="1000" fill="hold"/>
                                        <p:tgtEl>
                                          <p:spTgt spid="1050"/>
                                        </p:tgtEl>
                                        <p:attrNameLst>
                                          <p:attrName>ppt_x</p:attrName>
                                        </p:attrNameLst>
                                      </p:cBhvr>
                                      <p:tavLst>
                                        <p:tav tm="0">
                                          <p:val>
                                            <p:strVal val="#ppt_x"/>
                                          </p:val>
                                        </p:tav>
                                        <p:tav tm="100000">
                                          <p:val>
                                            <p:strVal val="#ppt_x"/>
                                          </p:val>
                                        </p:tav>
                                      </p:tavLst>
                                    </p:anim>
                                    <p:anim calcmode="lin" valueType="num">
                                      <p:cBhvr>
                                        <p:cTn id="21" dur="1000" fill="hold"/>
                                        <p:tgtEl>
                                          <p:spTgt spid="10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51"/>
                                        </p:tgtEl>
                                        <p:attrNameLst>
                                          <p:attrName>style.visibility</p:attrName>
                                        </p:attrNameLst>
                                      </p:cBhvr>
                                      <p:to>
                                        <p:strVal val="visible"/>
                                      </p:to>
                                    </p:set>
                                    <p:animEffect transition="in" filter="fade">
                                      <p:cBhvr>
                                        <p:cTn id="24" dur="1000"/>
                                        <p:tgtEl>
                                          <p:spTgt spid="1051"/>
                                        </p:tgtEl>
                                      </p:cBhvr>
                                    </p:animEffect>
                                    <p:anim calcmode="lin" valueType="num">
                                      <p:cBhvr>
                                        <p:cTn id="25" dur="1000" fill="hold"/>
                                        <p:tgtEl>
                                          <p:spTgt spid="1051"/>
                                        </p:tgtEl>
                                        <p:attrNameLst>
                                          <p:attrName>ppt_x</p:attrName>
                                        </p:attrNameLst>
                                      </p:cBhvr>
                                      <p:tavLst>
                                        <p:tav tm="0">
                                          <p:val>
                                            <p:strVal val="#ppt_x"/>
                                          </p:val>
                                        </p:tav>
                                        <p:tav tm="100000">
                                          <p:val>
                                            <p:strVal val="#ppt_x"/>
                                          </p:val>
                                        </p:tav>
                                      </p:tavLst>
                                    </p:anim>
                                    <p:anim calcmode="lin" valueType="num">
                                      <p:cBhvr>
                                        <p:cTn id="26" dur="1000" fill="hold"/>
                                        <p:tgtEl>
                                          <p:spTgt spid="105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81"/>
                                        </p:tgtEl>
                                        <p:attrNameLst>
                                          <p:attrName>style.visibility</p:attrName>
                                        </p:attrNameLst>
                                      </p:cBhvr>
                                      <p:to>
                                        <p:strVal val="visible"/>
                                      </p:to>
                                    </p:set>
                                    <p:animEffect transition="in" filter="fade">
                                      <p:cBhvr>
                                        <p:cTn id="29" dur="1000"/>
                                        <p:tgtEl>
                                          <p:spTgt spid="1081"/>
                                        </p:tgtEl>
                                      </p:cBhvr>
                                    </p:animEffect>
                                    <p:anim calcmode="lin" valueType="num">
                                      <p:cBhvr>
                                        <p:cTn id="30" dur="1000" fill="hold"/>
                                        <p:tgtEl>
                                          <p:spTgt spid="1081"/>
                                        </p:tgtEl>
                                        <p:attrNameLst>
                                          <p:attrName>ppt_x</p:attrName>
                                        </p:attrNameLst>
                                      </p:cBhvr>
                                      <p:tavLst>
                                        <p:tav tm="0">
                                          <p:val>
                                            <p:strVal val="#ppt_x"/>
                                          </p:val>
                                        </p:tav>
                                        <p:tav tm="100000">
                                          <p:val>
                                            <p:strVal val="#ppt_x"/>
                                          </p:val>
                                        </p:tav>
                                      </p:tavLst>
                                    </p:anim>
                                    <p:anim calcmode="lin" valueType="num">
                                      <p:cBhvr>
                                        <p:cTn id="31" dur="1000" fill="hold"/>
                                        <p:tgtEl>
                                          <p:spTgt spid="10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52"/>
                                        </p:tgtEl>
                                        <p:attrNameLst>
                                          <p:attrName>style.visibility</p:attrName>
                                        </p:attrNameLst>
                                      </p:cBhvr>
                                      <p:to>
                                        <p:strVal val="visible"/>
                                      </p:to>
                                    </p:set>
                                    <p:animEffect transition="in" filter="fade">
                                      <p:cBhvr>
                                        <p:cTn id="34" dur="1000"/>
                                        <p:tgtEl>
                                          <p:spTgt spid="1052"/>
                                        </p:tgtEl>
                                      </p:cBhvr>
                                    </p:animEffect>
                                    <p:anim calcmode="lin" valueType="num">
                                      <p:cBhvr>
                                        <p:cTn id="35" dur="1000" fill="hold"/>
                                        <p:tgtEl>
                                          <p:spTgt spid="1052"/>
                                        </p:tgtEl>
                                        <p:attrNameLst>
                                          <p:attrName>ppt_x</p:attrName>
                                        </p:attrNameLst>
                                      </p:cBhvr>
                                      <p:tavLst>
                                        <p:tav tm="0">
                                          <p:val>
                                            <p:strVal val="#ppt_x"/>
                                          </p:val>
                                        </p:tav>
                                        <p:tav tm="100000">
                                          <p:val>
                                            <p:strVal val="#ppt_x"/>
                                          </p:val>
                                        </p:tav>
                                      </p:tavLst>
                                    </p:anim>
                                    <p:anim calcmode="lin" valueType="num">
                                      <p:cBhvr>
                                        <p:cTn id="36" dur="1000" fill="hold"/>
                                        <p:tgtEl>
                                          <p:spTgt spid="10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53"/>
                                        </p:tgtEl>
                                        <p:attrNameLst>
                                          <p:attrName>style.visibility</p:attrName>
                                        </p:attrNameLst>
                                      </p:cBhvr>
                                      <p:to>
                                        <p:strVal val="visible"/>
                                      </p:to>
                                    </p:set>
                                    <p:animEffect transition="in" filter="fade">
                                      <p:cBhvr>
                                        <p:cTn id="39" dur="1000"/>
                                        <p:tgtEl>
                                          <p:spTgt spid="1053"/>
                                        </p:tgtEl>
                                      </p:cBhvr>
                                    </p:animEffect>
                                    <p:anim calcmode="lin" valueType="num">
                                      <p:cBhvr>
                                        <p:cTn id="40" dur="1000" fill="hold"/>
                                        <p:tgtEl>
                                          <p:spTgt spid="1053"/>
                                        </p:tgtEl>
                                        <p:attrNameLst>
                                          <p:attrName>ppt_x</p:attrName>
                                        </p:attrNameLst>
                                      </p:cBhvr>
                                      <p:tavLst>
                                        <p:tav tm="0">
                                          <p:val>
                                            <p:strVal val="#ppt_x"/>
                                          </p:val>
                                        </p:tav>
                                        <p:tav tm="100000">
                                          <p:val>
                                            <p:strVal val="#ppt_x"/>
                                          </p:val>
                                        </p:tav>
                                      </p:tavLst>
                                    </p:anim>
                                    <p:anim calcmode="lin" valueType="num">
                                      <p:cBhvr>
                                        <p:cTn id="41" dur="1000" fill="hold"/>
                                        <p:tgtEl>
                                          <p:spTgt spid="105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55"/>
                                        </p:tgtEl>
                                        <p:attrNameLst>
                                          <p:attrName>style.visibility</p:attrName>
                                        </p:attrNameLst>
                                      </p:cBhvr>
                                      <p:to>
                                        <p:strVal val="visible"/>
                                      </p:to>
                                    </p:set>
                                    <p:animEffect transition="in" filter="fade">
                                      <p:cBhvr>
                                        <p:cTn id="44" dur="1000"/>
                                        <p:tgtEl>
                                          <p:spTgt spid="1055"/>
                                        </p:tgtEl>
                                      </p:cBhvr>
                                    </p:animEffect>
                                    <p:anim calcmode="lin" valueType="num">
                                      <p:cBhvr>
                                        <p:cTn id="45" dur="1000" fill="hold"/>
                                        <p:tgtEl>
                                          <p:spTgt spid="1055"/>
                                        </p:tgtEl>
                                        <p:attrNameLst>
                                          <p:attrName>ppt_x</p:attrName>
                                        </p:attrNameLst>
                                      </p:cBhvr>
                                      <p:tavLst>
                                        <p:tav tm="0">
                                          <p:val>
                                            <p:strVal val="#ppt_x"/>
                                          </p:val>
                                        </p:tav>
                                        <p:tav tm="100000">
                                          <p:val>
                                            <p:strVal val="#ppt_x"/>
                                          </p:val>
                                        </p:tav>
                                      </p:tavLst>
                                    </p:anim>
                                    <p:anim calcmode="lin" valueType="num">
                                      <p:cBhvr>
                                        <p:cTn id="46" dur="1000" fill="hold"/>
                                        <p:tgtEl>
                                          <p:spTgt spid="10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56"/>
                                        </p:tgtEl>
                                        <p:attrNameLst>
                                          <p:attrName>style.visibility</p:attrName>
                                        </p:attrNameLst>
                                      </p:cBhvr>
                                      <p:to>
                                        <p:strVal val="visible"/>
                                      </p:to>
                                    </p:set>
                                    <p:animEffect transition="in" filter="fade">
                                      <p:cBhvr>
                                        <p:cTn id="49" dur="1000"/>
                                        <p:tgtEl>
                                          <p:spTgt spid="1056"/>
                                        </p:tgtEl>
                                      </p:cBhvr>
                                    </p:animEffect>
                                    <p:anim calcmode="lin" valueType="num">
                                      <p:cBhvr>
                                        <p:cTn id="50" dur="1000" fill="hold"/>
                                        <p:tgtEl>
                                          <p:spTgt spid="1056"/>
                                        </p:tgtEl>
                                        <p:attrNameLst>
                                          <p:attrName>ppt_x</p:attrName>
                                        </p:attrNameLst>
                                      </p:cBhvr>
                                      <p:tavLst>
                                        <p:tav tm="0">
                                          <p:val>
                                            <p:strVal val="#ppt_x"/>
                                          </p:val>
                                        </p:tav>
                                        <p:tav tm="100000">
                                          <p:val>
                                            <p:strVal val="#ppt_x"/>
                                          </p:val>
                                        </p:tav>
                                      </p:tavLst>
                                    </p:anim>
                                    <p:anim calcmode="lin" valueType="num">
                                      <p:cBhvr>
                                        <p:cTn id="51" dur="1000" fill="hold"/>
                                        <p:tgtEl>
                                          <p:spTgt spid="105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57"/>
                                        </p:tgtEl>
                                        <p:attrNameLst>
                                          <p:attrName>style.visibility</p:attrName>
                                        </p:attrNameLst>
                                      </p:cBhvr>
                                      <p:to>
                                        <p:strVal val="visible"/>
                                      </p:to>
                                    </p:set>
                                    <p:animEffect transition="in" filter="fade">
                                      <p:cBhvr>
                                        <p:cTn id="54" dur="1000"/>
                                        <p:tgtEl>
                                          <p:spTgt spid="1057"/>
                                        </p:tgtEl>
                                      </p:cBhvr>
                                    </p:animEffect>
                                    <p:anim calcmode="lin" valueType="num">
                                      <p:cBhvr>
                                        <p:cTn id="55" dur="1000" fill="hold"/>
                                        <p:tgtEl>
                                          <p:spTgt spid="1057"/>
                                        </p:tgtEl>
                                        <p:attrNameLst>
                                          <p:attrName>ppt_x</p:attrName>
                                        </p:attrNameLst>
                                      </p:cBhvr>
                                      <p:tavLst>
                                        <p:tav tm="0">
                                          <p:val>
                                            <p:strVal val="#ppt_x"/>
                                          </p:val>
                                        </p:tav>
                                        <p:tav tm="100000">
                                          <p:val>
                                            <p:strVal val="#ppt_x"/>
                                          </p:val>
                                        </p:tav>
                                      </p:tavLst>
                                    </p:anim>
                                    <p:anim calcmode="lin" valueType="num">
                                      <p:cBhvr>
                                        <p:cTn id="56" dur="1000" fill="hold"/>
                                        <p:tgtEl>
                                          <p:spTgt spid="105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58"/>
                                        </p:tgtEl>
                                        <p:attrNameLst>
                                          <p:attrName>style.visibility</p:attrName>
                                        </p:attrNameLst>
                                      </p:cBhvr>
                                      <p:to>
                                        <p:strVal val="visible"/>
                                      </p:to>
                                    </p:set>
                                    <p:animEffect transition="in" filter="fade">
                                      <p:cBhvr>
                                        <p:cTn id="59" dur="1000"/>
                                        <p:tgtEl>
                                          <p:spTgt spid="1058"/>
                                        </p:tgtEl>
                                      </p:cBhvr>
                                    </p:animEffect>
                                    <p:anim calcmode="lin" valueType="num">
                                      <p:cBhvr>
                                        <p:cTn id="60" dur="1000" fill="hold"/>
                                        <p:tgtEl>
                                          <p:spTgt spid="1058"/>
                                        </p:tgtEl>
                                        <p:attrNameLst>
                                          <p:attrName>ppt_x</p:attrName>
                                        </p:attrNameLst>
                                      </p:cBhvr>
                                      <p:tavLst>
                                        <p:tav tm="0">
                                          <p:val>
                                            <p:strVal val="#ppt_x"/>
                                          </p:val>
                                        </p:tav>
                                        <p:tav tm="100000">
                                          <p:val>
                                            <p:strVal val="#ppt_x"/>
                                          </p:val>
                                        </p:tav>
                                      </p:tavLst>
                                    </p:anim>
                                    <p:anim calcmode="lin" valueType="num">
                                      <p:cBhvr>
                                        <p:cTn id="61" dur="1000" fill="hold"/>
                                        <p:tgtEl>
                                          <p:spTgt spid="10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59"/>
                                        </p:tgtEl>
                                        <p:attrNameLst>
                                          <p:attrName>style.visibility</p:attrName>
                                        </p:attrNameLst>
                                      </p:cBhvr>
                                      <p:to>
                                        <p:strVal val="visible"/>
                                      </p:to>
                                    </p:set>
                                    <p:animEffect transition="in" filter="fade">
                                      <p:cBhvr>
                                        <p:cTn id="64" dur="1000"/>
                                        <p:tgtEl>
                                          <p:spTgt spid="1059"/>
                                        </p:tgtEl>
                                      </p:cBhvr>
                                    </p:animEffect>
                                    <p:anim calcmode="lin" valueType="num">
                                      <p:cBhvr>
                                        <p:cTn id="65" dur="1000" fill="hold"/>
                                        <p:tgtEl>
                                          <p:spTgt spid="1059"/>
                                        </p:tgtEl>
                                        <p:attrNameLst>
                                          <p:attrName>ppt_x</p:attrName>
                                        </p:attrNameLst>
                                      </p:cBhvr>
                                      <p:tavLst>
                                        <p:tav tm="0">
                                          <p:val>
                                            <p:strVal val="#ppt_x"/>
                                          </p:val>
                                        </p:tav>
                                        <p:tav tm="100000">
                                          <p:val>
                                            <p:strVal val="#ppt_x"/>
                                          </p:val>
                                        </p:tav>
                                      </p:tavLst>
                                    </p:anim>
                                    <p:anim calcmode="lin" valueType="num">
                                      <p:cBhvr>
                                        <p:cTn id="66" dur="1000" fill="hold"/>
                                        <p:tgtEl>
                                          <p:spTgt spid="105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60"/>
                                        </p:tgtEl>
                                        <p:attrNameLst>
                                          <p:attrName>style.visibility</p:attrName>
                                        </p:attrNameLst>
                                      </p:cBhvr>
                                      <p:to>
                                        <p:strVal val="visible"/>
                                      </p:to>
                                    </p:set>
                                    <p:animEffect transition="in" filter="fade">
                                      <p:cBhvr>
                                        <p:cTn id="69" dur="1000"/>
                                        <p:tgtEl>
                                          <p:spTgt spid="1060"/>
                                        </p:tgtEl>
                                      </p:cBhvr>
                                    </p:animEffect>
                                    <p:anim calcmode="lin" valueType="num">
                                      <p:cBhvr>
                                        <p:cTn id="70" dur="1000" fill="hold"/>
                                        <p:tgtEl>
                                          <p:spTgt spid="1060"/>
                                        </p:tgtEl>
                                        <p:attrNameLst>
                                          <p:attrName>ppt_x</p:attrName>
                                        </p:attrNameLst>
                                      </p:cBhvr>
                                      <p:tavLst>
                                        <p:tav tm="0">
                                          <p:val>
                                            <p:strVal val="#ppt_x"/>
                                          </p:val>
                                        </p:tav>
                                        <p:tav tm="100000">
                                          <p:val>
                                            <p:strVal val="#ppt_x"/>
                                          </p:val>
                                        </p:tav>
                                      </p:tavLst>
                                    </p:anim>
                                    <p:anim calcmode="lin" valueType="num">
                                      <p:cBhvr>
                                        <p:cTn id="71" dur="1000" fill="hold"/>
                                        <p:tgtEl>
                                          <p:spTgt spid="106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061"/>
                                        </p:tgtEl>
                                        <p:attrNameLst>
                                          <p:attrName>style.visibility</p:attrName>
                                        </p:attrNameLst>
                                      </p:cBhvr>
                                      <p:to>
                                        <p:strVal val="visible"/>
                                      </p:to>
                                    </p:set>
                                    <p:animEffect transition="in" filter="fade">
                                      <p:cBhvr>
                                        <p:cTn id="74" dur="1000"/>
                                        <p:tgtEl>
                                          <p:spTgt spid="1061"/>
                                        </p:tgtEl>
                                      </p:cBhvr>
                                    </p:animEffect>
                                    <p:anim calcmode="lin" valueType="num">
                                      <p:cBhvr>
                                        <p:cTn id="75" dur="1000" fill="hold"/>
                                        <p:tgtEl>
                                          <p:spTgt spid="1061"/>
                                        </p:tgtEl>
                                        <p:attrNameLst>
                                          <p:attrName>ppt_x</p:attrName>
                                        </p:attrNameLst>
                                      </p:cBhvr>
                                      <p:tavLst>
                                        <p:tav tm="0">
                                          <p:val>
                                            <p:strVal val="#ppt_x"/>
                                          </p:val>
                                        </p:tav>
                                        <p:tav tm="100000">
                                          <p:val>
                                            <p:strVal val="#ppt_x"/>
                                          </p:val>
                                        </p:tav>
                                      </p:tavLst>
                                    </p:anim>
                                    <p:anim calcmode="lin" valueType="num">
                                      <p:cBhvr>
                                        <p:cTn id="76" dur="1000" fill="hold"/>
                                        <p:tgtEl>
                                          <p:spTgt spid="106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62"/>
                                        </p:tgtEl>
                                        <p:attrNameLst>
                                          <p:attrName>style.visibility</p:attrName>
                                        </p:attrNameLst>
                                      </p:cBhvr>
                                      <p:to>
                                        <p:strVal val="visible"/>
                                      </p:to>
                                    </p:set>
                                    <p:animEffect transition="in" filter="fade">
                                      <p:cBhvr>
                                        <p:cTn id="79" dur="1000"/>
                                        <p:tgtEl>
                                          <p:spTgt spid="1062"/>
                                        </p:tgtEl>
                                      </p:cBhvr>
                                    </p:animEffect>
                                    <p:anim calcmode="lin" valueType="num">
                                      <p:cBhvr>
                                        <p:cTn id="80" dur="1000" fill="hold"/>
                                        <p:tgtEl>
                                          <p:spTgt spid="1062"/>
                                        </p:tgtEl>
                                        <p:attrNameLst>
                                          <p:attrName>ppt_x</p:attrName>
                                        </p:attrNameLst>
                                      </p:cBhvr>
                                      <p:tavLst>
                                        <p:tav tm="0">
                                          <p:val>
                                            <p:strVal val="#ppt_x"/>
                                          </p:val>
                                        </p:tav>
                                        <p:tav tm="100000">
                                          <p:val>
                                            <p:strVal val="#ppt_x"/>
                                          </p:val>
                                        </p:tav>
                                      </p:tavLst>
                                    </p:anim>
                                    <p:anim calcmode="lin" valueType="num">
                                      <p:cBhvr>
                                        <p:cTn id="81" dur="1000" fill="hold"/>
                                        <p:tgtEl>
                                          <p:spTgt spid="106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63"/>
                                        </p:tgtEl>
                                        <p:attrNameLst>
                                          <p:attrName>style.visibility</p:attrName>
                                        </p:attrNameLst>
                                      </p:cBhvr>
                                      <p:to>
                                        <p:strVal val="visible"/>
                                      </p:to>
                                    </p:set>
                                    <p:animEffect transition="in" filter="fade">
                                      <p:cBhvr>
                                        <p:cTn id="84" dur="1000"/>
                                        <p:tgtEl>
                                          <p:spTgt spid="1063"/>
                                        </p:tgtEl>
                                      </p:cBhvr>
                                    </p:animEffect>
                                    <p:anim calcmode="lin" valueType="num">
                                      <p:cBhvr>
                                        <p:cTn id="85" dur="1000" fill="hold"/>
                                        <p:tgtEl>
                                          <p:spTgt spid="1063"/>
                                        </p:tgtEl>
                                        <p:attrNameLst>
                                          <p:attrName>ppt_x</p:attrName>
                                        </p:attrNameLst>
                                      </p:cBhvr>
                                      <p:tavLst>
                                        <p:tav tm="0">
                                          <p:val>
                                            <p:strVal val="#ppt_x"/>
                                          </p:val>
                                        </p:tav>
                                        <p:tav tm="100000">
                                          <p:val>
                                            <p:strVal val="#ppt_x"/>
                                          </p:val>
                                        </p:tav>
                                      </p:tavLst>
                                    </p:anim>
                                    <p:anim calcmode="lin" valueType="num">
                                      <p:cBhvr>
                                        <p:cTn id="86" dur="1000" fill="hold"/>
                                        <p:tgtEl>
                                          <p:spTgt spid="106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65"/>
                                        </p:tgtEl>
                                        <p:attrNameLst>
                                          <p:attrName>style.visibility</p:attrName>
                                        </p:attrNameLst>
                                      </p:cBhvr>
                                      <p:to>
                                        <p:strVal val="visible"/>
                                      </p:to>
                                    </p:set>
                                    <p:animEffect transition="in" filter="fade">
                                      <p:cBhvr>
                                        <p:cTn id="89" dur="1000"/>
                                        <p:tgtEl>
                                          <p:spTgt spid="1065"/>
                                        </p:tgtEl>
                                      </p:cBhvr>
                                    </p:animEffect>
                                    <p:anim calcmode="lin" valueType="num">
                                      <p:cBhvr>
                                        <p:cTn id="90" dur="1000" fill="hold"/>
                                        <p:tgtEl>
                                          <p:spTgt spid="1065"/>
                                        </p:tgtEl>
                                        <p:attrNameLst>
                                          <p:attrName>ppt_x</p:attrName>
                                        </p:attrNameLst>
                                      </p:cBhvr>
                                      <p:tavLst>
                                        <p:tav tm="0">
                                          <p:val>
                                            <p:strVal val="#ppt_x"/>
                                          </p:val>
                                        </p:tav>
                                        <p:tav tm="100000">
                                          <p:val>
                                            <p:strVal val="#ppt_x"/>
                                          </p:val>
                                        </p:tav>
                                      </p:tavLst>
                                    </p:anim>
                                    <p:anim calcmode="lin" valueType="num">
                                      <p:cBhvr>
                                        <p:cTn id="91" dur="1000" fill="hold"/>
                                        <p:tgtEl>
                                          <p:spTgt spid="106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066"/>
                                        </p:tgtEl>
                                        <p:attrNameLst>
                                          <p:attrName>style.visibility</p:attrName>
                                        </p:attrNameLst>
                                      </p:cBhvr>
                                      <p:to>
                                        <p:strVal val="visible"/>
                                      </p:to>
                                    </p:set>
                                    <p:animEffect transition="in" filter="fade">
                                      <p:cBhvr>
                                        <p:cTn id="94" dur="1000"/>
                                        <p:tgtEl>
                                          <p:spTgt spid="1066"/>
                                        </p:tgtEl>
                                      </p:cBhvr>
                                    </p:animEffect>
                                    <p:anim calcmode="lin" valueType="num">
                                      <p:cBhvr>
                                        <p:cTn id="95" dur="1000" fill="hold"/>
                                        <p:tgtEl>
                                          <p:spTgt spid="1066"/>
                                        </p:tgtEl>
                                        <p:attrNameLst>
                                          <p:attrName>ppt_x</p:attrName>
                                        </p:attrNameLst>
                                      </p:cBhvr>
                                      <p:tavLst>
                                        <p:tav tm="0">
                                          <p:val>
                                            <p:strVal val="#ppt_x"/>
                                          </p:val>
                                        </p:tav>
                                        <p:tav tm="100000">
                                          <p:val>
                                            <p:strVal val="#ppt_x"/>
                                          </p:val>
                                        </p:tav>
                                      </p:tavLst>
                                    </p:anim>
                                    <p:anim calcmode="lin" valueType="num">
                                      <p:cBhvr>
                                        <p:cTn id="96" dur="1000" fill="hold"/>
                                        <p:tgtEl>
                                          <p:spTgt spid="106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067"/>
                                        </p:tgtEl>
                                        <p:attrNameLst>
                                          <p:attrName>style.visibility</p:attrName>
                                        </p:attrNameLst>
                                      </p:cBhvr>
                                      <p:to>
                                        <p:strVal val="visible"/>
                                      </p:to>
                                    </p:set>
                                    <p:animEffect transition="in" filter="fade">
                                      <p:cBhvr>
                                        <p:cTn id="99" dur="1000"/>
                                        <p:tgtEl>
                                          <p:spTgt spid="1067"/>
                                        </p:tgtEl>
                                      </p:cBhvr>
                                    </p:animEffect>
                                    <p:anim calcmode="lin" valueType="num">
                                      <p:cBhvr>
                                        <p:cTn id="100" dur="1000" fill="hold"/>
                                        <p:tgtEl>
                                          <p:spTgt spid="1067"/>
                                        </p:tgtEl>
                                        <p:attrNameLst>
                                          <p:attrName>ppt_x</p:attrName>
                                        </p:attrNameLst>
                                      </p:cBhvr>
                                      <p:tavLst>
                                        <p:tav tm="0">
                                          <p:val>
                                            <p:strVal val="#ppt_x"/>
                                          </p:val>
                                        </p:tav>
                                        <p:tav tm="100000">
                                          <p:val>
                                            <p:strVal val="#ppt_x"/>
                                          </p:val>
                                        </p:tav>
                                      </p:tavLst>
                                    </p:anim>
                                    <p:anim calcmode="lin" valueType="num">
                                      <p:cBhvr>
                                        <p:cTn id="101" dur="1000" fill="hold"/>
                                        <p:tgtEl>
                                          <p:spTgt spid="106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068"/>
                                        </p:tgtEl>
                                        <p:attrNameLst>
                                          <p:attrName>style.visibility</p:attrName>
                                        </p:attrNameLst>
                                      </p:cBhvr>
                                      <p:to>
                                        <p:strVal val="visible"/>
                                      </p:to>
                                    </p:set>
                                    <p:animEffect transition="in" filter="fade">
                                      <p:cBhvr>
                                        <p:cTn id="104" dur="1000"/>
                                        <p:tgtEl>
                                          <p:spTgt spid="1068"/>
                                        </p:tgtEl>
                                      </p:cBhvr>
                                    </p:animEffect>
                                    <p:anim calcmode="lin" valueType="num">
                                      <p:cBhvr>
                                        <p:cTn id="105" dur="1000" fill="hold"/>
                                        <p:tgtEl>
                                          <p:spTgt spid="1068"/>
                                        </p:tgtEl>
                                        <p:attrNameLst>
                                          <p:attrName>ppt_x</p:attrName>
                                        </p:attrNameLst>
                                      </p:cBhvr>
                                      <p:tavLst>
                                        <p:tav tm="0">
                                          <p:val>
                                            <p:strVal val="#ppt_x"/>
                                          </p:val>
                                        </p:tav>
                                        <p:tav tm="100000">
                                          <p:val>
                                            <p:strVal val="#ppt_x"/>
                                          </p:val>
                                        </p:tav>
                                      </p:tavLst>
                                    </p:anim>
                                    <p:anim calcmode="lin" valueType="num">
                                      <p:cBhvr>
                                        <p:cTn id="106" dur="1000" fill="hold"/>
                                        <p:tgtEl>
                                          <p:spTgt spid="106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69"/>
                                        </p:tgtEl>
                                        <p:attrNameLst>
                                          <p:attrName>style.visibility</p:attrName>
                                        </p:attrNameLst>
                                      </p:cBhvr>
                                      <p:to>
                                        <p:strVal val="visible"/>
                                      </p:to>
                                    </p:set>
                                    <p:animEffect transition="in" filter="fade">
                                      <p:cBhvr>
                                        <p:cTn id="109" dur="1000"/>
                                        <p:tgtEl>
                                          <p:spTgt spid="1069"/>
                                        </p:tgtEl>
                                      </p:cBhvr>
                                    </p:animEffect>
                                    <p:anim calcmode="lin" valueType="num">
                                      <p:cBhvr>
                                        <p:cTn id="110" dur="1000" fill="hold"/>
                                        <p:tgtEl>
                                          <p:spTgt spid="1069"/>
                                        </p:tgtEl>
                                        <p:attrNameLst>
                                          <p:attrName>ppt_x</p:attrName>
                                        </p:attrNameLst>
                                      </p:cBhvr>
                                      <p:tavLst>
                                        <p:tav tm="0">
                                          <p:val>
                                            <p:strVal val="#ppt_x"/>
                                          </p:val>
                                        </p:tav>
                                        <p:tav tm="100000">
                                          <p:val>
                                            <p:strVal val="#ppt_x"/>
                                          </p:val>
                                        </p:tav>
                                      </p:tavLst>
                                    </p:anim>
                                    <p:anim calcmode="lin" valueType="num">
                                      <p:cBhvr>
                                        <p:cTn id="111" dur="1000" fill="hold"/>
                                        <p:tgtEl>
                                          <p:spTgt spid="106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070"/>
                                        </p:tgtEl>
                                        <p:attrNameLst>
                                          <p:attrName>style.visibility</p:attrName>
                                        </p:attrNameLst>
                                      </p:cBhvr>
                                      <p:to>
                                        <p:strVal val="visible"/>
                                      </p:to>
                                    </p:set>
                                    <p:animEffect transition="in" filter="fade">
                                      <p:cBhvr>
                                        <p:cTn id="114" dur="1000"/>
                                        <p:tgtEl>
                                          <p:spTgt spid="1070"/>
                                        </p:tgtEl>
                                      </p:cBhvr>
                                    </p:animEffect>
                                    <p:anim calcmode="lin" valueType="num">
                                      <p:cBhvr>
                                        <p:cTn id="115" dur="1000" fill="hold"/>
                                        <p:tgtEl>
                                          <p:spTgt spid="1070"/>
                                        </p:tgtEl>
                                        <p:attrNameLst>
                                          <p:attrName>ppt_x</p:attrName>
                                        </p:attrNameLst>
                                      </p:cBhvr>
                                      <p:tavLst>
                                        <p:tav tm="0">
                                          <p:val>
                                            <p:strVal val="#ppt_x"/>
                                          </p:val>
                                        </p:tav>
                                        <p:tav tm="100000">
                                          <p:val>
                                            <p:strVal val="#ppt_x"/>
                                          </p:val>
                                        </p:tav>
                                      </p:tavLst>
                                    </p:anim>
                                    <p:anim calcmode="lin" valueType="num">
                                      <p:cBhvr>
                                        <p:cTn id="116" dur="1000" fill="hold"/>
                                        <p:tgtEl>
                                          <p:spTgt spid="107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71"/>
                                        </p:tgtEl>
                                        <p:attrNameLst>
                                          <p:attrName>style.visibility</p:attrName>
                                        </p:attrNameLst>
                                      </p:cBhvr>
                                      <p:to>
                                        <p:strVal val="visible"/>
                                      </p:to>
                                    </p:set>
                                    <p:animEffect transition="in" filter="fade">
                                      <p:cBhvr>
                                        <p:cTn id="119" dur="1000"/>
                                        <p:tgtEl>
                                          <p:spTgt spid="1071"/>
                                        </p:tgtEl>
                                      </p:cBhvr>
                                    </p:animEffect>
                                    <p:anim calcmode="lin" valueType="num">
                                      <p:cBhvr>
                                        <p:cTn id="120" dur="1000" fill="hold"/>
                                        <p:tgtEl>
                                          <p:spTgt spid="1071"/>
                                        </p:tgtEl>
                                        <p:attrNameLst>
                                          <p:attrName>ppt_x</p:attrName>
                                        </p:attrNameLst>
                                      </p:cBhvr>
                                      <p:tavLst>
                                        <p:tav tm="0">
                                          <p:val>
                                            <p:strVal val="#ppt_x"/>
                                          </p:val>
                                        </p:tav>
                                        <p:tav tm="100000">
                                          <p:val>
                                            <p:strVal val="#ppt_x"/>
                                          </p:val>
                                        </p:tav>
                                      </p:tavLst>
                                    </p:anim>
                                    <p:anim calcmode="lin" valueType="num">
                                      <p:cBhvr>
                                        <p:cTn id="121" dur="1000" fill="hold"/>
                                        <p:tgtEl>
                                          <p:spTgt spid="107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72"/>
                                        </p:tgtEl>
                                        <p:attrNameLst>
                                          <p:attrName>style.visibility</p:attrName>
                                        </p:attrNameLst>
                                      </p:cBhvr>
                                      <p:to>
                                        <p:strVal val="visible"/>
                                      </p:to>
                                    </p:set>
                                    <p:animEffect transition="in" filter="fade">
                                      <p:cBhvr>
                                        <p:cTn id="124" dur="1000"/>
                                        <p:tgtEl>
                                          <p:spTgt spid="1072"/>
                                        </p:tgtEl>
                                      </p:cBhvr>
                                    </p:animEffect>
                                    <p:anim calcmode="lin" valueType="num">
                                      <p:cBhvr>
                                        <p:cTn id="125" dur="1000" fill="hold"/>
                                        <p:tgtEl>
                                          <p:spTgt spid="1072"/>
                                        </p:tgtEl>
                                        <p:attrNameLst>
                                          <p:attrName>ppt_x</p:attrName>
                                        </p:attrNameLst>
                                      </p:cBhvr>
                                      <p:tavLst>
                                        <p:tav tm="0">
                                          <p:val>
                                            <p:strVal val="#ppt_x"/>
                                          </p:val>
                                        </p:tav>
                                        <p:tav tm="100000">
                                          <p:val>
                                            <p:strVal val="#ppt_x"/>
                                          </p:val>
                                        </p:tav>
                                      </p:tavLst>
                                    </p:anim>
                                    <p:anim calcmode="lin" valueType="num">
                                      <p:cBhvr>
                                        <p:cTn id="126" dur="1000" fill="hold"/>
                                        <p:tgtEl>
                                          <p:spTgt spid="1072"/>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75"/>
                                        </p:tgtEl>
                                        <p:attrNameLst>
                                          <p:attrName>style.visibility</p:attrName>
                                        </p:attrNameLst>
                                      </p:cBhvr>
                                      <p:to>
                                        <p:strVal val="visible"/>
                                      </p:to>
                                    </p:set>
                                    <p:animEffect transition="in" filter="fade">
                                      <p:cBhvr>
                                        <p:cTn id="131" dur="1000"/>
                                        <p:tgtEl>
                                          <p:spTgt spid="1075"/>
                                        </p:tgtEl>
                                      </p:cBhvr>
                                    </p:animEffect>
                                    <p:anim calcmode="lin" valueType="num">
                                      <p:cBhvr>
                                        <p:cTn id="132" dur="1000" fill="hold"/>
                                        <p:tgtEl>
                                          <p:spTgt spid="1075"/>
                                        </p:tgtEl>
                                        <p:attrNameLst>
                                          <p:attrName>ppt_x</p:attrName>
                                        </p:attrNameLst>
                                      </p:cBhvr>
                                      <p:tavLst>
                                        <p:tav tm="0">
                                          <p:val>
                                            <p:strVal val="#ppt_x"/>
                                          </p:val>
                                        </p:tav>
                                        <p:tav tm="100000">
                                          <p:val>
                                            <p:strVal val="#ppt_x"/>
                                          </p:val>
                                        </p:tav>
                                      </p:tavLst>
                                    </p:anim>
                                    <p:anim calcmode="lin" valueType="num">
                                      <p:cBhvr>
                                        <p:cTn id="133" dur="1000" fill="hold"/>
                                        <p:tgtEl>
                                          <p:spTgt spid="107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076"/>
                                        </p:tgtEl>
                                        <p:attrNameLst>
                                          <p:attrName>style.visibility</p:attrName>
                                        </p:attrNameLst>
                                      </p:cBhvr>
                                      <p:to>
                                        <p:strVal val="visible"/>
                                      </p:to>
                                    </p:set>
                                    <p:animEffect transition="in" filter="fade">
                                      <p:cBhvr>
                                        <p:cTn id="136" dur="1000"/>
                                        <p:tgtEl>
                                          <p:spTgt spid="1076"/>
                                        </p:tgtEl>
                                      </p:cBhvr>
                                    </p:animEffect>
                                    <p:anim calcmode="lin" valueType="num">
                                      <p:cBhvr>
                                        <p:cTn id="137" dur="1000" fill="hold"/>
                                        <p:tgtEl>
                                          <p:spTgt spid="1076"/>
                                        </p:tgtEl>
                                        <p:attrNameLst>
                                          <p:attrName>ppt_x</p:attrName>
                                        </p:attrNameLst>
                                      </p:cBhvr>
                                      <p:tavLst>
                                        <p:tav tm="0">
                                          <p:val>
                                            <p:strVal val="#ppt_x"/>
                                          </p:val>
                                        </p:tav>
                                        <p:tav tm="100000">
                                          <p:val>
                                            <p:strVal val="#ppt_x"/>
                                          </p:val>
                                        </p:tav>
                                      </p:tavLst>
                                    </p:anim>
                                    <p:anim calcmode="lin" valueType="num">
                                      <p:cBhvr>
                                        <p:cTn id="138" dur="1000" fill="hold"/>
                                        <p:tgtEl>
                                          <p:spTgt spid="107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077"/>
                                        </p:tgtEl>
                                        <p:attrNameLst>
                                          <p:attrName>style.visibility</p:attrName>
                                        </p:attrNameLst>
                                      </p:cBhvr>
                                      <p:to>
                                        <p:strVal val="visible"/>
                                      </p:to>
                                    </p:set>
                                    <p:animEffect transition="in" filter="fade">
                                      <p:cBhvr>
                                        <p:cTn id="141" dur="1000"/>
                                        <p:tgtEl>
                                          <p:spTgt spid="1077"/>
                                        </p:tgtEl>
                                      </p:cBhvr>
                                    </p:animEffect>
                                    <p:anim calcmode="lin" valueType="num">
                                      <p:cBhvr>
                                        <p:cTn id="142" dur="1000" fill="hold"/>
                                        <p:tgtEl>
                                          <p:spTgt spid="1077"/>
                                        </p:tgtEl>
                                        <p:attrNameLst>
                                          <p:attrName>ppt_x</p:attrName>
                                        </p:attrNameLst>
                                      </p:cBhvr>
                                      <p:tavLst>
                                        <p:tav tm="0">
                                          <p:val>
                                            <p:strVal val="#ppt_x"/>
                                          </p:val>
                                        </p:tav>
                                        <p:tav tm="100000">
                                          <p:val>
                                            <p:strVal val="#ppt_x"/>
                                          </p:val>
                                        </p:tav>
                                      </p:tavLst>
                                    </p:anim>
                                    <p:anim calcmode="lin" valueType="num">
                                      <p:cBhvr>
                                        <p:cTn id="143" dur="1000" fill="hold"/>
                                        <p:tgtEl>
                                          <p:spTgt spid="1077"/>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1106"/>
                                        </p:tgtEl>
                                        <p:attrNameLst>
                                          <p:attrName>style.visibility</p:attrName>
                                        </p:attrNameLst>
                                      </p:cBhvr>
                                      <p:to>
                                        <p:strVal val="visible"/>
                                      </p:to>
                                    </p:set>
                                    <p:animEffect transition="in" filter="fade">
                                      <p:cBhvr>
                                        <p:cTn id="146" dur="1000"/>
                                        <p:tgtEl>
                                          <p:spTgt spid="1106"/>
                                        </p:tgtEl>
                                      </p:cBhvr>
                                    </p:animEffect>
                                    <p:anim calcmode="lin" valueType="num">
                                      <p:cBhvr>
                                        <p:cTn id="147" dur="1000" fill="hold"/>
                                        <p:tgtEl>
                                          <p:spTgt spid="1106"/>
                                        </p:tgtEl>
                                        <p:attrNameLst>
                                          <p:attrName>ppt_x</p:attrName>
                                        </p:attrNameLst>
                                      </p:cBhvr>
                                      <p:tavLst>
                                        <p:tav tm="0">
                                          <p:val>
                                            <p:strVal val="#ppt_x"/>
                                          </p:val>
                                        </p:tav>
                                        <p:tav tm="100000">
                                          <p:val>
                                            <p:strVal val="#ppt_x"/>
                                          </p:val>
                                        </p:tav>
                                      </p:tavLst>
                                    </p:anim>
                                    <p:anim calcmode="lin" valueType="num">
                                      <p:cBhvr>
                                        <p:cTn id="148" dur="1000" fill="hold"/>
                                        <p:tgtEl>
                                          <p:spTgt spid="110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078"/>
                                        </p:tgtEl>
                                        <p:attrNameLst>
                                          <p:attrName>style.visibility</p:attrName>
                                        </p:attrNameLst>
                                      </p:cBhvr>
                                      <p:to>
                                        <p:strVal val="visible"/>
                                      </p:to>
                                    </p:set>
                                    <p:animEffect transition="in" filter="fade">
                                      <p:cBhvr>
                                        <p:cTn id="151" dur="1000"/>
                                        <p:tgtEl>
                                          <p:spTgt spid="1078"/>
                                        </p:tgtEl>
                                      </p:cBhvr>
                                    </p:animEffect>
                                    <p:anim calcmode="lin" valueType="num">
                                      <p:cBhvr>
                                        <p:cTn id="152" dur="1000" fill="hold"/>
                                        <p:tgtEl>
                                          <p:spTgt spid="1078"/>
                                        </p:tgtEl>
                                        <p:attrNameLst>
                                          <p:attrName>ppt_x</p:attrName>
                                        </p:attrNameLst>
                                      </p:cBhvr>
                                      <p:tavLst>
                                        <p:tav tm="0">
                                          <p:val>
                                            <p:strVal val="#ppt_x"/>
                                          </p:val>
                                        </p:tav>
                                        <p:tav tm="100000">
                                          <p:val>
                                            <p:strVal val="#ppt_x"/>
                                          </p:val>
                                        </p:tav>
                                      </p:tavLst>
                                    </p:anim>
                                    <p:anim calcmode="lin" valueType="num">
                                      <p:cBhvr>
                                        <p:cTn id="153" dur="1000" fill="hold"/>
                                        <p:tgtEl>
                                          <p:spTgt spid="1078"/>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1079"/>
                                        </p:tgtEl>
                                        <p:attrNameLst>
                                          <p:attrName>style.visibility</p:attrName>
                                        </p:attrNameLst>
                                      </p:cBhvr>
                                      <p:to>
                                        <p:strVal val="visible"/>
                                      </p:to>
                                    </p:set>
                                    <p:animEffect transition="in" filter="fade">
                                      <p:cBhvr>
                                        <p:cTn id="156" dur="1000"/>
                                        <p:tgtEl>
                                          <p:spTgt spid="1079"/>
                                        </p:tgtEl>
                                      </p:cBhvr>
                                    </p:animEffect>
                                    <p:anim calcmode="lin" valueType="num">
                                      <p:cBhvr>
                                        <p:cTn id="157" dur="1000" fill="hold"/>
                                        <p:tgtEl>
                                          <p:spTgt spid="1079"/>
                                        </p:tgtEl>
                                        <p:attrNameLst>
                                          <p:attrName>ppt_x</p:attrName>
                                        </p:attrNameLst>
                                      </p:cBhvr>
                                      <p:tavLst>
                                        <p:tav tm="0">
                                          <p:val>
                                            <p:strVal val="#ppt_x"/>
                                          </p:val>
                                        </p:tav>
                                        <p:tav tm="100000">
                                          <p:val>
                                            <p:strVal val="#ppt_x"/>
                                          </p:val>
                                        </p:tav>
                                      </p:tavLst>
                                    </p:anim>
                                    <p:anim calcmode="lin" valueType="num">
                                      <p:cBhvr>
                                        <p:cTn id="158" dur="1000" fill="hold"/>
                                        <p:tgtEl>
                                          <p:spTgt spid="1079"/>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1080"/>
                                        </p:tgtEl>
                                        <p:attrNameLst>
                                          <p:attrName>style.visibility</p:attrName>
                                        </p:attrNameLst>
                                      </p:cBhvr>
                                      <p:to>
                                        <p:strVal val="visible"/>
                                      </p:to>
                                    </p:set>
                                    <p:animEffect transition="in" filter="fade">
                                      <p:cBhvr>
                                        <p:cTn id="161" dur="1000"/>
                                        <p:tgtEl>
                                          <p:spTgt spid="1080"/>
                                        </p:tgtEl>
                                      </p:cBhvr>
                                    </p:animEffect>
                                    <p:anim calcmode="lin" valueType="num">
                                      <p:cBhvr>
                                        <p:cTn id="162" dur="1000" fill="hold"/>
                                        <p:tgtEl>
                                          <p:spTgt spid="1080"/>
                                        </p:tgtEl>
                                        <p:attrNameLst>
                                          <p:attrName>ppt_x</p:attrName>
                                        </p:attrNameLst>
                                      </p:cBhvr>
                                      <p:tavLst>
                                        <p:tav tm="0">
                                          <p:val>
                                            <p:strVal val="#ppt_x"/>
                                          </p:val>
                                        </p:tav>
                                        <p:tav tm="100000">
                                          <p:val>
                                            <p:strVal val="#ppt_x"/>
                                          </p:val>
                                        </p:tav>
                                      </p:tavLst>
                                    </p:anim>
                                    <p:anim calcmode="lin" valueType="num">
                                      <p:cBhvr>
                                        <p:cTn id="163" dur="1000" fill="hold"/>
                                        <p:tgtEl>
                                          <p:spTgt spid="1080"/>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1082"/>
                                        </p:tgtEl>
                                        <p:attrNameLst>
                                          <p:attrName>style.visibility</p:attrName>
                                        </p:attrNameLst>
                                      </p:cBhvr>
                                      <p:to>
                                        <p:strVal val="visible"/>
                                      </p:to>
                                    </p:set>
                                    <p:animEffect transition="in" filter="fade">
                                      <p:cBhvr>
                                        <p:cTn id="166" dur="1000"/>
                                        <p:tgtEl>
                                          <p:spTgt spid="1082"/>
                                        </p:tgtEl>
                                      </p:cBhvr>
                                    </p:animEffect>
                                    <p:anim calcmode="lin" valueType="num">
                                      <p:cBhvr>
                                        <p:cTn id="167" dur="1000" fill="hold"/>
                                        <p:tgtEl>
                                          <p:spTgt spid="1082"/>
                                        </p:tgtEl>
                                        <p:attrNameLst>
                                          <p:attrName>ppt_x</p:attrName>
                                        </p:attrNameLst>
                                      </p:cBhvr>
                                      <p:tavLst>
                                        <p:tav tm="0">
                                          <p:val>
                                            <p:strVal val="#ppt_x"/>
                                          </p:val>
                                        </p:tav>
                                        <p:tav tm="100000">
                                          <p:val>
                                            <p:strVal val="#ppt_x"/>
                                          </p:val>
                                        </p:tav>
                                      </p:tavLst>
                                    </p:anim>
                                    <p:anim calcmode="lin" valueType="num">
                                      <p:cBhvr>
                                        <p:cTn id="168" dur="1000" fill="hold"/>
                                        <p:tgtEl>
                                          <p:spTgt spid="1082"/>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1083"/>
                                        </p:tgtEl>
                                        <p:attrNameLst>
                                          <p:attrName>style.visibility</p:attrName>
                                        </p:attrNameLst>
                                      </p:cBhvr>
                                      <p:to>
                                        <p:strVal val="visible"/>
                                      </p:to>
                                    </p:set>
                                    <p:animEffect transition="in" filter="fade">
                                      <p:cBhvr>
                                        <p:cTn id="171" dur="1000"/>
                                        <p:tgtEl>
                                          <p:spTgt spid="1083"/>
                                        </p:tgtEl>
                                      </p:cBhvr>
                                    </p:animEffect>
                                    <p:anim calcmode="lin" valueType="num">
                                      <p:cBhvr>
                                        <p:cTn id="172" dur="1000" fill="hold"/>
                                        <p:tgtEl>
                                          <p:spTgt spid="1083"/>
                                        </p:tgtEl>
                                        <p:attrNameLst>
                                          <p:attrName>ppt_x</p:attrName>
                                        </p:attrNameLst>
                                      </p:cBhvr>
                                      <p:tavLst>
                                        <p:tav tm="0">
                                          <p:val>
                                            <p:strVal val="#ppt_x"/>
                                          </p:val>
                                        </p:tav>
                                        <p:tav tm="100000">
                                          <p:val>
                                            <p:strVal val="#ppt_x"/>
                                          </p:val>
                                        </p:tav>
                                      </p:tavLst>
                                    </p:anim>
                                    <p:anim calcmode="lin" valueType="num">
                                      <p:cBhvr>
                                        <p:cTn id="173" dur="1000" fill="hold"/>
                                        <p:tgtEl>
                                          <p:spTgt spid="1083"/>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1084"/>
                                        </p:tgtEl>
                                        <p:attrNameLst>
                                          <p:attrName>style.visibility</p:attrName>
                                        </p:attrNameLst>
                                      </p:cBhvr>
                                      <p:to>
                                        <p:strVal val="visible"/>
                                      </p:to>
                                    </p:set>
                                    <p:animEffect transition="in" filter="fade">
                                      <p:cBhvr>
                                        <p:cTn id="176" dur="1000"/>
                                        <p:tgtEl>
                                          <p:spTgt spid="1084"/>
                                        </p:tgtEl>
                                      </p:cBhvr>
                                    </p:animEffect>
                                    <p:anim calcmode="lin" valueType="num">
                                      <p:cBhvr>
                                        <p:cTn id="177" dur="1000" fill="hold"/>
                                        <p:tgtEl>
                                          <p:spTgt spid="1084"/>
                                        </p:tgtEl>
                                        <p:attrNameLst>
                                          <p:attrName>ppt_x</p:attrName>
                                        </p:attrNameLst>
                                      </p:cBhvr>
                                      <p:tavLst>
                                        <p:tav tm="0">
                                          <p:val>
                                            <p:strVal val="#ppt_x"/>
                                          </p:val>
                                        </p:tav>
                                        <p:tav tm="100000">
                                          <p:val>
                                            <p:strVal val="#ppt_x"/>
                                          </p:val>
                                        </p:tav>
                                      </p:tavLst>
                                    </p:anim>
                                    <p:anim calcmode="lin" valueType="num">
                                      <p:cBhvr>
                                        <p:cTn id="178" dur="1000" fill="hold"/>
                                        <p:tgtEl>
                                          <p:spTgt spid="1084"/>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1085"/>
                                        </p:tgtEl>
                                        <p:attrNameLst>
                                          <p:attrName>style.visibility</p:attrName>
                                        </p:attrNameLst>
                                      </p:cBhvr>
                                      <p:to>
                                        <p:strVal val="visible"/>
                                      </p:to>
                                    </p:set>
                                    <p:animEffect transition="in" filter="fade">
                                      <p:cBhvr>
                                        <p:cTn id="181" dur="1000"/>
                                        <p:tgtEl>
                                          <p:spTgt spid="1085"/>
                                        </p:tgtEl>
                                      </p:cBhvr>
                                    </p:animEffect>
                                    <p:anim calcmode="lin" valueType="num">
                                      <p:cBhvr>
                                        <p:cTn id="182" dur="1000" fill="hold"/>
                                        <p:tgtEl>
                                          <p:spTgt spid="1085"/>
                                        </p:tgtEl>
                                        <p:attrNameLst>
                                          <p:attrName>ppt_x</p:attrName>
                                        </p:attrNameLst>
                                      </p:cBhvr>
                                      <p:tavLst>
                                        <p:tav tm="0">
                                          <p:val>
                                            <p:strVal val="#ppt_x"/>
                                          </p:val>
                                        </p:tav>
                                        <p:tav tm="100000">
                                          <p:val>
                                            <p:strVal val="#ppt_x"/>
                                          </p:val>
                                        </p:tav>
                                      </p:tavLst>
                                    </p:anim>
                                    <p:anim calcmode="lin" valueType="num">
                                      <p:cBhvr>
                                        <p:cTn id="183" dur="1000" fill="hold"/>
                                        <p:tgtEl>
                                          <p:spTgt spid="1085"/>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1086"/>
                                        </p:tgtEl>
                                        <p:attrNameLst>
                                          <p:attrName>style.visibility</p:attrName>
                                        </p:attrNameLst>
                                      </p:cBhvr>
                                      <p:to>
                                        <p:strVal val="visible"/>
                                      </p:to>
                                    </p:set>
                                    <p:animEffect transition="in" filter="fade">
                                      <p:cBhvr>
                                        <p:cTn id="186" dur="1000"/>
                                        <p:tgtEl>
                                          <p:spTgt spid="1086"/>
                                        </p:tgtEl>
                                      </p:cBhvr>
                                    </p:animEffect>
                                    <p:anim calcmode="lin" valueType="num">
                                      <p:cBhvr>
                                        <p:cTn id="187" dur="1000" fill="hold"/>
                                        <p:tgtEl>
                                          <p:spTgt spid="1086"/>
                                        </p:tgtEl>
                                        <p:attrNameLst>
                                          <p:attrName>ppt_x</p:attrName>
                                        </p:attrNameLst>
                                      </p:cBhvr>
                                      <p:tavLst>
                                        <p:tav tm="0">
                                          <p:val>
                                            <p:strVal val="#ppt_x"/>
                                          </p:val>
                                        </p:tav>
                                        <p:tav tm="100000">
                                          <p:val>
                                            <p:strVal val="#ppt_x"/>
                                          </p:val>
                                        </p:tav>
                                      </p:tavLst>
                                    </p:anim>
                                    <p:anim calcmode="lin" valueType="num">
                                      <p:cBhvr>
                                        <p:cTn id="188" dur="1000" fill="hold"/>
                                        <p:tgtEl>
                                          <p:spTgt spid="1086"/>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1087"/>
                                        </p:tgtEl>
                                        <p:attrNameLst>
                                          <p:attrName>style.visibility</p:attrName>
                                        </p:attrNameLst>
                                      </p:cBhvr>
                                      <p:to>
                                        <p:strVal val="visible"/>
                                      </p:to>
                                    </p:set>
                                    <p:animEffect transition="in" filter="fade">
                                      <p:cBhvr>
                                        <p:cTn id="191" dur="1000"/>
                                        <p:tgtEl>
                                          <p:spTgt spid="1087"/>
                                        </p:tgtEl>
                                      </p:cBhvr>
                                    </p:animEffect>
                                    <p:anim calcmode="lin" valueType="num">
                                      <p:cBhvr>
                                        <p:cTn id="192" dur="1000" fill="hold"/>
                                        <p:tgtEl>
                                          <p:spTgt spid="1087"/>
                                        </p:tgtEl>
                                        <p:attrNameLst>
                                          <p:attrName>ppt_x</p:attrName>
                                        </p:attrNameLst>
                                      </p:cBhvr>
                                      <p:tavLst>
                                        <p:tav tm="0">
                                          <p:val>
                                            <p:strVal val="#ppt_x"/>
                                          </p:val>
                                        </p:tav>
                                        <p:tav tm="100000">
                                          <p:val>
                                            <p:strVal val="#ppt_x"/>
                                          </p:val>
                                        </p:tav>
                                      </p:tavLst>
                                    </p:anim>
                                    <p:anim calcmode="lin" valueType="num">
                                      <p:cBhvr>
                                        <p:cTn id="193" dur="1000" fill="hold"/>
                                        <p:tgtEl>
                                          <p:spTgt spid="1087"/>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1116"/>
                                        </p:tgtEl>
                                        <p:attrNameLst>
                                          <p:attrName>style.visibility</p:attrName>
                                        </p:attrNameLst>
                                      </p:cBhvr>
                                      <p:to>
                                        <p:strVal val="visible"/>
                                      </p:to>
                                    </p:set>
                                    <p:animEffect transition="in" filter="fade">
                                      <p:cBhvr>
                                        <p:cTn id="196" dur="1000"/>
                                        <p:tgtEl>
                                          <p:spTgt spid="1116"/>
                                        </p:tgtEl>
                                      </p:cBhvr>
                                    </p:animEffect>
                                    <p:anim calcmode="lin" valueType="num">
                                      <p:cBhvr>
                                        <p:cTn id="197" dur="1000" fill="hold"/>
                                        <p:tgtEl>
                                          <p:spTgt spid="1116"/>
                                        </p:tgtEl>
                                        <p:attrNameLst>
                                          <p:attrName>ppt_x</p:attrName>
                                        </p:attrNameLst>
                                      </p:cBhvr>
                                      <p:tavLst>
                                        <p:tav tm="0">
                                          <p:val>
                                            <p:strVal val="#ppt_x"/>
                                          </p:val>
                                        </p:tav>
                                        <p:tav tm="100000">
                                          <p:val>
                                            <p:strVal val="#ppt_x"/>
                                          </p:val>
                                        </p:tav>
                                      </p:tavLst>
                                    </p:anim>
                                    <p:anim calcmode="lin" valueType="num">
                                      <p:cBhvr>
                                        <p:cTn id="198" dur="1000" fill="hold"/>
                                        <p:tgtEl>
                                          <p:spTgt spid="1116"/>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1088"/>
                                        </p:tgtEl>
                                        <p:attrNameLst>
                                          <p:attrName>style.visibility</p:attrName>
                                        </p:attrNameLst>
                                      </p:cBhvr>
                                      <p:to>
                                        <p:strVal val="visible"/>
                                      </p:to>
                                    </p:set>
                                    <p:animEffect transition="in" filter="fade">
                                      <p:cBhvr>
                                        <p:cTn id="201" dur="1000"/>
                                        <p:tgtEl>
                                          <p:spTgt spid="1088"/>
                                        </p:tgtEl>
                                      </p:cBhvr>
                                    </p:animEffect>
                                    <p:anim calcmode="lin" valueType="num">
                                      <p:cBhvr>
                                        <p:cTn id="202" dur="1000" fill="hold"/>
                                        <p:tgtEl>
                                          <p:spTgt spid="1088"/>
                                        </p:tgtEl>
                                        <p:attrNameLst>
                                          <p:attrName>ppt_x</p:attrName>
                                        </p:attrNameLst>
                                      </p:cBhvr>
                                      <p:tavLst>
                                        <p:tav tm="0">
                                          <p:val>
                                            <p:strVal val="#ppt_x"/>
                                          </p:val>
                                        </p:tav>
                                        <p:tav tm="100000">
                                          <p:val>
                                            <p:strVal val="#ppt_x"/>
                                          </p:val>
                                        </p:tav>
                                      </p:tavLst>
                                    </p:anim>
                                    <p:anim calcmode="lin" valueType="num">
                                      <p:cBhvr>
                                        <p:cTn id="203" dur="1000" fill="hold"/>
                                        <p:tgtEl>
                                          <p:spTgt spid="1088"/>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1089"/>
                                        </p:tgtEl>
                                        <p:attrNameLst>
                                          <p:attrName>style.visibility</p:attrName>
                                        </p:attrNameLst>
                                      </p:cBhvr>
                                      <p:to>
                                        <p:strVal val="visible"/>
                                      </p:to>
                                    </p:set>
                                    <p:animEffect transition="in" filter="fade">
                                      <p:cBhvr>
                                        <p:cTn id="206" dur="1000"/>
                                        <p:tgtEl>
                                          <p:spTgt spid="1089"/>
                                        </p:tgtEl>
                                      </p:cBhvr>
                                    </p:animEffect>
                                    <p:anim calcmode="lin" valueType="num">
                                      <p:cBhvr>
                                        <p:cTn id="207" dur="1000" fill="hold"/>
                                        <p:tgtEl>
                                          <p:spTgt spid="1089"/>
                                        </p:tgtEl>
                                        <p:attrNameLst>
                                          <p:attrName>ppt_x</p:attrName>
                                        </p:attrNameLst>
                                      </p:cBhvr>
                                      <p:tavLst>
                                        <p:tav tm="0">
                                          <p:val>
                                            <p:strVal val="#ppt_x"/>
                                          </p:val>
                                        </p:tav>
                                        <p:tav tm="100000">
                                          <p:val>
                                            <p:strVal val="#ppt_x"/>
                                          </p:val>
                                        </p:tav>
                                      </p:tavLst>
                                    </p:anim>
                                    <p:anim calcmode="lin" valueType="num">
                                      <p:cBhvr>
                                        <p:cTn id="208" dur="1000" fill="hold"/>
                                        <p:tgtEl>
                                          <p:spTgt spid="1089"/>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090"/>
                                        </p:tgtEl>
                                        <p:attrNameLst>
                                          <p:attrName>style.visibility</p:attrName>
                                        </p:attrNameLst>
                                      </p:cBhvr>
                                      <p:to>
                                        <p:strVal val="visible"/>
                                      </p:to>
                                    </p:set>
                                    <p:animEffect transition="in" filter="fade">
                                      <p:cBhvr>
                                        <p:cTn id="211" dur="1000"/>
                                        <p:tgtEl>
                                          <p:spTgt spid="1090"/>
                                        </p:tgtEl>
                                      </p:cBhvr>
                                    </p:animEffect>
                                    <p:anim calcmode="lin" valueType="num">
                                      <p:cBhvr>
                                        <p:cTn id="212" dur="1000" fill="hold"/>
                                        <p:tgtEl>
                                          <p:spTgt spid="1090"/>
                                        </p:tgtEl>
                                        <p:attrNameLst>
                                          <p:attrName>ppt_x</p:attrName>
                                        </p:attrNameLst>
                                      </p:cBhvr>
                                      <p:tavLst>
                                        <p:tav tm="0">
                                          <p:val>
                                            <p:strVal val="#ppt_x"/>
                                          </p:val>
                                        </p:tav>
                                        <p:tav tm="100000">
                                          <p:val>
                                            <p:strVal val="#ppt_x"/>
                                          </p:val>
                                        </p:tav>
                                      </p:tavLst>
                                    </p:anim>
                                    <p:anim calcmode="lin" valueType="num">
                                      <p:cBhvr>
                                        <p:cTn id="213" dur="1000" fill="hold"/>
                                        <p:tgtEl>
                                          <p:spTgt spid="1090"/>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1091"/>
                                        </p:tgtEl>
                                        <p:attrNameLst>
                                          <p:attrName>style.visibility</p:attrName>
                                        </p:attrNameLst>
                                      </p:cBhvr>
                                      <p:to>
                                        <p:strVal val="visible"/>
                                      </p:to>
                                    </p:set>
                                    <p:animEffect transition="in" filter="fade">
                                      <p:cBhvr>
                                        <p:cTn id="216" dur="1000"/>
                                        <p:tgtEl>
                                          <p:spTgt spid="1091"/>
                                        </p:tgtEl>
                                      </p:cBhvr>
                                    </p:animEffect>
                                    <p:anim calcmode="lin" valueType="num">
                                      <p:cBhvr>
                                        <p:cTn id="217" dur="1000" fill="hold"/>
                                        <p:tgtEl>
                                          <p:spTgt spid="1091"/>
                                        </p:tgtEl>
                                        <p:attrNameLst>
                                          <p:attrName>ppt_x</p:attrName>
                                        </p:attrNameLst>
                                      </p:cBhvr>
                                      <p:tavLst>
                                        <p:tav tm="0">
                                          <p:val>
                                            <p:strVal val="#ppt_x"/>
                                          </p:val>
                                        </p:tav>
                                        <p:tav tm="100000">
                                          <p:val>
                                            <p:strVal val="#ppt_x"/>
                                          </p:val>
                                        </p:tav>
                                      </p:tavLst>
                                    </p:anim>
                                    <p:anim calcmode="lin" valueType="num">
                                      <p:cBhvr>
                                        <p:cTn id="218" dur="1000" fill="hold"/>
                                        <p:tgtEl>
                                          <p:spTgt spid="1091"/>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1092"/>
                                        </p:tgtEl>
                                        <p:attrNameLst>
                                          <p:attrName>style.visibility</p:attrName>
                                        </p:attrNameLst>
                                      </p:cBhvr>
                                      <p:to>
                                        <p:strVal val="visible"/>
                                      </p:to>
                                    </p:set>
                                    <p:animEffect transition="in" filter="fade">
                                      <p:cBhvr>
                                        <p:cTn id="221" dur="1000"/>
                                        <p:tgtEl>
                                          <p:spTgt spid="1092"/>
                                        </p:tgtEl>
                                      </p:cBhvr>
                                    </p:animEffect>
                                    <p:anim calcmode="lin" valueType="num">
                                      <p:cBhvr>
                                        <p:cTn id="222" dur="1000" fill="hold"/>
                                        <p:tgtEl>
                                          <p:spTgt spid="1092"/>
                                        </p:tgtEl>
                                        <p:attrNameLst>
                                          <p:attrName>ppt_x</p:attrName>
                                        </p:attrNameLst>
                                      </p:cBhvr>
                                      <p:tavLst>
                                        <p:tav tm="0">
                                          <p:val>
                                            <p:strVal val="#ppt_x"/>
                                          </p:val>
                                        </p:tav>
                                        <p:tav tm="100000">
                                          <p:val>
                                            <p:strVal val="#ppt_x"/>
                                          </p:val>
                                        </p:tav>
                                      </p:tavLst>
                                    </p:anim>
                                    <p:anim calcmode="lin" valueType="num">
                                      <p:cBhvr>
                                        <p:cTn id="223" dur="1000" fill="hold"/>
                                        <p:tgtEl>
                                          <p:spTgt spid="1092"/>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1093"/>
                                        </p:tgtEl>
                                        <p:attrNameLst>
                                          <p:attrName>style.visibility</p:attrName>
                                        </p:attrNameLst>
                                      </p:cBhvr>
                                      <p:to>
                                        <p:strVal val="visible"/>
                                      </p:to>
                                    </p:set>
                                    <p:animEffect transition="in" filter="fade">
                                      <p:cBhvr>
                                        <p:cTn id="226" dur="1000"/>
                                        <p:tgtEl>
                                          <p:spTgt spid="1093"/>
                                        </p:tgtEl>
                                      </p:cBhvr>
                                    </p:animEffect>
                                    <p:anim calcmode="lin" valueType="num">
                                      <p:cBhvr>
                                        <p:cTn id="227" dur="1000" fill="hold"/>
                                        <p:tgtEl>
                                          <p:spTgt spid="1093"/>
                                        </p:tgtEl>
                                        <p:attrNameLst>
                                          <p:attrName>ppt_x</p:attrName>
                                        </p:attrNameLst>
                                      </p:cBhvr>
                                      <p:tavLst>
                                        <p:tav tm="0">
                                          <p:val>
                                            <p:strVal val="#ppt_x"/>
                                          </p:val>
                                        </p:tav>
                                        <p:tav tm="100000">
                                          <p:val>
                                            <p:strVal val="#ppt_x"/>
                                          </p:val>
                                        </p:tav>
                                      </p:tavLst>
                                    </p:anim>
                                    <p:anim calcmode="lin" valueType="num">
                                      <p:cBhvr>
                                        <p:cTn id="228" dur="1000" fill="hold"/>
                                        <p:tgtEl>
                                          <p:spTgt spid="1093"/>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1094"/>
                                        </p:tgtEl>
                                        <p:attrNameLst>
                                          <p:attrName>style.visibility</p:attrName>
                                        </p:attrNameLst>
                                      </p:cBhvr>
                                      <p:to>
                                        <p:strVal val="visible"/>
                                      </p:to>
                                    </p:set>
                                    <p:animEffect transition="in" filter="fade">
                                      <p:cBhvr>
                                        <p:cTn id="231" dur="1000"/>
                                        <p:tgtEl>
                                          <p:spTgt spid="1094"/>
                                        </p:tgtEl>
                                      </p:cBhvr>
                                    </p:animEffect>
                                    <p:anim calcmode="lin" valueType="num">
                                      <p:cBhvr>
                                        <p:cTn id="232" dur="1000" fill="hold"/>
                                        <p:tgtEl>
                                          <p:spTgt spid="1094"/>
                                        </p:tgtEl>
                                        <p:attrNameLst>
                                          <p:attrName>ppt_x</p:attrName>
                                        </p:attrNameLst>
                                      </p:cBhvr>
                                      <p:tavLst>
                                        <p:tav tm="0">
                                          <p:val>
                                            <p:strVal val="#ppt_x"/>
                                          </p:val>
                                        </p:tav>
                                        <p:tav tm="100000">
                                          <p:val>
                                            <p:strVal val="#ppt_x"/>
                                          </p:val>
                                        </p:tav>
                                      </p:tavLst>
                                    </p:anim>
                                    <p:anim calcmode="lin" valueType="num">
                                      <p:cBhvr>
                                        <p:cTn id="233" dur="1000" fill="hold"/>
                                        <p:tgtEl>
                                          <p:spTgt spid="1094"/>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1095"/>
                                        </p:tgtEl>
                                        <p:attrNameLst>
                                          <p:attrName>style.visibility</p:attrName>
                                        </p:attrNameLst>
                                      </p:cBhvr>
                                      <p:to>
                                        <p:strVal val="visible"/>
                                      </p:to>
                                    </p:set>
                                    <p:animEffect transition="in" filter="fade">
                                      <p:cBhvr>
                                        <p:cTn id="236" dur="1000"/>
                                        <p:tgtEl>
                                          <p:spTgt spid="1095"/>
                                        </p:tgtEl>
                                      </p:cBhvr>
                                    </p:animEffect>
                                    <p:anim calcmode="lin" valueType="num">
                                      <p:cBhvr>
                                        <p:cTn id="237" dur="1000" fill="hold"/>
                                        <p:tgtEl>
                                          <p:spTgt spid="1095"/>
                                        </p:tgtEl>
                                        <p:attrNameLst>
                                          <p:attrName>ppt_x</p:attrName>
                                        </p:attrNameLst>
                                      </p:cBhvr>
                                      <p:tavLst>
                                        <p:tav tm="0">
                                          <p:val>
                                            <p:strVal val="#ppt_x"/>
                                          </p:val>
                                        </p:tav>
                                        <p:tav tm="100000">
                                          <p:val>
                                            <p:strVal val="#ppt_x"/>
                                          </p:val>
                                        </p:tav>
                                      </p:tavLst>
                                    </p:anim>
                                    <p:anim calcmode="lin" valueType="num">
                                      <p:cBhvr>
                                        <p:cTn id="238" dur="1000" fill="hold"/>
                                        <p:tgtEl>
                                          <p:spTgt spid="1095"/>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1096"/>
                                        </p:tgtEl>
                                        <p:attrNameLst>
                                          <p:attrName>style.visibility</p:attrName>
                                        </p:attrNameLst>
                                      </p:cBhvr>
                                      <p:to>
                                        <p:strVal val="visible"/>
                                      </p:to>
                                    </p:set>
                                    <p:animEffect transition="in" filter="fade">
                                      <p:cBhvr>
                                        <p:cTn id="241" dur="1000"/>
                                        <p:tgtEl>
                                          <p:spTgt spid="1096"/>
                                        </p:tgtEl>
                                      </p:cBhvr>
                                    </p:animEffect>
                                    <p:anim calcmode="lin" valueType="num">
                                      <p:cBhvr>
                                        <p:cTn id="242" dur="1000" fill="hold"/>
                                        <p:tgtEl>
                                          <p:spTgt spid="1096"/>
                                        </p:tgtEl>
                                        <p:attrNameLst>
                                          <p:attrName>ppt_x</p:attrName>
                                        </p:attrNameLst>
                                      </p:cBhvr>
                                      <p:tavLst>
                                        <p:tav tm="0">
                                          <p:val>
                                            <p:strVal val="#ppt_x"/>
                                          </p:val>
                                        </p:tav>
                                        <p:tav tm="100000">
                                          <p:val>
                                            <p:strVal val="#ppt_x"/>
                                          </p:val>
                                        </p:tav>
                                      </p:tavLst>
                                    </p:anim>
                                    <p:anim calcmode="lin" valueType="num">
                                      <p:cBhvr>
                                        <p:cTn id="243" dur="1000" fill="hold"/>
                                        <p:tgtEl>
                                          <p:spTgt spid="1096"/>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1097"/>
                                        </p:tgtEl>
                                        <p:attrNameLst>
                                          <p:attrName>style.visibility</p:attrName>
                                        </p:attrNameLst>
                                      </p:cBhvr>
                                      <p:to>
                                        <p:strVal val="visible"/>
                                      </p:to>
                                    </p:set>
                                    <p:animEffect transition="in" filter="fade">
                                      <p:cBhvr>
                                        <p:cTn id="246" dur="1000"/>
                                        <p:tgtEl>
                                          <p:spTgt spid="1097"/>
                                        </p:tgtEl>
                                      </p:cBhvr>
                                    </p:animEffect>
                                    <p:anim calcmode="lin" valueType="num">
                                      <p:cBhvr>
                                        <p:cTn id="247" dur="1000" fill="hold"/>
                                        <p:tgtEl>
                                          <p:spTgt spid="1097"/>
                                        </p:tgtEl>
                                        <p:attrNameLst>
                                          <p:attrName>ppt_x</p:attrName>
                                        </p:attrNameLst>
                                      </p:cBhvr>
                                      <p:tavLst>
                                        <p:tav tm="0">
                                          <p:val>
                                            <p:strVal val="#ppt_x"/>
                                          </p:val>
                                        </p:tav>
                                        <p:tav tm="100000">
                                          <p:val>
                                            <p:strVal val="#ppt_x"/>
                                          </p:val>
                                        </p:tav>
                                      </p:tavLst>
                                    </p:anim>
                                    <p:anim calcmode="lin" valueType="num">
                                      <p:cBhvr>
                                        <p:cTn id="248" dur="1000" fill="hold"/>
                                        <p:tgtEl>
                                          <p:spTgt spid="1097"/>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1098"/>
                                        </p:tgtEl>
                                        <p:attrNameLst>
                                          <p:attrName>style.visibility</p:attrName>
                                        </p:attrNameLst>
                                      </p:cBhvr>
                                      <p:to>
                                        <p:strVal val="visible"/>
                                      </p:to>
                                    </p:set>
                                    <p:animEffect transition="in" filter="fade">
                                      <p:cBhvr>
                                        <p:cTn id="251" dur="1000"/>
                                        <p:tgtEl>
                                          <p:spTgt spid="1098"/>
                                        </p:tgtEl>
                                      </p:cBhvr>
                                    </p:animEffect>
                                    <p:anim calcmode="lin" valueType="num">
                                      <p:cBhvr>
                                        <p:cTn id="252" dur="1000" fill="hold"/>
                                        <p:tgtEl>
                                          <p:spTgt spid="1098"/>
                                        </p:tgtEl>
                                        <p:attrNameLst>
                                          <p:attrName>ppt_x</p:attrName>
                                        </p:attrNameLst>
                                      </p:cBhvr>
                                      <p:tavLst>
                                        <p:tav tm="0">
                                          <p:val>
                                            <p:strVal val="#ppt_x"/>
                                          </p:val>
                                        </p:tav>
                                        <p:tav tm="100000">
                                          <p:val>
                                            <p:strVal val="#ppt_x"/>
                                          </p:val>
                                        </p:tav>
                                      </p:tavLst>
                                    </p:anim>
                                    <p:anim calcmode="lin" valueType="num">
                                      <p:cBhvr>
                                        <p:cTn id="253" dur="1000" fill="hold"/>
                                        <p:tgtEl>
                                          <p:spTgt spid="1098"/>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1099"/>
                                        </p:tgtEl>
                                        <p:attrNameLst>
                                          <p:attrName>style.visibility</p:attrName>
                                        </p:attrNameLst>
                                      </p:cBhvr>
                                      <p:to>
                                        <p:strVal val="visible"/>
                                      </p:to>
                                    </p:set>
                                    <p:animEffect transition="in" filter="fade">
                                      <p:cBhvr>
                                        <p:cTn id="256" dur="1000"/>
                                        <p:tgtEl>
                                          <p:spTgt spid="1099"/>
                                        </p:tgtEl>
                                      </p:cBhvr>
                                    </p:animEffect>
                                    <p:anim calcmode="lin" valueType="num">
                                      <p:cBhvr>
                                        <p:cTn id="257" dur="1000" fill="hold"/>
                                        <p:tgtEl>
                                          <p:spTgt spid="1099"/>
                                        </p:tgtEl>
                                        <p:attrNameLst>
                                          <p:attrName>ppt_x</p:attrName>
                                        </p:attrNameLst>
                                      </p:cBhvr>
                                      <p:tavLst>
                                        <p:tav tm="0">
                                          <p:val>
                                            <p:strVal val="#ppt_x"/>
                                          </p:val>
                                        </p:tav>
                                        <p:tav tm="100000">
                                          <p:val>
                                            <p:strVal val="#ppt_x"/>
                                          </p:val>
                                        </p:tav>
                                      </p:tavLst>
                                    </p:anim>
                                    <p:anim calcmode="lin" valueType="num">
                                      <p:cBhvr>
                                        <p:cTn id="258" dur="1000" fill="hold"/>
                                        <p:tgtEl>
                                          <p:spTgt spid="1099"/>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0"/>
                                  </p:stCondLst>
                                  <p:childTnLst>
                                    <p:set>
                                      <p:cBhvr>
                                        <p:cTn id="260" dur="1" fill="hold">
                                          <p:stCondLst>
                                            <p:cond delay="0"/>
                                          </p:stCondLst>
                                        </p:cTn>
                                        <p:tgtEl>
                                          <p:spTgt spid="1100"/>
                                        </p:tgtEl>
                                        <p:attrNameLst>
                                          <p:attrName>style.visibility</p:attrName>
                                        </p:attrNameLst>
                                      </p:cBhvr>
                                      <p:to>
                                        <p:strVal val="visible"/>
                                      </p:to>
                                    </p:set>
                                    <p:animEffect transition="in" filter="fade">
                                      <p:cBhvr>
                                        <p:cTn id="261" dur="1000"/>
                                        <p:tgtEl>
                                          <p:spTgt spid="1100"/>
                                        </p:tgtEl>
                                      </p:cBhvr>
                                    </p:animEffect>
                                    <p:anim calcmode="lin" valueType="num">
                                      <p:cBhvr>
                                        <p:cTn id="262" dur="1000" fill="hold"/>
                                        <p:tgtEl>
                                          <p:spTgt spid="1100"/>
                                        </p:tgtEl>
                                        <p:attrNameLst>
                                          <p:attrName>ppt_x</p:attrName>
                                        </p:attrNameLst>
                                      </p:cBhvr>
                                      <p:tavLst>
                                        <p:tav tm="0">
                                          <p:val>
                                            <p:strVal val="#ppt_x"/>
                                          </p:val>
                                        </p:tav>
                                        <p:tav tm="100000">
                                          <p:val>
                                            <p:strVal val="#ppt_x"/>
                                          </p:val>
                                        </p:tav>
                                      </p:tavLst>
                                    </p:anim>
                                    <p:anim calcmode="lin" valueType="num">
                                      <p:cBhvr>
                                        <p:cTn id="263" dur="1000" fill="hold"/>
                                        <p:tgtEl>
                                          <p:spTgt spid="1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 grpId="0" animBg="1"/>
      <p:bldP spid="1050" grpId="0" animBg="1"/>
      <p:bldP spid="1051" grpId="0"/>
      <p:bldP spid="1052" grpId="0"/>
      <p:bldP spid="1053" grpId="0"/>
      <p:bldP spid="1055" grpId="0"/>
      <p:bldP spid="1056" grpId="0" animBg="1"/>
      <p:bldP spid="1057" grpId="0" animBg="1"/>
      <p:bldP spid="1058" grpId="0" animBg="1"/>
      <p:bldP spid="1059" grpId="0" animBg="1"/>
      <p:bldP spid="1060" grpId="0" animBg="1"/>
      <p:bldP spid="1061" grpId="0" animBg="1"/>
      <p:bldP spid="1062" grpId="0"/>
      <p:bldP spid="1063" grpId="0" animBg="1"/>
      <p:bldP spid="1065" grpId="0" animBg="1"/>
      <p:bldP spid="1066" grpId="0" animBg="1"/>
      <p:bldP spid="1067" grpId="0" animBg="1"/>
      <p:bldP spid="1068" grpId="0"/>
      <p:bldP spid="1069" grpId="0"/>
      <p:bldP spid="1070" grpId="0" animBg="1"/>
      <p:bldP spid="1071" grpId="0"/>
      <p:bldP spid="1072" grpId="0"/>
      <p:bldP spid="1075" grpId="0" animBg="1"/>
      <p:bldP spid="1076" grpId="0" animBg="1"/>
      <p:bldP spid="1077" grpId="0"/>
      <p:bldP spid="1078" grpId="0"/>
      <p:bldP spid="1079" grpId="0" animBg="1"/>
      <p:bldP spid="1080" grpId="0" animBg="1"/>
      <p:bldP spid="1082" grpId="0" animBg="1"/>
      <p:bldP spid="1083" grpId="0" animBg="1"/>
      <p:bldP spid="1084" grpId="0"/>
      <p:bldP spid="1085" grpId="0" animBg="1"/>
      <p:bldP spid="1086" grpId="0" animBg="1"/>
      <p:bldP spid="1087" grpId="0"/>
      <p:bldP spid="1088" grpId="0"/>
      <p:bldP spid="1089" grpId="0" animBg="1"/>
      <p:bldP spid="1090" grpId="0" animBg="1"/>
      <p:bldP spid="1091" grpId="0" animBg="1"/>
      <p:bldP spid="1092" grpId="0" animBg="1"/>
      <p:bldP spid="1093" grpId="0"/>
      <p:bldP spid="1094" grpId="0" animBg="1"/>
      <p:bldP spid="1095" grpId="0" animBg="1"/>
      <p:bldP spid="1096" grpId="0"/>
      <p:bldP spid="1097" grpId="0"/>
      <p:bldP spid="1098" grpId="0"/>
      <p:bldP spid="1099" grpId="0"/>
      <p:bldP spid="1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4" name="TextBox 3">
            <a:extLst>
              <a:ext uri="{FF2B5EF4-FFF2-40B4-BE49-F238E27FC236}">
                <a16:creationId xmlns:a16="http://schemas.microsoft.com/office/drawing/2014/main" id="{C0F0C9B1-5E59-4EE3-8122-ABC0AA2D2187}"/>
              </a:ext>
            </a:extLst>
          </p:cNvPr>
          <p:cNvSpPr txBox="1"/>
          <p:nvPr/>
        </p:nvSpPr>
        <p:spPr>
          <a:xfrm>
            <a:off x="617417" y="726830"/>
            <a:ext cx="6221046" cy="5786199"/>
          </a:xfrm>
          <a:prstGeom prst="rect">
            <a:avLst/>
          </a:prstGeom>
          <a:noFill/>
        </p:spPr>
        <p:txBody>
          <a:bodyPr wrap="square" rtlCol="0">
            <a:spAutoFit/>
          </a:bodyPr>
          <a:lstStyle/>
          <a:p>
            <a:r>
              <a:rPr lang="en-US" sz="1600" dirty="0">
                <a:latin typeface="Arial Narrow" panose="020B0606020202030204" pitchFamily="34" charset="0"/>
              </a:rPr>
              <a:t>We’re going to do a quick quickly review Pyrrhus in Italy. One detail that we need to mention on World War II, when we considered that line we understand that Stalin in the Soviet Union represented the King of the South, and Hitler and Nazi Germany the King of the North. One piece of information that is helpful as we're considering Germany is the King of the North, and you can see Germany comes in four parts. Germany as a nation was first unified in 1871 by a man called Bismarck. So this is known as Germany under Bismarck, he unified the country. He essentially ran it.  This is the first phase of Germany's life as a nation. 1871 to 1890 is the new German Empire under Bismarck. The second phase of the German Empire is 1890 to  1918. 1918 is the end of the first World War and there is a new Kaiser, Kaiser Wilhelm. As he comes into power, he is not willing to share control of the country with Bismarck. This King does not want a competitive government so he forces Bismarck to resign and Kaiser Wilhelm rules alone, known as the </a:t>
            </a:r>
            <a:r>
              <a:rPr lang="en-US" sz="1600" dirty="0" err="1">
                <a:latin typeface="Arial Narrow" panose="020B0606020202030204" pitchFamily="34" charset="0"/>
              </a:rPr>
              <a:t>Wilhermine</a:t>
            </a:r>
            <a:r>
              <a:rPr lang="en-US" sz="1600" dirty="0">
                <a:latin typeface="Arial Narrow" panose="020B0606020202030204" pitchFamily="34" charset="0"/>
              </a:rPr>
              <a:t> era, where Germany was run by Kaiser Wilhelm.  In 1918 what happens? In exchange for peace, Kaiser Wilhelm had to surrender the throne and leave Germany.  So this is the end of the Kaiser's.   Then they have a new government, a republic which is 1919 to 1933, this is the third phase. This new government is known as the Weimar Republic. If we mark the last stages of Germany, what happened in 1933? Who is their 4th leader or the 4th stage run by? Hitler. 1933 to 1945 is the fourth stage which is Hitler and the Nazi party. When we come to our history of World War II we can see the King of the North is in his fourth generation when we consider the life cycle of Germany, leading up to World War II.</a:t>
            </a:r>
            <a:r>
              <a:rPr lang="en-US" dirty="0"/>
              <a:t> </a:t>
            </a:r>
          </a:p>
        </p:txBody>
      </p:sp>
      <p:sp>
        <p:nvSpPr>
          <p:cNvPr id="8" name="Text Box 2">
            <a:extLst>
              <a:ext uri="{FF2B5EF4-FFF2-40B4-BE49-F238E27FC236}">
                <a16:creationId xmlns:a16="http://schemas.microsoft.com/office/drawing/2014/main" id="{008A40CC-4C18-4418-B1D4-2BB3BC97AFF1}"/>
              </a:ext>
            </a:extLst>
          </p:cNvPr>
          <p:cNvSpPr txBox="1">
            <a:spLocks noChangeArrowheads="1"/>
          </p:cNvSpPr>
          <p:nvPr/>
        </p:nvSpPr>
        <p:spPr bwMode="auto">
          <a:xfrm>
            <a:off x="6916617" y="786851"/>
            <a:ext cx="2171700" cy="11430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1871-1890 </a:t>
            </a:r>
            <a:r>
              <a:rPr kumimoji="0" lang="en-US" altLang="en-US" sz="1200" b="0" i="0" u="none" strike="noStrike" cap="none" normalizeH="0" baseline="0" dirty="0" err="1">
                <a:ln>
                  <a:noFill/>
                </a:ln>
                <a:solidFill>
                  <a:srgbClr val="000000"/>
                </a:solidFill>
                <a:effectLst/>
                <a:latin typeface="Arial Narrow" panose="020B0606020202030204" pitchFamily="34" charset="0"/>
              </a:rPr>
              <a:t>Bismark</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1890-1918 </a:t>
            </a:r>
            <a:r>
              <a:rPr kumimoji="0" lang="en-US" altLang="en-US" sz="1200" b="0" i="0" u="none" strike="noStrike" cap="none" normalizeH="0" baseline="0" dirty="0" err="1">
                <a:ln>
                  <a:noFill/>
                </a:ln>
                <a:solidFill>
                  <a:srgbClr val="000000"/>
                </a:solidFill>
                <a:effectLst/>
                <a:latin typeface="Arial Narrow" panose="020B0606020202030204" pitchFamily="34" charset="0"/>
              </a:rPr>
              <a:t>Wilhermine</a:t>
            </a:r>
            <a:r>
              <a:rPr kumimoji="0" lang="en-US" altLang="en-US" sz="1200" b="0" i="0" u="none" strike="noStrike" cap="none" normalizeH="0" baseline="0" dirty="0">
                <a:ln>
                  <a:noFill/>
                </a:ln>
                <a:solidFill>
                  <a:srgbClr val="000000"/>
                </a:solidFill>
                <a:effectLst/>
                <a:latin typeface="Arial Narrow" panose="020B0606020202030204" pitchFamily="34" charset="0"/>
              </a:rPr>
              <a:t> Era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1919-1933 Weimar Republic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1933-1945 Hitler and Nazi Party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47B80494-5D8A-4468-80E8-06B3ADF2532F}"/>
              </a:ext>
            </a:extLst>
          </p:cNvPr>
          <p:cNvSpPr txBox="1"/>
          <p:nvPr/>
        </p:nvSpPr>
        <p:spPr>
          <a:xfrm>
            <a:off x="7424615" y="2072726"/>
            <a:ext cx="3985846" cy="1231106"/>
          </a:xfrm>
          <a:prstGeom prst="rect">
            <a:avLst/>
          </a:prstGeom>
          <a:noFill/>
        </p:spPr>
        <p:txBody>
          <a:bodyPr wrap="square" rtlCol="0">
            <a:spAutoFit/>
          </a:bodyPr>
          <a:lstStyle/>
          <a:p>
            <a:r>
              <a:rPr lang="en-US" sz="1400" dirty="0">
                <a:latin typeface="Arial Narrow" panose="020B0606020202030204" pitchFamily="34" charset="0"/>
              </a:rPr>
              <a:t>We had a question, we’re still trying to understand how we can overlay our lines into 4. With all the conclusions that we're going to come too, </a:t>
            </a:r>
            <a:r>
              <a:rPr lang="en-US" sz="1400" b="1" dirty="0">
                <a:latin typeface="Arial Narrow" panose="020B0606020202030204" pitchFamily="34" charset="0"/>
              </a:rPr>
              <a:t>come back to two things: just knowing the history and understanding that we can apply it this way. We need to review that.</a:t>
            </a:r>
            <a:r>
              <a:rPr lang="en-US" b="1" dirty="0"/>
              <a:t> </a:t>
            </a:r>
          </a:p>
        </p:txBody>
      </p:sp>
      <p:grpSp>
        <p:nvGrpSpPr>
          <p:cNvPr id="10" name="Group 3">
            <a:extLst>
              <a:ext uri="{FF2B5EF4-FFF2-40B4-BE49-F238E27FC236}">
                <a16:creationId xmlns:a16="http://schemas.microsoft.com/office/drawing/2014/main" id="{08F7AB62-3521-44CA-911D-E57BBF88EB58}"/>
              </a:ext>
            </a:extLst>
          </p:cNvPr>
          <p:cNvGrpSpPr>
            <a:grpSpLocks/>
          </p:cNvGrpSpPr>
          <p:nvPr/>
        </p:nvGrpSpPr>
        <p:grpSpPr bwMode="auto">
          <a:xfrm>
            <a:off x="8143631" y="3353167"/>
            <a:ext cx="2406039" cy="2800350"/>
            <a:chOff x="111671100" y="105956100"/>
            <a:chExt cx="2057399" cy="2800350"/>
          </a:xfrm>
        </p:grpSpPr>
        <p:sp>
          <p:nvSpPr>
            <p:cNvPr id="11" name="Text Box 4">
              <a:extLst>
                <a:ext uri="{FF2B5EF4-FFF2-40B4-BE49-F238E27FC236}">
                  <a16:creationId xmlns:a16="http://schemas.microsoft.com/office/drawing/2014/main" id="{C8C9E758-0650-4F7B-A2A3-DF3CC24A0090}"/>
                </a:ext>
              </a:extLst>
            </p:cNvPr>
            <p:cNvSpPr txBox="1">
              <a:spLocks noChangeArrowheads="1"/>
            </p:cNvSpPr>
            <p:nvPr/>
          </p:nvSpPr>
          <p:spPr bwMode="auto">
            <a:xfrm>
              <a:off x="111671100" y="105956100"/>
              <a:ext cx="19431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5">
              <a:extLst>
                <a:ext uri="{FF2B5EF4-FFF2-40B4-BE49-F238E27FC236}">
                  <a16:creationId xmlns:a16="http://schemas.microsoft.com/office/drawing/2014/main" id="{E31ACC70-882C-46BA-BA63-1984B367CA5A}"/>
                </a:ext>
              </a:extLst>
            </p:cNvPr>
            <p:cNvSpPr>
              <a:spLocks noChangeShapeType="1"/>
            </p:cNvSpPr>
            <p:nvPr/>
          </p:nvSpPr>
          <p:spPr bwMode="auto">
            <a:xfrm>
              <a:off x="112471199" y="1060132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695B8E49-874A-4D7A-BEA2-FCF432249127}"/>
                </a:ext>
              </a:extLst>
            </p:cNvPr>
            <p:cNvSpPr>
              <a:spLocks noChangeShapeType="1"/>
            </p:cNvSpPr>
            <p:nvPr/>
          </p:nvSpPr>
          <p:spPr bwMode="auto">
            <a:xfrm>
              <a:off x="113614199" y="1060132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7">
              <a:extLst>
                <a:ext uri="{FF2B5EF4-FFF2-40B4-BE49-F238E27FC236}">
                  <a16:creationId xmlns:a16="http://schemas.microsoft.com/office/drawing/2014/main" id="{C946B896-75B5-4002-B4E9-44FB36C05479}"/>
                </a:ext>
              </a:extLst>
            </p:cNvPr>
            <p:cNvSpPr txBox="1">
              <a:spLocks noChangeArrowheads="1"/>
            </p:cNvSpPr>
            <p:nvPr/>
          </p:nvSpPr>
          <p:spPr bwMode="auto">
            <a:xfrm>
              <a:off x="112671224" y="10621327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6" name="Picture 8" descr="BcaE8X6Ri[1]">
              <a:extLst>
                <a:ext uri="{FF2B5EF4-FFF2-40B4-BE49-F238E27FC236}">
                  <a16:creationId xmlns:a16="http://schemas.microsoft.com/office/drawing/2014/main" id="{2894F0C2-C3D2-4A88-9FDE-361AA63D6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2674" y="10604182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 Box 9">
              <a:extLst>
                <a:ext uri="{FF2B5EF4-FFF2-40B4-BE49-F238E27FC236}">
                  <a16:creationId xmlns:a16="http://schemas.microsoft.com/office/drawing/2014/main" id="{8E6C9D48-43A6-4032-AF8D-D4ADCA391063}"/>
                </a:ext>
              </a:extLst>
            </p:cNvPr>
            <p:cNvSpPr txBox="1">
              <a:spLocks noChangeArrowheads="1"/>
            </p:cNvSpPr>
            <p:nvPr/>
          </p:nvSpPr>
          <p:spPr bwMode="auto">
            <a:xfrm>
              <a:off x="112870892" y="10667047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0">
              <a:extLst>
                <a:ext uri="{FF2B5EF4-FFF2-40B4-BE49-F238E27FC236}">
                  <a16:creationId xmlns:a16="http://schemas.microsoft.com/office/drawing/2014/main" id="{25ED3699-11D7-4022-9931-C476F6851917}"/>
                </a:ext>
              </a:extLst>
            </p:cNvPr>
            <p:cNvSpPr>
              <a:spLocks noChangeShapeType="1"/>
            </p:cNvSpPr>
            <p:nvPr/>
          </p:nvSpPr>
          <p:spPr bwMode="auto">
            <a:xfrm>
              <a:off x="112471199" y="1065276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1">
              <a:extLst>
                <a:ext uri="{FF2B5EF4-FFF2-40B4-BE49-F238E27FC236}">
                  <a16:creationId xmlns:a16="http://schemas.microsoft.com/office/drawing/2014/main" id="{F09101F2-799F-4C71-BBB1-5C71ABBA1FF9}"/>
                </a:ext>
              </a:extLst>
            </p:cNvPr>
            <p:cNvSpPr>
              <a:spLocks noChangeShapeType="1"/>
            </p:cNvSpPr>
            <p:nvPr/>
          </p:nvSpPr>
          <p:spPr bwMode="auto">
            <a:xfrm>
              <a:off x="112471199" y="1067562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2">
              <a:extLst>
                <a:ext uri="{FF2B5EF4-FFF2-40B4-BE49-F238E27FC236}">
                  <a16:creationId xmlns:a16="http://schemas.microsoft.com/office/drawing/2014/main" id="{48048361-114C-4B24-8CAB-931EC303525E}"/>
                </a:ext>
              </a:extLst>
            </p:cNvPr>
            <p:cNvSpPr>
              <a:spLocks noChangeShapeType="1"/>
            </p:cNvSpPr>
            <p:nvPr/>
          </p:nvSpPr>
          <p:spPr bwMode="auto">
            <a:xfrm>
              <a:off x="113614199" y="1067562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3">
              <a:extLst>
                <a:ext uri="{FF2B5EF4-FFF2-40B4-BE49-F238E27FC236}">
                  <a16:creationId xmlns:a16="http://schemas.microsoft.com/office/drawing/2014/main" id="{DA938601-C505-4B2C-9C34-752795CED309}"/>
                </a:ext>
              </a:extLst>
            </p:cNvPr>
            <p:cNvSpPr>
              <a:spLocks noChangeShapeType="1"/>
            </p:cNvSpPr>
            <p:nvPr/>
          </p:nvSpPr>
          <p:spPr bwMode="auto">
            <a:xfrm>
              <a:off x="112471199" y="1072705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4">
              <a:extLst>
                <a:ext uri="{FF2B5EF4-FFF2-40B4-BE49-F238E27FC236}">
                  <a16:creationId xmlns:a16="http://schemas.microsoft.com/office/drawing/2014/main" id="{3EFAF091-C025-4EEA-B3D7-A6208AC8FFEE}"/>
                </a:ext>
              </a:extLst>
            </p:cNvPr>
            <p:cNvSpPr txBox="1">
              <a:spLocks noChangeArrowheads="1"/>
            </p:cNvSpPr>
            <p:nvPr/>
          </p:nvSpPr>
          <p:spPr bwMode="auto">
            <a:xfrm>
              <a:off x="112699442" y="1069562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5">
              <a:extLst>
                <a:ext uri="{FF2B5EF4-FFF2-40B4-BE49-F238E27FC236}">
                  <a16:creationId xmlns:a16="http://schemas.microsoft.com/office/drawing/2014/main" id="{652DCD6A-EF13-4E68-B4C9-2FA5069C075A}"/>
                </a:ext>
              </a:extLst>
            </p:cNvPr>
            <p:cNvSpPr>
              <a:spLocks noChangeShapeType="1"/>
            </p:cNvSpPr>
            <p:nvPr/>
          </p:nvSpPr>
          <p:spPr bwMode="auto">
            <a:xfrm>
              <a:off x="112471199" y="107442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6">
              <a:extLst>
                <a:ext uri="{FF2B5EF4-FFF2-40B4-BE49-F238E27FC236}">
                  <a16:creationId xmlns:a16="http://schemas.microsoft.com/office/drawing/2014/main" id="{6D47A34C-03E8-40AB-8A88-50C420E59A8F}"/>
                </a:ext>
              </a:extLst>
            </p:cNvPr>
            <p:cNvSpPr>
              <a:spLocks noChangeShapeType="1"/>
            </p:cNvSpPr>
            <p:nvPr/>
          </p:nvSpPr>
          <p:spPr bwMode="auto">
            <a:xfrm>
              <a:off x="113614199" y="107442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17">
              <a:extLst>
                <a:ext uri="{FF2B5EF4-FFF2-40B4-BE49-F238E27FC236}">
                  <a16:creationId xmlns:a16="http://schemas.microsoft.com/office/drawing/2014/main" id="{71DCB59C-CDE1-44AB-97C9-FEF4D7D429CB}"/>
                </a:ext>
              </a:extLst>
            </p:cNvPr>
            <p:cNvSpPr txBox="1">
              <a:spLocks noChangeArrowheads="1"/>
            </p:cNvSpPr>
            <p:nvPr/>
          </p:nvSpPr>
          <p:spPr bwMode="auto">
            <a:xfrm>
              <a:off x="112671224" y="1076420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6" name="Picture 18" descr="BcaE8X6Ri[1]">
              <a:extLst>
                <a:ext uri="{FF2B5EF4-FFF2-40B4-BE49-F238E27FC236}">
                  <a16:creationId xmlns:a16="http://schemas.microsoft.com/office/drawing/2014/main" id="{27545D39-34C8-4BA3-B68A-A5FE70618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2674" y="10747057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 name="Text Box 19">
              <a:extLst>
                <a:ext uri="{FF2B5EF4-FFF2-40B4-BE49-F238E27FC236}">
                  <a16:creationId xmlns:a16="http://schemas.microsoft.com/office/drawing/2014/main" id="{EA3F087F-8581-4F29-85B1-1F40C102DDB1}"/>
                </a:ext>
              </a:extLst>
            </p:cNvPr>
            <p:cNvSpPr txBox="1">
              <a:spLocks noChangeArrowheads="1"/>
            </p:cNvSpPr>
            <p:nvPr/>
          </p:nvSpPr>
          <p:spPr bwMode="auto">
            <a:xfrm>
              <a:off x="112870892" y="10809922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0">
              <a:extLst>
                <a:ext uri="{FF2B5EF4-FFF2-40B4-BE49-F238E27FC236}">
                  <a16:creationId xmlns:a16="http://schemas.microsoft.com/office/drawing/2014/main" id="{F303DA42-D70C-450F-8918-DA3ADD75C6E4}"/>
                </a:ext>
              </a:extLst>
            </p:cNvPr>
            <p:cNvSpPr>
              <a:spLocks noChangeShapeType="1"/>
            </p:cNvSpPr>
            <p:nvPr/>
          </p:nvSpPr>
          <p:spPr bwMode="auto">
            <a:xfrm>
              <a:off x="112471199" y="1079563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1">
              <a:extLst>
                <a:ext uri="{FF2B5EF4-FFF2-40B4-BE49-F238E27FC236}">
                  <a16:creationId xmlns:a16="http://schemas.microsoft.com/office/drawing/2014/main" id="{1714BD4E-9A9C-4E68-8A25-9BB56548E59F}"/>
                </a:ext>
              </a:extLst>
            </p:cNvPr>
            <p:cNvSpPr>
              <a:spLocks noChangeShapeType="1"/>
            </p:cNvSpPr>
            <p:nvPr/>
          </p:nvSpPr>
          <p:spPr bwMode="auto">
            <a:xfrm>
              <a:off x="112471199" y="1081849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2">
              <a:extLst>
                <a:ext uri="{FF2B5EF4-FFF2-40B4-BE49-F238E27FC236}">
                  <a16:creationId xmlns:a16="http://schemas.microsoft.com/office/drawing/2014/main" id="{993DAFDE-2E64-46FE-9F0B-ABE750733FED}"/>
                </a:ext>
              </a:extLst>
            </p:cNvPr>
            <p:cNvSpPr>
              <a:spLocks noChangeShapeType="1"/>
            </p:cNvSpPr>
            <p:nvPr/>
          </p:nvSpPr>
          <p:spPr bwMode="auto">
            <a:xfrm>
              <a:off x="113614199" y="1081849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3">
              <a:extLst>
                <a:ext uri="{FF2B5EF4-FFF2-40B4-BE49-F238E27FC236}">
                  <a16:creationId xmlns:a16="http://schemas.microsoft.com/office/drawing/2014/main" id="{4C8577C7-359D-47CC-AF99-A082B62BB54C}"/>
                </a:ext>
              </a:extLst>
            </p:cNvPr>
            <p:cNvSpPr>
              <a:spLocks noChangeShapeType="1"/>
            </p:cNvSpPr>
            <p:nvPr/>
          </p:nvSpPr>
          <p:spPr bwMode="auto">
            <a:xfrm>
              <a:off x="112471199" y="1086993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4">
              <a:extLst>
                <a:ext uri="{FF2B5EF4-FFF2-40B4-BE49-F238E27FC236}">
                  <a16:creationId xmlns:a16="http://schemas.microsoft.com/office/drawing/2014/main" id="{E742217D-B4FD-4624-973F-436404CFFFB4}"/>
                </a:ext>
              </a:extLst>
            </p:cNvPr>
            <p:cNvSpPr txBox="1">
              <a:spLocks noChangeArrowheads="1"/>
            </p:cNvSpPr>
            <p:nvPr/>
          </p:nvSpPr>
          <p:spPr bwMode="auto">
            <a:xfrm>
              <a:off x="112699442" y="10838497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5">
              <a:extLst>
                <a:ext uri="{FF2B5EF4-FFF2-40B4-BE49-F238E27FC236}">
                  <a16:creationId xmlns:a16="http://schemas.microsoft.com/office/drawing/2014/main" id="{43D19B77-1AA9-44BD-8E9A-B039824491B6}"/>
                </a:ext>
              </a:extLst>
            </p:cNvPr>
            <p:cNvSpPr txBox="1">
              <a:spLocks noChangeArrowheads="1"/>
            </p:cNvSpPr>
            <p:nvPr/>
          </p:nvSpPr>
          <p:spPr bwMode="auto">
            <a:xfrm>
              <a:off x="111728249" y="1061847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6">
              <a:extLst>
                <a:ext uri="{FF2B5EF4-FFF2-40B4-BE49-F238E27FC236}">
                  <a16:creationId xmlns:a16="http://schemas.microsoft.com/office/drawing/2014/main" id="{31D19176-BD07-477B-9C11-3FC3F72FB771}"/>
                </a:ext>
              </a:extLst>
            </p:cNvPr>
            <p:cNvSpPr txBox="1">
              <a:spLocks noChangeArrowheads="1"/>
            </p:cNvSpPr>
            <p:nvPr/>
          </p:nvSpPr>
          <p:spPr bwMode="auto">
            <a:xfrm>
              <a:off x="111728249" y="1068133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7">
              <a:extLst>
                <a:ext uri="{FF2B5EF4-FFF2-40B4-BE49-F238E27FC236}">
                  <a16:creationId xmlns:a16="http://schemas.microsoft.com/office/drawing/2014/main" id="{F93FC8D0-8279-4A87-BEB8-733529C52C41}"/>
                </a:ext>
              </a:extLst>
            </p:cNvPr>
            <p:cNvSpPr txBox="1">
              <a:spLocks noChangeArrowheads="1"/>
            </p:cNvSpPr>
            <p:nvPr/>
          </p:nvSpPr>
          <p:spPr bwMode="auto">
            <a:xfrm>
              <a:off x="111728249" y="1074991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8">
              <a:extLst>
                <a:ext uri="{FF2B5EF4-FFF2-40B4-BE49-F238E27FC236}">
                  <a16:creationId xmlns:a16="http://schemas.microsoft.com/office/drawing/2014/main" id="{C6B68D1D-6350-4FFA-B36A-0D92683FFCC6}"/>
                </a:ext>
              </a:extLst>
            </p:cNvPr>
            <p:cNvSpPr txBox="1">
              <a:spLocks noChangeArrowheads="1"/>
            </p:cNvSpPr>
            <p:nvPr/>
          </p:nvSpPr>
          <p:spPr bwMode="auto">
            <a:xfrm>
              <a:off x="111728249" y="1082421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29">
              <a:extLst>
                <a:ext uri="{FF2B5EF4-FFF2-40B4-BE49-F238E27FC236}">
                  <a16:creationId xmlns:a16="http://schemas.microsoft.com/office/drawing/2014/main" id="{C30F04BC-C48B-4227-9E73-1FBE21B33FB4}"/>
                </a:ext>
              </a:extLst>
            </p:cNvPr>
            <p:cNvSpPr>
              <a:spLocks noChangeShapeType="1"/>
            </p:cNvSpPr>
            <p:nvPr/>
          </p:nvSpPr>
          <p:spPr bwMode="auto">
            <a:xfrm>
              <a:off x="111728249" y="107384850"/>
              <a:ext cx="200025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08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4</a:t>
            </a:fld>
            <a:endParaRPr lang="en-US"/>
          </a:p>
        </p:txBody>
      </p:sp>
      <p:grpSp>
        <p:nvGrpSpPr>
          <p:cNvPr id="3" name="Group 2">
            <a:extLst>
              <a:ext uri="{FF2B5EF4-FFF2-40B4-BE49-F238E27FC236}">
                <a16:creationId xmlns:a16="http://schemas.microsoft.com/office/drawing/2014/main" id="{21FDE6E0-0618-4544-B548-066C04042EDD}"/>
              </a:ext>
            </a:extLst>
          </p:cNvPr>
          <p:cNvGrpSpPr>
            <a:grpSpLocks/>
          </p:cNvGrpSpPr>
          <p:nvPr/>
        </p:nvGrpSpPr>
        <p:grpSpPr bwMode="auto">
          <a:xfrm>
            <a:off x="792236" y="2218858"/>
            <a:ext cx="4229100" cy="1657350"/>
            <a:chOff x="111490125" y="112966500"/>
            <a:chExt cx="4229100" cy="1657350"/>
          </a:xfrm>
        </p:grpSpPr>
        <p:sp>
          <p:nvSpPr>
            <p:cNvPr id="4" name="Text Box 3">
              <a:extLst>
                <a:ext uri="{FF2B5EF4-FFF2-40B4-BE49-F238E27FC236}">
                  <a16:creationId xmlns:a16="http://schemas.microsoft.com/office/drawing/2014/main" id="{5F4E931E-5DD6-41D4-862A-E0421D36EA9E}"/>
                </a:ext>
              </a:extLst>
            </p:cNvPr>
            <p:cNvSpPr txBox="1">
              <a:spLocks noChangeArrowheads="1"/>
            </p:cNvSpPr>
            <p:nvPr/>
          </p:nvSpPr>
          <p:spPr bwMode="auto">
            <a:xfrm>
              <a:off x="111604425" y="11365230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6" name="Picture 4">
              <a:extLst>
                <a:ext uri="{FF2B5EF4-FFF2-40B4-BE49-F238E27FC236}">
                  <a16:creationId xmlns:a16="http://schemas.microsoft.com/office/drawing/2014/main" id="{6183E084-EC16-4720-8CCB-692FFB54D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90125" y="11296650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5">
              <a:extLst>
                <a:ext uri="{FF2B5EF4-FFF2-40B4-BE49-F238E27FC236}">
                  <a16:creationId xmlns:a16="http://schemas.microsoft.com/office/drawing/2014/main" id="{F88FB881-02E5-4C32-AF7C-3D66733E27CE}"/>
                </a:ext>
              </a:extLst>
            </p:cNvPr>
            <p:cNvSpPr txBox="1">
              <a:spLocks noChangeArrowheads="1"/>
            </p:cNvSpPr>
            <p:nvPr/>
          </p:nvSpPr>
          <p:spPr bwMode="auto">
            <a:xfrm>
              <a:off x="111604425" y="1133094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6">
              <a:extLst>
                <a:ext uri="{FF2B5EF4-FFF2-40B4-BE49-F238E27FC236}">
                  <a16:creationId xmlns:a16="http://schemas.microsoft.com/office/drawing/2014/main" id="{25E90654-1D89-46DB-A062-D163DDF3624A}"/>
                </a:ext>
              </a:extLst>
            </p:cNvPr>
            <p:cNvSpPr>
              <a:spLocks noChangeShapeType="1"/>
            </p:cNvSpPr>
            <p:nvPr/>
          </p:nvSpPr>
          <p:spPr bwMode="auto">
            <a:xfrm>
              <a:off x="113433225" y="1139380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7">
              <a:extLst>
                <a:ext uri="{FF2B5EF4-FFF2-40B4-BE49-F238E27FC236}">
                  <a16:creationId xmlns:a16="http://schemas.microsoft.com/office/drawing/2014/main" id="{96ACAEA5-0A9A-45A0-8979-D32082187253}"/>
                </a:ext>
              </a:extLst>
            </p:cNvPr>
            <p:cNvSpPr>
              <a:spLocks noChangeShapeType="1"/>
            </p:cNvSpPr>
            <p:nvPr/>
          </p:nvSpPr>
          <p:spPr bwMode="auto">
            <a:xfrm>
              <a:off x="112118775" y="11416665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8">
              <a:extLst>
                <a:ext uri="{FF2B5EF4-FFF2-40B4-BE49-F238E27FC236}">
                  <a16:creationId xmlns:a16="http://schemas.microsoft.com/office/drawing/2014/main" id="{0454ED06-EAC6-47EF-B1C5-AEB17D32D6ED}"/>
                </a:ext>
              </a:extLst>
            </p:cNvPr>
            <p:cNvSpPr txBox="1">
              <a:spLocks noChangeArrowheads="1"/>
            </p:cNvSpPr>
            <p:nvPr/>
          </p:nvSpPr>
          <p:spPr bwMode="auto">
            <a:xfrm>
              <a:off x="112471163" y="1133094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Line 9">
              <a:extLst>
                <a:ext uri="{FF2B5EF4-FFF2-40B4-BE49-F238E27FC236}">
                  <a16:creationId xmlns:a16="http://schemas.microsoft.com/office/drawing/2014/main" id="{6E92829C-F30C-4185-872C-A71CF2EE1ADD}"/>
                </a:ext>
              </a:extLst>
            </p:cNvPr>
            <p:cNvSpPr>
              <a:spLocks noChangeShapeType="1"/>
            </p:cNvSpPr>
            <p:nvPr/>
          </p:nvSpPr>
          <p:spPr bwMode="auto">
            <a:xfrm>
              <a:off x="112844196" y="1136046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0">
              <a:extLst>
                <a:ext uri="{FF2B5EF4-FFF2-40B4-BE49-F238E27FC236}">
                  <a16:creationId xmlns:a16="http://schemas.microsoft.com/office/drawing/2014/main" id="{A4CF5557-03E5-4FF1-B828-C2FCE80E0C07}"/>
                </a:ext>
              </a:extLst>
            </p:cNvPr>
            <p:cNvSpPr>
              <a:spLocks noChangeShapeType="1"/>
            </p:cNvSpPr>
            <p:nvPr/>
          </p:nvSpPr>
          <p:spPr bwMode="auto">
            <a:xfrm>
              <a:off x="112518825" y="1135951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1">
              <a:extLst>
                <a:ext uri="{FF2B5EF4-FFF2-40B4-BE49-F238E27FC236}">
                  <a16:creationId xmlns:a16="http://schemas.microsoft.com/office/drawing/2014/main" id="{B58087BE-3D37-41B0-9E68-A591BC125A62}"/>
                </a:ext>
              </a:extLst>
            </p:cNvPr>
            <p:cNvSpPr txBox="1">
              <a:spLocks noChangeArrowheads="1"/>
            </p:cNvSpPr>
            <p:nvPr/>
          </p:nvSpPr>
          <p:spPr bwMode="auto">
            <a:xfrm>
              <a:off x="113204625" y="1136523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2">
              <a:extLst>
                <a:ext uri="{FF2B5EF4-FFF2-40B4-BE49-F238E27FC236}">
                  <a16:creationId xmlns:a16="http://schemas.microsoft.com/office/drawing/2014/main" id="{6D800772-3597-4907-AEEC-44F9E146B055}"/>
                </a:ext>
              </a:extLst>
            </p:cNvPr>
            <p:cNvSpPr>
              <a:spLocks noChangeShapeType="1"/>
            </p:cNvSpPr>
            <p:nvPr/>
          </p:nvSpPr>
          <p:spPr bwMode="auto">
            <a:xfrm>
              <a:off x="113204625" y="1139380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3">
              <a:extLst>
                <a:ext uri="{FF2B5EF4-FFF2-40B4-BE49-F238E27FC236}">
                  <a16:creationId xmlns:a16="http://schemas.microsoft.com/office/drawing/2014/main" id="{983C3CFD-2F38-4387-8D4B-CECAE04E23FF}"/>
                </a:ext>
              </a:extLst>
            </p:cNvPr>
            <p:cNvSpPr txBox="1">
              <a:spLocks noChangeArrowheads="1"/>
            </p:cNvSpPr>
            <p:nvPr/>
          </p:nvSpPr>
          <p:spPr bwMode="auto">
            <a:xfrm>
              <a:off x="113204625" y="11422380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0A47F4B1-83CF-45C9-BB78-4B54DC638438}"/>
                </a:ext>
              </a:extLst>
            </p:cNvPr>
            <p:cNvSpPr txBox="1">
              <a:spLocks noChangeArrowheads="1"/>
            </p:cNvSpPr>
            <p:nvPr/>
          </p:nvSpPr>
          <p:spPr bwMode="auto">
            <a:xfrm>
              <a:off x="112404525" y="114195225"/>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5">
              <a:extLst>
                <a:ext uri="{FF2B5EF4-FFF2-40B4-BE49-F238E27FC236}">
                  <a16:creationId xmlns:a16="http://schemas.microsoft.com/office/drawing/2014/main" id="{E800F432-D939-4D37-8039-07CC8634175B}"/>
                </a:ext>
              </a:extLst>
            </p:cNvPr>
            <p:cNvSpPr>
              <a:spLocks noChangeShapeType="1"/>
            </p:cNvSpPr>
            <p:nvPr/>
          </p:nvSpPr>
          <p:spPr bwMode="auto">
            <a:xfrm>
              <a:off x="112861725" y="113595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6">
              <a:extLst>
                <a:ext uri="{FF2B5EF4-FFF2-40B4-BE49-F238E27FC236}">
                  <a16:creationId xmlns:a16="http://schemas.microsoft.com/office/drawing/2014/main" id="{71BDEBA8-189E-43FE-A68C-E38B9CA8DC7F}"/>
                </a:ext>
              </a:extLst>
            </p:cNvPr>
            <p:cNvSpPr txBox="1">
              <a:spLocks noChangeArrowheads="1"/>
            </p:cNvSpPr>
            <p:nvPr/>
          </p:nvSpPr>
          <p:spPr bwMode="auto">
            <a:xfrm>
              <a:off x="113661825" y="11302365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7" name="Text Box 17">
            <a:extLst>
              <a:ext uri="{FF2B5EF4-FFF2-40B4-BE49-F238E27FC236}">
                <a16:creationId xmlns:a16="http://schemas.microsoft.com/office/drawing/2014/main" id="{B34CB6DD-14B3-49A8-9C61-9AE3A929C523}"/>
              </a:ext>
            </a:extLst>
          </p:cNvPr>
          <p:cNvSpPr txBox="1">
            <a:spLocks noChangeArrowheads="1"/>
          </p:cNvSpPr>
          <p:nvPr/>
        </p:nvSpPr>
        <p:spPr bwMode="auto">
          <a:xfrm>
            <a:off x="3935486" y="2847508"/>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8">
            <a:extLst>
              <a:ext uri="{FF2B5EF4-FFF2-40B4-BE49-F238E27FC236}">
                <a16:creationId xmlns:a16="http://schemas.microsoft.com/office/drawing/2014/main" id="{389B358C-A91D-4D63-BBEC-DA0483B19D7E}"/>
              </a:ext>
            </a:extLst>
          </p:cNvPr>
          <p:cNvSpPr>
            <a:spLocks noChangeShapeType="1"/>
          </p:cNvSpPr>
          <p:nvPr/>
        </p:nvSpPr>
        <p:spPr bwMode="auto">
          <a:xfrm flipV="1">
            <a:off x="4907036" y="3133258"/>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9">
            <a:extLst>
              <a:ext uri="{FF2B5EF4-FFF2-40B4-BE49-F238E27FC236}">
                <a16:creationId xmlns:a16="http://schemas.microsoft.com/office/drawing/2014/main" id="{11968F9D-85F7-463B-8CF3-6C50BEBBA220}"/>
              </a:ext>
            </a:extLst>
          </p:cNvPr>
          <p:cNvSpPr txBox="1">
            <a:spLocks noChangeArrowheads="1"/>
          </p:cNvSpPr>
          <p:nvPr/>
        </p:nvSpPr>
        <p:spPr bwMode="auto">
          <a:xfrm>
            <a:off x="792236" y="34190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0">
            <a:extLst>
              <a:ext uri="{FF2B5EF4-FFF2-40B4-BE49-F238E27FC236}">
                <a16:creationId xmlns:a16="http://schemas.microsoft.com/office/drawing/2014/main" id="{908140C0-DDF5-4B82-B27E-245BBA35F866}"/>
              </a:ext>
            </a:extLst>
          </p:cNvPr>
          <p:cNvSpPr txBox="1">
            <a:spLocks noChangeArrowheads="1"/>
          </p:cNvSpPr>
          <p:nvPr/>
        </p:nvSpPr>
        <p:spPr bwMode="auto">
          <a:xfrm>
            <a:off x="4221236" y="34190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1730FB98-CC7A-4F6D-AC15-BFFCEC274559}"/>
              </a:ext>
            </a:extLst>
          </p:cNvPr>
          <p:cNvSpPr txBox="1"/>
          <p:nvPr/>
        </p:nvSpPr>
        <p:spPr>
          <a:xfrm>
            <a:off x="5402510" y="369116"/>
            <a:ext cx="6333672" cy="5909310"/>
          </a:xfrm>
          <a:prstGeom prst="rect">
            <a:avLst/>
          </a:prstGeom>
          <a:noFill/>
        </p:spPr>
        <p:txBody>
          <a:bodyPr wrap="square" rtlCol="0">
            <a:spAutoFit/>
          </a:bodyPr>
          <a:lstStyle/>
          <a:p>
            <a:r>
              <a:rPr lang="en-US" sz="1400" dirty="0">
                <a:latin typeface="Arial Narrow" panose="020B0606020202030204" pitchFamily="34" charset="0"/>
              </a:rPr>
              <a:t>We understand that in 1989 there was a deadly wound inflicted on the King of the South. The King of the South began to die, he died in 1991.  We get this story because it's Daniel 11 40 Part b.  We compared and contrasted it with Daniel 11:40 part a,  which is the history of 1798 the deadly wound of the papacy. Then we compared and contrasted it, we understood that the papacy in a period future to its death, prophecy says it would resurrect. By compare and contras, we know that the King of the South died in 1991, but he's going to resurrect.  When we see it this way we can understand that the King of the South is alive after 1991 at some point.  So it's alive after 1991 but it dies here, at 1991. So if it dies here, it's also alive before 1991.  So we understand that the King of the South is in two parts, it was alive because we know it had to be alive in order for it to die, but we also know that it resurrects. So it's alive before and alive after, comes in two parts. We can call one the Soviet Union and one Russia.  When it resurrects it has a different body. Just based on the structure we can see that it has an alpha and omega history, it will come in two parts.   We have an alpha and omega. And that's what we drew above.  It's the Soviet Union that goes into war with Germany and then it's Russia that goes to war with the United States.  How do we know that it's life in it’s alpha related to it’s War with Germany? If it’s alive in that history, we’re saying that is WW2, Stalin and Hitler, just like in the omega, WW3 it’s Putin and Trump.  How do we know that it's not another history? We might want to say it's a cold war? Or maybe it's the Kaiser or the Czar in World War 1.  We could just say that it's a very similar history to Pyrrhus, but we did this before we looked at any of Pyrrhus’s  history.  We did a line and placed Pyrrhus, because we already understood that Pyrrhus represented the King of the South, we recognized him as the tenth. We took him back to the first king, then If Pyrrhus is the King of the South in our history, which we know because we placed him up to Sunday law, then he must represent Vladimir Putin. And if Pyrrhus is the tenth, then Alpha and Omega, we want to see who the first is. If Putin is the 10th, who's the first? Stalin. We're not talking about the Czar or any other history, it's the history of Stalin. And Stalin fought against one enemy, that was Hitler, and that’s the history of World War II.</a:t>
            </a:r>
          </a:p>
        </p:txBody>
      </p:sp>
      <p:pic>
        <p:nvPicPr>
          <p:cNvPr id="3093" name="Picture 21" descr="BcaE8X6Ri[1]">
            <a:extLst>
              <a:ext uri="{FF2B5EF4-FFF2-40B4-BE49-F238E27FC236}">
                <a16:creationId xmlns:a16="http://schemas.microsoft.com/office/drawing/2014/main" id="{2D220819-14FD-492F-97D6-F4A204065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86" y="926751"/>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4" name="Picture 22">
            <a:extLst>
              <a:ext uri="{FF2B5EF4-FFF2-40B4-BE49-F238E27FC236}">
                <a16:creationId xmlns:a16="http://schemas.microsoft.com/office/drawing/2014/main" id="{FFDC3D60-FC77-49A1-95E3-5A44F16F5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86" y="240951"/>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Text Box 23">
            <a:extLst>
              <a:ext uri="{FF2B5EF4-FFF2-40B4-BE49-F238E27FC236}">
                <a16:creationId xmlns:a16="http://schemas.microsoft.com/office/drawing/2014/main" id="{AC9EF373-C61C-4B71-A45E-AE052256BFB0}"/>
              </a:ext>
            </a:extLst>
          </p:cNvPr>
          <p:cNvSpPr txBox="1">
            <a:spLocks noChangeArrowheads="1"/>
          </p:cNvSpPr>
          <p:nvPr/>
        </p:nvSpPr>
        <p:spPr bwMode="auto">
          <a:xfrm>
            <a:off x="849386" y="583851"/>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4">
            <a:extLst>
              <a:ext uri="{FF2B5EF4-FFF2-40B4-BE49-F238E27FC236}">
                <a16:creationId xmlns:a16="http://schemas.microsoft.com/office/drawing/2014/main" id="{FB3E5C5C-1EC3-481B-8D6C-5E949D5D4FCE}"/>
              </a:ext>
            </a:extLst>
          </p:cNvPr>
          <p:cNvSpPr>
            <a:spLocks noChangeShapeType="1"/>
          </p:cNvSpPr>
          <p:nvPr/>
        </p:nvSpPr>
        <p:spPr bwMode="auto">
          <a:xfrm>
            <a:off x="2678186" y="1212501"/>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5">
            <a:extLst>
              <a:ext uri="{FF2B5EF4-FFF2-40B4-BE49-F238E27FC236}">
                <a16:creationId xmlns:a16="http://schemas.microsoft.com/office/drawing/2014/main" id="{262757BF-D6D4-4601-9016-BC798FF170B4}"/>
              </a:ext>
            </a:extLst>
          </p:cNvPr>
          <p:cNvSpPr>
            <a:spLocks noChangeShapeType="1"/>
          </p:cNvSpPr>
          <p:nvPr/>
        </p:nvSpPr>
        <p:spPr bwMode="auto">
          <a:xfrm>
            <a:off x="1363736" y="1441101"/>
            <a:ext cx="36004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6">
            <a:extLst>
              <a:ext uri="{FF2B5EF4-FFF2-40B4-BE49-F238E27FC236}">
                <a16:creationId xmlns:a16="http://schemas.microsoft.com/office/drawing/2014/main" id="{E790BC26-1EC7-484F-801C-2C0AB9B3E1AE}"/>
              </a:ext>
            </a:extLst>
          </p:cNvPr>
          <p:cNvSpPr txBox="1">
            <a:spLocks noChangeArrowheads="1"/>
          </p:cNvSpPr>
          <p:nvPr/>
        </p:nvSpPr>
        <p:spPr bwMode="auto">
          <a:xfrm>
            <a:off x="1716161" y="583851"/>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7">
            <a:extLst>
              <a:ext uri="{FF2B5EF4-FFF2-40B4-BE49-F238E27FC236}">
                <a16:creationId xmlns:a16="http://schemas.microsoft.com/office/drawing/2014/main" id="{6CEBA44F-53DD-4ADB-8386-56FDDF0F9CB5}"/>
              </a:ext>
            </a:extLst>
          </p:cNvPr>
          <p:cNvSpPr>
            <a:spLocks noChangeShapeType="1"/>
          </p:cNvSpPr>
          <p:nvPr/>
        </p:nvSpPr>
        <p:spPr bwMode="auto">
          <a:xfrm>
            <a:off x="2089224" y="879126"/>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8">
            <a:extLst>
              <a:ext uri="{FF2B5EF4-FFF2-40B4-BE49-F238E27FC236}">
                <a16:creationId xmlns:a16="http://schemas.microsoft.com/office/drawing/2014/main" id="{DF19F976-BF78-4E90-BDF5-515A7FBDD9B4}"/>
              </a:ext>
            </a:extLst>
          </p:cNvPr>
          <p:cNvSpPr>
            <a:spLocks noChangeShapeType="1"/>
          </p:cNvSpPr>
          <p:nvPr/>
        </p:nvSpPr>
        <p:spPr bwMode="auto">
          <a:xfrm>
            <a:off x="1763786" y="869601"/>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9">
            <a:extLst>
              <a:ext uri="{FF2B5EF4-FFF2-40B4-BE49-F238E27FC236}">
                <a16:creationId xmlns:a16="http://schemas.microsoft.com/office/drawing/2014/main" id="{2B627E48-75B5-4CD9-9110-B8668ACD967D}"/>
              </a:ext>
            </a:extLst>
          </p:cNvPr>
          <p:cNvSpPr txBox="1">
            <a:spLocks noChangeArrowheads="1"/>
          </p:cNvSpPr>
          <p:nvPr/>
        </p:nvSpPr>
        <p:spPr bwMode="auto">
          <a:xfrm>
            <a:off x="2449586" y="926751"/>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0">
            <a:extLst>
              <a:ext uri="{FF2B5EF4-FFF2-40B4-BE49-F238E27FC236}">
                <a16:creationId xmlns:a16="http://schemas.microsoft.com/office/drawing/2014/main" id="{10AA76E1-C057-4D1B-8333-A9F7F6D0AE27}"/>
              </a:ext>
            </a:extLst>
          </p:cNvPr>
          <p:cNvSpPr>
            <a:spLocks noChangeShapeType="1"/>
          </p:cNvSpPr>
          <p:nvPr/>
        </p:nvSpPr>
        <p:spPr bwMode="auto">
          <a:xfrm>
            <a:off x="2449586" y="1212501"/>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31">
            <a:extLst>
              <a:ext uri="{FF2B5EF4-FFF2-40B4-BE49-F238E27FC236}">
                <a16:creationId xmlns:a16="http://schemas.microsoft.com/office/drawing/2014/main" id="{7A1A917F-FB9B-473C-8A95-933386DD232F}"/>
              </a:ext>
            </a:extLst>
          </p:cNvPr>
          <p:cNvSpPr txBox="1">
            <a:spLocks noChangeArrowheads="1"/>
          </p:cNvSpPr>
          <p:nvPr/>
        </p:nvSpPr>
        <p:spPr bwMode="auto">
          <a:xfrm>
            <a:off x="1535186" y="1469676"/>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2">
            <a:extLst>
              <a:ext uri="{FF2B5EF4-FFF2-40B4-BE49-F238E27FC236}">
                <a16:creationId xmlns:a16="http://schemas.microsoft.com/office/drawing/2014/main" id="{28A29E35-FD55-4BEB-9AB9-442D9E08E2F8}"/>
              </a:ext>
            </a:extLst>
          </p:cNvPr>
          <p:cNvSpPr>
            <a:spLocks noChangeShapeType="1"/>
          </p:cNvSpPr>
          <p:nvPr/>
        </p:nvSpPr>
        <p:spPr bwMode="auto">
          <a:xfrm>
            <a:off x="2163836" y="926751"/>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3">
            <a:extLst>
              <a:ext uri="{FF2B5EF4-FFF2-40B4-BE49-F238E27FC236}">
                <a16:creationId xmlns:a16="http://schemas.microsoft.com/office/drawing/2014/main" id="{A63C55A4-C45C-41C3-836E-39A2D3027407}"/>
              </a:ext>
            </a:extLst>
          </p:cNvPr>
          <p:cNvSpPr txBox="1">
            <a:spLocks noChangeArrowheads="1"/>
          </p:cNvSpPr>
          <p:nvPr/>
        </p:nvSpPr>
        <p:spPr bwMode="auto">
          <a:xfrm>
            <a:off x="2906786" y="240951"/>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F9B2606D-7FDC-4786-86F6-05C3F5BA26D5}"/>
              </a:ext>
            </a:extLst>
          </p:cNvPr>
          <p:cNvSpPr txBox="1">
            <a:spLocks noChangeArrowheads="1"/>
          </p:cNvSpPr>
          <p:nvPr/>
        </p:nvSpPr>
        <p:spPr bwMode="auto">
          <a:xfrm>
            <a:off x="2449586" y="1498251"/>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68F04397-20AD-4F1E-BEB0-E1821C9B1FD8}"/>
              </a:ext>
            </a:extLst>
          </p:cNvPr>
          <p:cNvSpPr txBox="1">
            <a:spLocks noChangeArrowheads="1"/>
          </p:cNvSpPr>
          <p:nvPr/>
        </p:nvSpPr>
        <p:spPr bwMode="auto">
          <a:xfrm>
            <a:off x="3878336" y="869601"/>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6">
            <a:extLst>
              <a:ext uri="{FF2B5EF4-FFF2-40B4-BE49-F238E27FC236}">
                <a16:creationId xmlns:a16="http://schemas.microsoft.com/office/drawing/2014/main" id="{37DFF0C1-62D8-4E60-A279-070FCC46B938}"/>
              </a:ext>
            </a:extLst>
          </p:cNvPr>
          <p:cNvSpPr>
            <a:spLocks noChangeShapeType="1"/>
          </p:cNvSpPr>
          <p:nvPr/>
        </p:nvSpPr>
        <p:spPr bwMode="auto">
          <a:xfrm flipV="1">
            <a:off x="4849886" y="1155351"/>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39" name="Group 37">
            <a:extLst>
              <a:ext uri="{FF2B5EF4-FFF2-40B4-BE49-F238E27FC236}">
                <a16:creationId xmlns:a16="http://schemas.microsoft.com/office/drawing/2014/main" id="{B37BE056-FE66-4558-84B2-CABAE05B5AAB}"/>
              </a:ext>
            </a:extLst>
          </p:cNvPr>
          <p:cNvGrpSpPr>
            <a:grpSpLocks/>
          </p:cNvGrpSpPr>
          <p:nvPr/>
        </p:nvGrpSpPr>
        <p:grpSpPr bwMode="auto">
          <a:xfrm>
            <a:off x="1763786" y="4111038"/>
            <a:ext cx="2343150" cy="2514600"/>
            <a:chOff x="110242350" y="115957350"/>
            <a:chExt cx="2057400" cy="2514600"/>
          </a:xfrm>
        </p:grpSpPr>
        <p:sp>
          <p:nvSpPr>
            <p:cNvPr id="40" name="Text Box 38">
              <a:extLst>
                <a:ext uri="{FF2B5EF4-FFF2-40B4-BE49-F238E27FC236}">
                  <a16:creationId xmlns:a16="http://schemas.microsoft.com/office/drawing/2014/main" id="{80118A8B-B9A9-4017-AE7D-26D496DBF58A}"/>
                </a:ext>
              </a:extLst>
            </p:cNvPr>
            <p:cNvSpPr txBox="1">
              <a:spLocks noChangeArrowheads="1"/>
            </p:cNvSpPr>
            <p:nvPr/>
          </p:nvSpPr>
          <p:spPr bwMode="auto">
            <a:xfrm>
              <a:off x="110242350" y="115957350"/>
              <a:ext cx="20574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1" name="Group 39">
              <a:extLst>
                <a:ext uri="{FF2B5EF4-FFF2-40B4-BE49-F238E27FC236}">
                  <a16:creationId xmlns:a16="http://schemas.microsoft.com/office/drawing/2014/main" id="{3FC8A25E-61D5-4448-A4C8-90660515D67A}"/>
                </a:ext>
              </a:extLst>
            </p:cNvPr>
            <p:cNvGrpSpPr>
              <a:grpSpLocks/>
            </p:cNvGrpSpPr>
            <p:nvPr/>
          </p:nvGrpSpPr>
          <p:grpSpPr bwMode="auto">
            <a:xfrm>
              <a:off x="110299500" y="116014500"/>
              <a:ext cx="1943100" cy="2343151"/>
              <a:chOff x="106727625" y="116586000"/>
              <a:chExt cx="1943100" cy="2343151"/>
            </a:xfrm>
          </p:grpSpPr>
          <p:sp>
            <p:nvSpPr>
              <p:cNvPr id="42" name="Text Box 40">
                <a:extLst>
                  <a:ext uri="{FF2B5EF4-FFF2-40B4-BE49-F238E27FC236}">
                    <a16:creationId xmlns:a16="http://schemas.microsoft.com/office/drawing/2014/main" id="{9CFF57D4-9798-421E-AD62-703F610E66E9}"/>
                  </a:ext>
                </a:extLst>
              </p:cNvPr>
              <p:cNvSpPr txBox="1">
                <a:spLocks noChangeArrowheads="1"/>
              </p:cNvSpPr>
              <p:nvPr/>
            </p:nvSpPr>
            <p:spPr bwMode="auto">
              <a:xfrm>
                <a:off x="107013375" y="11670030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FB9EEB8F-99F5-46FB-85DF-CD2B2E0DBF52}"/>
                  </a:ext>
                </a:extLst>
              </p:cNvPr>
              <p:cNvSpPr txBox="1">
                <a:spLocks noChangeArrowheads="1"/>
              </p:cNvSpPr>
              <p:nvPr/>
            </p:nvSpPr>
            <p:spPr bwMode="auto">
              <a:xfrm>
                <a:off x="106841925" y="116986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317CF7CA-68EB-4215-AE89-4D930521CFDF}"/>
                  </a:ext>
                </a:extLst>
              </p:cNvPr>
              <p:cNvSpPr txBox="1">
                <a:spLocks noChangeArrowheads="1"/>
              </p:cNvSpPr>
              <p:nvPr/>
            </p:nvSpPr>
            <p:spPr bwMode="auto">
              <a:xfrm>
                <a:off x="107813475" y="11687175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B06843D0-0C69-45A0-A8FD-606FC72DA1FF}"/>
                  </a:ext>
                </a:extLst>
              </p:cNvPr>
              <p:cNvSpPr txBox="1">
                <a:spLocks noChangeArrowheads="1"/>
              </p:cNvSpPr>
              <p:nvPr/>
            </p:nvSpPr>
            <p:spPr bwMode="auto">
              <a:xfrm>
                <a:off x="107927775" y="11658600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4">
                <a:extLst>
                  <a:ext uri="{FF2B5EF4-FFF2-40B4-BE49-F238E27FC236}">
                    <a16:creationId xmlns:a16="http://schemas.microsoft.com/office/drawing/2014/main" id="{ADB8D2B0-D26D-4590-BA18-32960D4C7DB5}"/>
                  </a:ext>
                </a:extLst>
              </p:cNvPr>
              <p:cNvSpPr>
                <a:spLocks noChangeShapeType="1"/>
              </p:cNvSpPr>
              <p:nvPr/>
            </p:nvSpPr>
            <p:spPr bwMode="auto">
              <a:xfrm>
                <a:off x="106727625" y="117729000"/>
                <a:ext cx="19431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5">
                <a:extLst>
                  <a:ext uri="{FF2B5EF4-FFF2-40B4-BE49-F238E27FC236}">
                    <a16:creationId xmlns:a16="http://schemas.microsoft.com/office/drawing/2014/main" id="{9CDB1797-6831-454A-88A0-751D4D830E1A}"/>
                  </a:ext>
                </a:extLst>
              </p:cNvPr>
              <p:cNvSpPr>
                <a:spLocks noChangeShapeType="1"/>
              </p:cNvSpPr>
              <p:nvPr/>
            </p:nvSpPr>
            <p:spPr bwMode="auto">
              <a:xfrm>
                <a:off x="107134286" y="11726110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6">
                <a:extLst>
                  <a:ext uri="{FF2B5EF4-FFF2-40B4-BE49-F238E27FC236}">
                    <a16:creationId xmlns:a16="http://schemas.microsoft.com/office/drawing/2014/main" id="{58210122-1C4F-4947-B0E3-EFA91A6A93DA}"/>
                  </a:ext>
                </a:extLst>
              </p:cNvPr>
              <p:cNvSpPr>
                <a:spLocks noChangeShapeType="1"/>
              </p:cNvSpPr>
              <p:nvPr/>
            </p:nvSpPr>
            <p:spPr bwMode="auto">
              <a:xfrm>
                <a:off x="106970513" y="1172527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21664ECC-68EA-4DBC-8485-013C349E3464}"/>
                  </a:ext>
                </a:extLst>
              </p:cNvPr>
              <p:cNvSpPr>
                <a:spLocks noChangeShapeType="1"/>
              </p:cNvSpPr>
              <p:nvPr/>
            </p:nvSpPr>
            <p:spPr bwMode="auto">
              <a:xfrm>
                <a:off x="108099225" y="11715750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9BCDC88A-2BBB-4FDD-9C84-90C5891A91BC}"/>
                  </a:ext>
                </a:extLst>
              </p:cNvPr>
              <p:cNvSpPr>
                <a:spLocks noChangeShapeType="1"/>
              </p:cNvSpPr>
              <p:nvPr/>
            </p:nvSpPr>
            <p:spPr bwMode="auto">
              <a:xfrm>
                <a:off x="107927775" y="1171575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49">
                <a:extLst>
                  <a:ext uri="{FF2B5EF4-FFF2-40B4-BE49-F238E27FC236}">
                    <a16:creationId xmlns:a16="http://schemas.microsoft.com/office/drawing/2014/main" id="{D71DA67B-7483-4337-B9CB-2B3DF07F2E6D}"/>
                  </a:ext>
                </a:extLst>
              </p:cNvPr>
              <p:cNvSpPr txBox="1">
                <a:spLocks noChangeArrowheads="1"/>
              </p:cNvSpPr>
              <p:nvPr/>
            </p:nvSpPr>
            <p:spPr bwMode="auto">
              <a:xfrm>
                <a:off x="107013375" y="11790045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EA4FEC6B-5055-42A2-84CA-8754BC102662}"/>
                  </a:ext>
                </a:extLst>
              </p:cNvPr>
              <p:cNvSpPr txBox="1">
                <a:spLocks noChangeArrowheads="1"/>
              </p:cNvSpPr>
              <p:nvPr/>
            </p:nvSpPr>
            <p:spPr bwMode="auto">
              <a:xfrm>
                <a:off x="106841925" y="1181862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73BEE069-D242-4441-8157-CED9A49CEAC2}"/>
                  </a:ext>
                </a:extLst>
              </p:cNvPr>
              <p:cNvSpPr txBox="1">
                <a:spLocks noChangeArrowheads="1"/>
              </p:cNvSpPr>
              <p:nvPr/>
            </p:nvSpPr>
            <p:spPr bwMode="auto">
              <a:xfrm>
                <a:off x="107813475" y="11807190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5348E12C-963F-4842-8997-523D1C72A8D3}"/>
                  </a:ext>
                </a:extLst>
              </p:cNvPr>
              <p:cNvSpPr txBox="1">
                <a:spLocks noChangeArrowheads="1"/>
              </p:cNvSpPr>
              <p:nvPr/>
            </p:nvSpPr>
            <p:spPr bwMode="auto">
              <a:xfrm>
                <a:off x="107927775" y="11778615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3">
                <a:extLst>
                  <a:ext uri="{FF2B5EF4-FFF2-40B4-BE49-F238E27FC236}">
                    <a16:creationId xmlns:a16="http://schemas.microsoft.com/office/drawing/2014/main" id="{190927F8-C64F-466F-AE91-336D9F325D19}"/>
                  </a:ext>
                </a:extLst>
              </p:cNvPr>
              <p:cNvSpPr>
                <a:spLocks noChangeShapeType="1"/>
              </p:cNvSpPr>
              <p:nvPr/>
            </p:nvSpPr>
            <p:spPr bwMode="auto">
              <a:xfrm>
                <a:off x="106727625" y="118929150"/>
                <a:ext cx="18859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901E97B5-0515-4E5C-80FE-7CC70202FAC3}"/>
                  </a:ext>
                </a:extLst>
              </p:cNvPr>
              <p:cNvSpPr>
                <a:spLocks noChangeShapeType="1"/>
              </p:cNvSpPr>
              <p:nvPr/>
            </p:nvSpPr>
            <p:spPr bwMode="auto">
              <a:xfrm>
                <a:off x="107134286" y="11846125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E02EA8F4-9E26-4229-B682-4BA6B5CC6B10}"/>
                  </a:ext>
                </a:extLst>
              </p:cNvPr>
              <p:cNvSpPr>
                <a:spLocks noChangeShapeType="1"/>
              </p:cNvSpPr>
              <p:nvPr/>
            </p:nvSpPr>
            <p:spPr bwMode="auto">
              <a:xfrm>
                <a:off x="106970513" y="1184529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6">
                <a:extLst>
                  <a:ext uri="{FF2B5EF4-FFF2-40B4-BE49-F238E27FC236}">
                    <a16:creationId xmlns:a16="http://schemas.microsoft.com/office/drawing/2014/main" id="{03A4C836-12B5-4925-820D-637CD2411D1C}"/>
                  </a:ext>
                </a:extLst>
              </p:cNvPr>
              <p:cNvSpPr>
                <a:spLocks noChangeShapeType="1"/>
              </p:cNvSpPr>
              <p:nvPr/>
            </p:nvSpPr>
            <p:spPr bwMode="auto">
              <a:xfrm>
                <a:off x="108099225" y="11835765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7">
                <a:extLst>
                  <a:ext uri="{FF2B5EF4-FFF2-40B4-BE49-F238E27FC236}">
                    <a16:creationId xmlns:a16="http://schemas.microsoft.com/office/drawing/2014/main" id="{5A8BBC33-90A3-4029-8083-F0860EBF0518}"/>
                  </a:ext>
                </a:extLst>
              </p:cNvPr>
              <p:cNvSpPr>
                <a:spLocks noChangeShapeType="1"/>
              </p:cNvSpPr>
              <p:nvPr/>
            </p:nvSpPr>
            <p:spPr bwMode="auto">
              <a:xfrm>
                <a:off x="107927775" y="1183576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93"/>
                                        </p:tgtEl>
                                        <p:attrNameLst>
                                          <p:attrName>style.visibility</p:attrName>
                                        </p:attrNameLst>
                                      </p:cBhvr>
                                      <p:to>
                                        <p:strVal val="visible"/>
                                      </p:to>
                                    </p:set>
                                    <p:animEffect transition="in" filter="fade">
                                      <p:cBhvr>
                                        <p:cTn id="41" dur="1000"/>
                                        <p:tgtEl>
                                          <p:spTgt spid="3093"/>
                                        </p:tgtEl>
                                      </p:cBhvr>
                                    </p:animEffect>
                                    <p:anim calcmode="lin" valueType="num">
                                      <p:cBhvr>
                                        <p:cTn id="42" dur="1000" fill="hold"/>
                                        <p:tgtEl>
                                          <p:spTgt spid="3093"/>
                                        </p:tgtEl>
                                        <p:attrNameLst>
                                          <p:attrName>ppt_x</p:attrName>
                                        </p:attrNameLst>
                                      </p:cBhvr>
                                      <p:tavLst>
                                        <p:tav tm="0">
                                          <p:val>
                                            <p:strVal val="#ppt_x"/>
                                          </p:val>
                                        </p:tav>
                                        <p:tav tm="100000">
                                          <p:val>
                                            <p:strVal val="#ppt_x"/>
                                          </p:val>
                                        </p:tav>
                                      </p:tavLst>
                                    </p:anim>
                                    <p:anim calcmode="lin" valueType="num">
                                      <p:cBhvr>
                                        <p:cTn id="43" dur="1000" fill="hold"/>
                                        <p:tgtEl>
                                          <p:spTgt spid="309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94"/>
                                        </p:tgtEl>
                                        <p:attrNameLst>
                                          <p:attrName>style.visibility</p:attrName>
                                        </p:attrNameLst>
                                      </p:cBhvr>
                                      <p:to>
                                        <p:strVal val="visible"/>
                                      </p:to>
                                    </p:set>
                                    <p:animEffect transition="in" filter="fade">
                                      <p:cBhvr>
                                        <p:cTn id="46" dur="1000"/>
                                        <p:tgtEl>
                                          <p:spTgt spid="3094"/>
                                        </p:tgtEl>
                                      </p:cBhvr>
                                    </p:animEffect>
                                    <p:anim calcmode="lin" valueType="num">
                                      <p:cBhvr>
                                        <p:cTn id="47" dur="1000" fill="hold"/>
                                        <p:tgtEl>
                                          <p:spTgt spid="3094"/>
                                        </p:tgtEl>
                                        <p:attrNameLst>
                                          <p:attrName>ppt_x</p:attrName>
                                        </p:attrNameLst>
                                      </p:cBhvr>
                                      <p:tavLst>
                                        <p:tav tm="0">
                                          <p:val>
                                            <p:strVal val="#ppt_x"/>
                                          </p:val>
                                        </p:tav>
                                        <p:tav tm="100000">
                                          <p:val>
                                            <p:strVal val="#ppt_x"/>
                                          </p:val>
                                        </p:tav>
                                      </p:tavLst>
                                    </p:anim>
                                    <p:anim calcmode="lin" valueType="num">
                                      <p:cBhvr>
                                        <p:cTn id="48" dur="1000" fill="hold"/>
                                        <p:tgtEl>
                                          <p:spTgt spid="309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1000"/>
                                        <p:tgtEl>
                                          <p:spTgt spid="32"/>
                                        </p:tgtEl>
                                      </p:cBhvr>
                                    </p:animEffect>
                                    <p:anim calcmode="lin" valueType="num">
                                      <p:cBhvr>
                                        <p:cTn id="102" dur="1000" fill="hold"/>
                                        <p:tgtEl>
                                          <p:spTgt spid="32"/>
                                        </p:tgtEl>
                                        <p:attrNameLst>
                                          <p:attrName>ppt_x</p:attrName>
                                        </p:attrNameLst>
                                      </p:cBhvr>
                                      <p:tavLst>
                                        <p:tav tm="0">
                                          <p:val>
                                            <p:strVal val="#ppt_x"/>
                                          </p:val>
                                        </p:tav>
                                        <p:tav tm="100000">
                                          <p:val>
                                            <p:strVal val="#ppt_x"/>
                                          </p:val>
                                        </p:tav>
                                      </p:tavLst>
                                    </p:anim>
                                    <p:anim calcmode="lin" valueType="num">
                                      <p:cBhvr>
                                        <p:cTn id="103" dur="1000" fill="hold"/>
                                        <p:tgtEl>
                                          <p:spTgt spid="3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0"/>
                                        <p:tgtEl>
                                          <p:spTgt spid="38"/>
                                        </p:tgtEl>
                                      </p:cBhvr>
                                    </p:animEffec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p:bldP spid="22" grpId="0"/>
      <p:bldP spid="23" grpId="0" animBg="1"/>
      <p:bldP spid="24" grpId="0" animBg="1"/>
      <p:bldP spid="25" grpId="0"/>
      <p:bldP spid="26" grpId="0" animBg="1"/>
      <p:bldP spid="27" grpId="0" animBg="1"/>
      <p:bldP spid="28" grpId="0"/>
      <p:bldP spid="29" grpId="0" animBg="1"/>
      <p:bldP spid="30" grpId="0"/>
      <p:bldP spid="31" grpId="0" animBg="1"/>
      <p:bldP spid="32" grpId="0"/>
      <p:bldP spid="33" grpId="0"/>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2" name="TextBox 1">
            <a:extLst>
              <a:ext uri="{FF2B5EF4-FFF2-40B4-BE49-F238E27FC236}">
                <a16:creationId xmlns:a16="http://schemas.microsoft.com/office/drawing/2014/main" id="{BAA63F78-4DDE-459C-931E-F975B1BA5611}"/>
              </a:ext>
            </a:extLst>
          </p:cNvPr>
          <p:cNvSpPr txBox="1"/>
          <p:nvPr/>
        </p:nvSpPr>
        <p:spPr>
          <a:xfrm>
            <a:off x="1276351" y="1274564"/>
            <a:ext cx="5738070" cy="4308872"/>
          </a:xfrm>
          <a:prstGeom prst="rect">
            <a:avLst/>
          </a:prstGeom>
          <a:noFill/>
        </p:spPr>
        <p:txBody>
          <a:bodyPr wrap="square" rtlCol="0">
            <a:spAutoFit/>
          </a:bodyPr>
          <a:lstStyle/>
          <a:p>
            <a:r>
              <a:rPr lang="en-US" sz="1600" dirty="0">
                <a:latin typeface="Arial Narrow" panose="020B0606020202030204" pitchFamily="34" charset="0"/>
              </a:rPr>
              <a:t>We saw that the King of the South came in two parts, we already understood that Pyrrhus typified the King of the South.  We looked at many more Kings of Epirus than just those two, that gave extra weight to seeing Stalin and Putin. So if it's Stalin and Putin, it gives us the history of World War II—Stalin Hitler. From there we can actually look into their histories.   The Macedonian War we mark the fourth </a:t>
            </a:r>
            <a:r>
              <a:rPr lang="en-US" sz="1600" dirty="0" err="1">
                <a:latin typeface="Arial Narrow" panose="020B0606020202030204" pitchFamily="34" charset="0"/>
              </a:rPr>
              <a:t>Diodochi</a:t>
            </a:r>
            <a:r>
              <a:rPr lang="en-US" sz="1600" dirty="0">
                <a:latin typeface="Arial Narrow" panose="020B0606020202030204" pitchFamily="34" charset="0"/>
              </a:rPr>
              <a:t> war and this is where Pyrrhus becomes involved in world affairs at about 15 years of age. We marked the end in Italy, 272 BC where our KS dies at the end of our line in 272 BC. So we mark it from 307 to 272 and this is his whole life. Then when we bring this history and make application and we can see the whole life of the King of the South. We understand with Pyrrhus in the middle of this history he was defeated, totally and completely. Then he had to resurrect in a totally different country.  First he's fighting in Macedonia, then he dies so to speak and when he resurrects he’s in a different battle against a different nation, in a different country. So we can see Pyrrhus comes in two parts.</a:t>
            </a:r>
          </a:p>
          <a:p>
            <a:r>
              <a:rPr lang="en-US" dirty="0"/>
              <a:t> </a:t>
            </a:r>
          </a:p>
        </p:txBody>
      </p:sp>
      <p:sp>
        <p:nvSpPr>
          <p:cNvPr id="3" name="Text Box 2">
            <a:extLst>
              <a:ext uri="{FF2B5EF4-FFF2-40B4-BE49-F238E27FC236}">
                <a16:creationId xmlns:a16="http://schemas.microsoft.com/office/drawing/2014/main" id="{20F4E046-03B6-4506-AF68-606D6D63FC77}"/>
              </a:ext>
            </a:extLst>
          </p:cNvPr>
          <p:cNvSpPr txBox="1">
            <a:spLocks noChangeArrowheads="1"/>
          </p:cNvSpPr>
          <p:nvPr/>
        </p:nvSpPr>
        <p:spPr bwMode="auto">
          <a:xfrm>
            <a:off x="7643070" y="2818700"/>
            <a:ext cx="32004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68ABB060-1CB2-4822-A721-BD9F362258A5}"/>
              </a:ext>
            </a:extLst>
          </p:cNvPr>
          <p:cNvSpPr>
            <a:spLocks noChangeShapeType="1"/>
          </p:cNvSpPr>
          <p:nvPr/>
        </p:nvSpPr>
        <p:spPr bwMode="auto">
          <a:xfrm>
            <a:off x="7871670" y="341877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3E5C6E1-8F25-4EE1-A4CF-6EFB1473D9CD}"/>
              </a:ext>
            </a:extLst>
          </p:cNvPr>
          <p:cNvSpPr>
            <a:spLocks noChangeShapeType="1"/>
          </p:cNvSpPr>
          <p:nvPr/>
        </p:nvSpPr>
        <p:spPr bwMode="auto">
          <a:xfrm>
            <a:off x="9014670" y="341877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516C0CBA-C126-4F4F-9C61-31C1EDBA0AA5}"/>
              </a:ext>
            </a:extLst>
          </p:cNvPr>
          <p:cNvSpPr txBox="1">
            <a:spLocks noChangeArrowheads="1"/>
          </p:cNvSpPr>
          <p:nvPr/>
        </p:nvSpPr>
        <p:spPr bwMode="auto">
          <a:xfrm>
            <a:off x="8071694" y="3618800"/>
            <a:ext cx="79966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2" name="Picture 6" descr="BcaE8X6Ri[1]">
            <a:extLst>
              <a:ext uri="{FF2B5EF4-FFF2-40B4-BE49-F238E27FC236}">
                <a16:creationId xmlns:a16="http://schemas.microsoft.com/office/drawing/2014/main" id="{DA4B1EC4-C134-4695-80A4-E6FB1164E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145" y="3447350"/>
            <a:ext cx="395287"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7">
            <a:extLst>
              <a:ext uri="{FF2B5EF4-FFF2-40B4-BE49-F238E27FC236}">
                <a16:creationId xmlns:a16="http://schemas.microsoft.com/office/drawing/2014/main" id="{6A43D437-A96C-406B-9B3A-56255919054B}"/>
              </a:ext>
            </a:extLst>
          </p:cNvPr>
          <p:cNvSpPr txBox="1">
            <a:spLocks noChangeArrowheads="1"/>
          </p:cNvSpPr>
          <p:nvPr/>
        </p:nvSpPr>
        <p:spPr bwMode="auto">
          <a:xfrm>
            <a:off x="8071695" y="4418900"/>
            <a:ext cx="800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6C286EB0-ADFC-4D89-A8AC-FF0831F4AC34}"/>
              </a:ext>
            </a:extLst>
          </p:cNvPr>
          <p:cNvSpPr txBox="1">
            <a:spLocks noChangeArrowheads="1"/>
          </p:cNvSpPr>
          <p:nvPr/>
        </p:nvSpPr>
        <p:spPr bwMode="auto">
          <a:xfrm>
            <a:off x="10071945" y="3333050"/>
            <a:ext cx="3381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969749FF-E71A-48D3-A0DE-A6F1008CFF51}"/>
              </a:ext>
            </a:extLst>
          </p:cNvPr>
          <p:cNvSpPr txBox="1">
            <a:spLocks noChangeArrowheads="1"/>
          </p:cNvSpPr>
          <p:nvPr/>
        </p:nvSpPr>
        <p:spPr bwMode="auto">
          <a:xfrm>
            <a:off x="8814645" y="293300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532B725B-734C-4B50-B60C-66B9A2B86FC7}"/>
              </a:ext>
            </a:extLst>
          </p:cNvPr>
          <p:cNvSpPr>
            <a:spLocks noChangeShapeType="1"/>
          </p:cNvSpPr>
          <p:nvPr/>
        </p:nvSpPr>
        <p:spPr bwMode="auto">
          <a:xfrm>
            <a:off x="7871670" y="393312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AA1D5F49-6880-43FD-8CEA-C9A66F12328B}"/>
              </a:ext>
            </a:extLst>
          </p:cNvPr>
          <p:cNvSpPr>
            <a:spLocks noChangeShapeType="1"/>
          </p:cNvSpPr>
          <p:nvPr/>
        </p:nvSpPr>
        <p:spPr bwMode="auto">
          <a:xfrm>
            <a:off x="7900245" y="44189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6D93D08B-F836-4F88-88D5-0B54F541F144}"/>
              </a:ext>
            </a:extLst>
          </p:cNvPr>
          <p:cNvSpPr>
            <a:spLocks noChangeShapeType="1"/>
          </p:cNvSpPr>
          <p:nvPr/>
        </p:nvSpPr>
        <p:spPr bwMode="auto">
          <a:xfrm>
            <a:off x="9043245" y="44189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706801FF-605E-4916-9331-642140EAF1E4}"/>
              </a:ext>
            </a:extLst>
          </p:cNvPr>
          <p:cNvSpPr>
            <a:spLocks noChangeShapeType="1"/>
          </p:cNvSpPr>
          <p:nvPr/>
        </p:nvSpPr>
        <p:spPr bwMode="auto">
          <a:xfrm>
            <a:off x="7900245" y="4933250"/>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0405F0CE-F5A6-4826-8922-968C6A864512}"/>
              </a:ext>
            </a:extLst>
          </p:cNvPr>
          <p:cNvSpPr>
            <a:spLocks noChangeShapeType="1"/>
          </p:cNvSpPr>
          <p:nvPr/>
        </p:nvSpPr>
        <p:spPr bwMode="auto">
          <a:xfrm>
            <a:off x="9671895" y="341877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E2C6A23A-7527-49DA-BAEE-B5F368CAE4EA}"/>
              </a:ext>
            </a:extLst>
          </p:cNvPr>
          <p:cNvSpPr>
            <a:spLocks noChangeShapeType="1"/>
          </p:cNvSpPr>
          <p:nvPr/>
        </p:nvSpPr>
        <p:spPr bwMode="auto">
          <a:xfrm>
            <a:off x="10814895" y="341877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A926C89C-810B-456D-9D64-90CBA1AF90B8}"/>
              </a:ext>
            </a:extLst>
          </p:cNvPr>
          <p:cNvSpPr txBox="1">
            <a:spLocks noChangeArrowheads="1"/>
          </p:cNvSpPr>
          <p:nvPr/>
        </p:nvSpPr>
        <p:spPr bwMode="auto">
          <a:xfrm>
            <a:off x="10100520" y="4076000"/>
            <a:ext cx="3381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E5196AD4-3903-4540-A39F-A2D0E21243F9}"/>
              </a:ext>
            </a:extLst>
          </p:cNvPr>
          <p:cNvSpPr>
            <a:spLocks noChangeShapeType="1"/>
          </p:cNvSpPr>
          <p:nvPr/>
        </p:nvSpPr>
        <p:spPr bwMode="auto">
          <a:xfrm>
            <a:off x="9671895" y="393312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CFB90943-68FB-4360-BCBE-6E6DD2F784CD}"/>
              </a:ext>
            </a:extLst>
          </p:cNvPr>
          <p:cNvSpPr>
            <a:spLocks noChangeShapeType="1"/>
          </p:cNvSpPr>
          <p:nvPr/>
        </p:nvSpPr>
        <p:spPr bwMode="auto">
          <a:xfrm>
            <a:off x="9700470" y="44189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DF7831A5-B8E5-4CFA-BFC4-9E997DF93FE3}"/>
              </a:ext>
            </a:extLst>
          </p:cNvPr>
          <p:cNvSpPr>
            <a:spLocks noChangeShapeType="1"/>
          </p:cNvSpPr>
          <p:nvPr/>
        </p:nvSpPr>
        <p:spPr bwMode="auto">
          <a:xfrm>
            <a:off x="10843470" y="44189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38400042-B6ED-4651-9E9A-CC12EA71D5B9}"/>
              </a:ext>
            </a:extLst>
          </p:cNvPr>
          <p:cNvSpPr>
            <a:spLocks noChangeShapeType="1"/>
          </p:cNvSpPr>
          <p:nvPr/>
        </p:nvSpPr>
        <p:spPr bwMode="auto">
          <a:xfrm>
            <a:off x="9700470" y="4933250"/>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894631ED-C9F9-48A1-8F47-08A8539455C7}"/>
              </a:ext>
            </a:extLst>
          </p:cNvPr>
          <p:cNvSpPr txBox="1">
            <a:spLocks noChangeArrowheads="1"/>
          </p:cNvSpPr>
          <p:nvPr/>
        </p:nvSpPr>
        <p:spPr bwMode="auto">
          <a:xfrm>
            <a:off x="9014670" y="399027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76FFF955-1440-4C2B-85FF-24AC3C91B8D5}"/>
              </a:ext>
            </a:extLst>
          </p:cNvPr>
          <p:cNvSpPr txBox="1">
            <a:spLocks noChangeArrowheads="1"/>
          </p:cNvSpPr>
          <p:nvPr/>
        </p:nvSpPr>
        <p:spPr bwMode="auto">
          <a:xfrm>
            <a:off x="9900495" y="36188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0C67D3FC-DA90-494E-8F37-D03D6BDD47DE}"/>
              </a:ext>
            </a:extLst>
          </p:cNvPr>
          <p:cNvSpPr>
            <a:spLocks noChangeShapeType="1"/>
          </p:cNvSpPr>
          <p:nvPr/>
        </p:nvSpPr>
        <p:spPr bwMode="auto">
          <a:xfrm>
            <a:off x="9043245" y="3904550"/>
            <a:ext cx="6286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1F091057-4A28-4CB2-908E-575CEF2B016D}"/>
              </a:ext>
            </a:extLst>
          </p:cNvPr>
          <p:cNvSpPr txBox="1">
            <a:spLocks noChangeArrowheads="1"/>
          </p:cNvSpPr>
          <p:nvPr/>
        </p:nvSpPr>
        <p:spPr bwMode="auto">
          <a:xfrm>
            <a:off x="9900495" y="4418900"/>
            <a:ext cx="8001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97034A05-1B6F-4BF3-94F6-262756C8C940}"/>
              </a:ext>
            </a:extLst>
          </p:cNvPr>
          <p:cNvSpPr txBox="1">
            <a:spLocks noChangeArrowheads="1"/>
          </p:cNvSpPr>
          <p:nvPr/>
        </p:nvSpPr>
        <p:spPr bwMode="auto">
          <a:xfrm>
            <a:off x="7728795" y="4133150"/>
            <a:ext cx="400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22" name="Picture 26" descr="BcaE8X6Ri[1]">
            <a:extLst>
              <a:ext uri="{FF2B5EF4-FFF2-40B4-BE49-F238E27FC236}">
                <a16:creationId xmlns:a16="http://schemas.microsoft.com/office/drawing/2014/main" id="{2A19905B-F85A-4EB1-A006-762E8922C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720" y="4076000"/>
            <a:ext cx="395287"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8" name="Picture 27">
            <a:extLst>
              <a:ext uri="{FF2B5EF4-FFF2-40B4-BE49-F238E27FC236}">
                <a16:creationId xmlns:a16="http://schemas.microsoft.com/office/drawing/2014/main" id="{72812198-4ADB-4A57-B268-6F529D85C1EC}"/>
              </a:ext>
            </a:extLst>
          </p:cNvPr>
          <p:cNvPicPr>
            <a:picLocks noChangeAspect="1"/>
          </p:cNvPicPr>
          <p:nvPr/>
        </p:nvPicPr>
        <p:blipFill>
          <a:blip r:embed="rId3"/>
          <a:stretch>
            <a:fillRect/>
          </a:stretch>
        </p:blipFill>
        <p:spPr>
          <a:xfrm>
            <a:off x="8776614" y="1213907"/>
            <a:ext cx="1104762" cy="1361905"/>
          </a:xfrm>
          <a:prstGeom prst="rect">
            <a:avLst/>
          </a:prstGeom>
        </p:spPr>
      </p:pic>
    </p:spTree>
    <p:extLst>
      <p:ext uri="{BB962C8B-B14F-4D97-AF65-F5344CB8AC3E}">
        <p14:creationId xmlns:p14="http://schemas.microsoft.com/office/powerpoint/2010/main" val="30656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1000"/>
                                        <p:tgtEl>
                                          <p:spTgt spid="4102"/>
                                        </p:tgtEl>
                                      </p:cBhvr>
                                    </p:animEffect>
                                    <p:anim calcmode="lin" valueType="num">
                                      <p:cBhvr>
                                        <p:cTn id="35" dur="1000" fill="hold"/>
                                        <p:tgtEl>
                                          <p:spTgt spid="4102"/>
                                        </p:tgtEl>
                                        <p:attrNameLst>
                                          <p:attrName>ppt_x</p:attrName>
                                        </p:attrNameLst>
                                      </p:cBhvr>
                                      <p:tavLst>
                                        <p:tav tm="0">
                                          <p:val>
                                            <p:strVal val="#ppt_x"/>
                                          </p:val>
                                        </p:tav>
                                        <p:tav tm="100000">
                                          <p:val>
                                            <p:strVal val="#ppt_x"/>
                                          </p:val>
                                        </p:tav>
                                      </p:tavLst>
                                    </p:anim>
                                    <p:anim calcmode="lin" valueType="num">
                                      <p:cBhvr>
                                        <p:cTn id="36" dur="1000" fill="hold"/>
                                        <p:tgtEl>
                                          <p:spTgt spid="4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strVal val="#ppt_x"/>
                                          </p:val>
                                        </p:tav>
                                        <p:tav tm="100000">
                                          <p:val>
                                            <p:strVal val="#ppt_x"/>
                                          </p:val>
                                        </p:tav>
                                      </p:tavLst>
                                    </p:anim>
                                    <p:anim calcmode="lin" valueType="num">
                                      <p:cBhvr>
                                        <p:cTn id="111" dur="1000" fill="hold"/>
                                        <p:tgtEl>
                                          <p:spTgt spid="2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1000"/>
                                        <p:tgtEl>
                                          <p:spTgt spid="24"/>
                                        </p:tgtEl>
                                      </p:cBhvr>
                                    </p:animEffect>
                                    <p:anim calcmode="lin" valueType="num">
                                      <p:cBhvr>
                                        <p:cTn id="115" dur="1000" fill="hold"/>
                                        <p:tgtEl>
                                          <p:spTgt spid="24"/>
                                        </p:tgtEl>
                                        <p:attrNameLst>
                                          <p:attrName>ppt_x</p:attrName>
                                        </p:attrNameLst>
                                      </p:cBhvr>
                                      <p:tavLst>
                                        <p:tav tm="0">
                                          <p:val>
                                            <p:strVal val="#ppt_x"/>
                                          </p:val>
                                        </p:tav>
                                        <p:tav tm="100000">
                                          <p:val>
                                            <p:strVal val="#ppt_x"/>
                                          </p:val>
                                        </p:tav>
                                      </p:tavLst>
                                    </p:anim>
                                    <p:anim calcmode="lin" valueType="num">
                                      <p:cBhvr>
                                        <p:cTn id="116" dur="1000" fill="hold"/>
                                        <p:tgtEl>
                                          <p:spTgt spid="2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000"/>
                                        <p:tgtEl>
                                          <p:spTgt spid="25"/>
                                        </p:tgtEl>
                                      </p:cBhvr>
                                    </p:animEffect>
                                    <p:anim calcmode="lin" valueType="num">
                                      <p:cBhvr>
                                        <p:cTn id="120" dur="1000" fill="hold"/>
                                        <p:tgtEl>
                                          <p:spTgt spid="25"/>
                                        </p:tgtEl>
                                        <p:attrNameLst>
                                          <p:attrName>ppt_x</p:attrName>
                                        </p:attrNameLst>
                                      </p:cBhvr>
                                      <p:tavLst>
                                        <p:tav tm="0">
                                          <p:val>
                                            <p:strVal val="#ppt_x"/>
                                          </p:val>
                                        </p:tav>
                                        <p:tav tm="100000">
                                          <p:val>
                                            <p:strVal val="#ppt_x"/>
                                          </p:val>
                                        </p:tav>
                                      </p:tavLst>
                                    </p:anim>
                                    <p:anim calcmode="lin" valueType="num">
                                      <p:cBhvr>
                                        <p:cTn id="121" dur="1000" fill="hold"/>
                                        <p:tgtEl>
                                          <p:spTgt spid="2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1000"/>
                                        <p:tgtEl>
                                          <p:spTgt spid="26"/>
                                        </p:tgtEl>
                                      </p:cBhvr>
                                    </p:animEffect>
                                    <p:anim calcmode="lin" valueType="num">
                                      <p:cBhvr>
                                        <p:cTn id="125" dur="1000" fill="hold"/>
                                        <p:tgtEl>
                                          <p:spTgt spid="26"/>
                                        </p:tgtEl>
                                        <p:attrNameLst>
                                          <p:attrName>ppt_x</p:attrName>
                                        </p:attrNameLst>
                                      </p:cBhvr>
                                      <p:tavLst>
                                        <p:tav tm="0">
                                          <p:val>
                                            <p:strVal val="#ppt_x"/>
                                          </p:val>
                                        </p:tav>
                                        <p:tav tm="100000">
                                          <p:val>
                                            <p:strVal val="#ppt_x"/>
                                          </p:val>
                                        </p:tav>
                                      </p:tavLst>
                                    </p:anim>
                                    <p:anim calcmode="lin" valueType="num">
                                      <p:cBhvr>
                                        <p:cTn id="126" dur="1000" fill="hold"/>
                                        <p:tgtEl>
                                          <p:spTgt spid="2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1000"/>
                                        <p:tgtEl>
                                          <p:spTgt spid="27"/>
                                        </p:tgtEl>
                                      </p:cBhvr>
                                    </p:animEffect>
                                    <p:anim calcmode="lin" valueType="num">
                                      <p:cBhvr>
                                        <p:cTn id="130" dur="1000" fill="hold"/>
                                        <p:tgtEl>
                                          <p:spTgt spid="27"/>
                                        </p:tgtEl>
                                        <p:attrNameLst>
                                          <p:attrName>ppt_x</p:attrName>
                                        </p:attrNameLst>
                                      </p:cBhvr>
                                      <p:tavLst>
                                        <p:tav tm="0">
                                          <p:val>
                                            <p:strVal val="#ppt_x"/>
                                          </p:val>
                                        </p:tav>
                                        <p:tav tm="100000">
                                          <p:val>
                                            <p:strVal val="#ppt_x"/>
                                          </p:val>
                                        </p:tav>
                                      </p:tavLst>
                                    </p:anim>
                                    <p:anim calcmode="lin" valueType="num">
                                      <p:cBhvr>
                                        <p:cTn id="131" dur="1000" fill="hold"/>
                                        <p:tgtEl>
                                          <p:spTgt spid="27"/>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122"/>
                                        </p:tgtEl>
                                        <p:attrNameLst>
                                          <p:attrName>style.visibility</p:attrName>
                                        </p:attrNameLst>
                                      </p:cBhvr>
                                      <p:to>
                                        <p:strVal val="visible"/>
                                      </p:to>
                                    </p:set>
                                    <p:animEffect transition="in" filter="fade">
                                      <p:cBhvr>
                                        <p:cTn id="134" dur="1000"/>
                                        <p:tgtEl>
                                          <p:spTgt spid="4122"/>
                                        </p:tgtEl>
                                      </p:cBhvr>
                                    </p:animEffect>
                                    <p:anim calcmode="lin" valueType="num">
                                      <p:cBhvr>
                                        <p:cTn id="135" dur="1000" fill="hold"/>
                                        <p:tgtEl>
                                          <p:spTgt spid="4122"/>
                                        </p:tgtEl>
                                        <p:attrNameLst>
                                          <p:attrName>ppt_x</p:attrName>
                                        </p:attrNameLst>
                                      </p:cBhvr>
                                      <p:tavLst>
                                        <p:tav tm="0">
                                          <p:val>
                                            <p:strVal val="#ppt_x"/>
                                          </p:val>
                                        </p:tav>
                                        <p:tav tm="100000">
                                          <p:val>
                                            <p:strVal val="#ppt_x"/>
                                          </p:val>
                                        </p:tav>
                                      </p:tavLst>
                                    </p:anim>
                                    <p:anim calcmode="lin" valueType="num">
                                      <p:cBhvr>
                                        <p:cTn id="136" dur="1000" fill="hold"/>
                                        <p:tgtEl>
                                          <p:spTgt spid="4122"/>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1000"/>
                                        <p:tgtEl>
                                          <p:spTgt spid="28"/>
                                        </p:tgtEl>
                                      </p:cBhvr>
                                    </p:animEffect>
                                    <p:anim calcmode="lin" valueType="num">
                                      <p:cBhvr>
                                        <p:cTn id="140" dur="1000" fill="hold"/>
                                        <p:tgtEl>
                                          <p:spTgt spid="28"/>
                                        </p:tgtEl>
                                        <p:attrNameLst>
                                          <p:attrName>ppt_x</p:attrName>
                                        </p:attrNameLst>
                                      </p:cBhvr>
                                      <p:tavLst>
                                        <p:tav tm="0">
                                          <p:val>
                                            <p:strVal val="#ppt_x"/>
                                          </p:val>
                                        </p:tav>
                                        <p:tav tm="100000">
                                          <p:val>
                                            <p:strVal val="#ppt_x"/>
                                          </p:val>
                                        </p:tav>
                                      </p:tavLst>
                                    </p:anim>
                                    <p:anim calcmode="lin" valueType="num">
                                      <p:cBhvr>
                                        <p:cTn id="1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8" grpId="0"/>
      <p:bldP spid="9" grpId="0"/>
      <p:bldP spid="10" grpId="0"/>
      <p:bldP spid="11" grpId="0"/>
      <p:bldP spid="12" grpId="0" animBg="1"/>
      <p:bldP spid="13" grpId="0" animBg="1"/>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15" name="Text Box 16">
            <a:extLst>
              <a:ext uri="{FF2B5EF4-FFF2-40B4-BE49-F238E27FC236}">
                <a16:creationId xmlns:a16="http://schemas.microsoft.com/office/drawing/2014/main" id="{DEE52E97-678B-4401-9992-FC829F6AFACF}"/>
              </a:ext>
            </a:extLst>
          </p:cNvPr>
          <p:cNvSpPr txBox="1">
            <a:spLocks noChangeArrowheads="1"/>
          </p:cNvSpPr>
          <p:nvPr/>
        </p:nvSpPr>
        <p:spPr bwMode="auto">
          <a:xfrm>
            <a:off x="2349379" y="4837967"/>
            <a:ext cx="68580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470A5EA8-08D4-4DD2-BC23-6BE080C6EA2E}"/>
              </a:ext>
            </a:extLst>
          </p:cNvPr>
          <p:cNvSpPr txBox="1">
            <a:spLocks noChangeArrowheads="1"/>
          </p:cNvSpPr>
          <p:nvPr/>
        </p:nvSpPr>
        <p:spPr bwMode="auto">
          <a:xfrm>
            <a:off x="2984621" y="3959604"/>
            <a:ext cx="68580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5A9F31A-F609-4290-AE60-D8442DCDC573}"/>
              </a:ext>
            </a:extLst>
          </p:cNvPr>
          <p:cNvGrpSpPr>
            <a:grpSpLocks/>
          </p:cNvGrpSpPr>
          <p:nvPr/>
        </p:nvGrpSpPr>
        <p:grpSpPr bwMode="auto">
          <a:xfrm>
            <a:off x="4184771" y="4016754"/>
            <a:ext cx="4343400" cy="1828800"/>
            <a:chOff x="106756200" y="109670850"/>
            <a:chExt cx="4343400" cy="1828800"/>
          </a:xfrm>
        </p:grpSpPr>
        <p:pic>
          <p:nvPicPr>
            <p:cNvPr id="5124" name="Picture 4">
              <a:extLst>
                <a:ext uri="{FF2B5EF4-FFF2-40B4-BE49-F238E27FC236}">
                  <a16:creationId xmlns:a16="http://schemas.microsoft.com/office/drawing/2014/main" id="{FBC9A318-E6CE-47F6-B3C9-E3AB50917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096708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 Box 5">
              <a:extLst>
                <a:ext uri="{FF2B5EF4-FFF2-40B4-BE49-F238E27FC236}">
                  <a16:creationId xmlns:a16="http://schemas.microsoft.com/office/drawing/2014/main" id="{90255E53-F43D-4D74-A657-D41307352E18}"/>
                </a:ext>
              </a:extLst>
            </p:cNvPr>
            <p:cNvSpPr txBox="1">
              <a:spLocks noChangeArrowheads="1"/>
            </p:cNvSpPr>
            <p:nvPr/>
          </p:nvSpPr>
          <p:spPr bwMode="auto">
            <a:xfrm>
              <a:off x="106870500" y="1100137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6">
              <a:extLst>
                <a:ext uri="{FF2B5EF4-FFF2-40B4-BE49-F238E27FC236}">
                  <a16:creationId xmlns:a16="http://schemas.microsoft.com/office/drawing/2014/main" id="{EBE67F96-EE62-47FC-BE50-FD2DA5FD566B}"/>
                </a:ext>
              </a:extLst>
            </p:cNvPr>
            <p:cNvSpPr>
              <a:spLocks noChangeShapeType="1"/>
            </p:cNvSpPr>
            <p:nvPr/>
          </p:nvSpPr>
          <p:spPr bwMode="auto">
            <a:xfrm>
              <a:off x="108699300" y="1106424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7">
              <a:extLst>
                <a:ext uri="{FF2B5EF4-FFF2-40B4-BE49-F238E27FC236}">
                  <a16:creationId xmlns:a16="http://schemas.microsoft.com/office/drawing/2014/main" id="{67A80C0A-1392-4B09-8ABE-40E8B8799CCC}"/>
                </a:ext>
              </a:extLst>
            </p:cNvPr>
            <p:cNvSpPr>
              <a:spLocks noChangeShapeType="1"/>
            </p:cNvSpPr>
            <p:nvPr/>
          </p:nvSpPr>
          <p:spPr bwMode="auto">
            <a:xfrm>
              <a:off x="107384850" y="11087100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8">
              <a:extLst>
                <a:ext uri="{FF2B5EF4-FFF2-40B4-BE49-F238E27FC236}">
                  <a16:creationId xmlns:a16="http://schemas.microsoft.com/office/drawing/2014/main" id="{CA0F29CB-04E3-478B-9D27-0E41C712B98A}"/>
                </a:ext>
              </a:extLst>
            </p:cNvPr>
            <p:cNvSpPr txBox="1">
              <a:spLocks noChangeArrowheads="1"/>
            </p:cNvSpPr>
            <p:nvPr/>
          </p:nvSpPr>
          <p:spPr bwMode="auto">
            <a:xfrm>
              <a:off x="107737238" y="1100137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9">
              <a:extLst>
                <a:ext uri="{FF2B5EF4-FFF2-40B4-BE49-F238E27FC236}">
                  <a16:creationId xmlns:a16="http://schemas.microsoft.com/office/drawing/2014/main" id="{999E96E8-B8C0-4F42-A77A-A443A67610D5}"/>
                </a:ext>
              </a:extLst>
            </p:cNvPr>
            <p:cNvSpPr>
              <a:spLocks noChangeShapeType="1"/>
            </p:cNvSpPr>
            <p:nvPr/>
          </p:nvSpPr>
          <p:spPr bwMode="auto">
            <a:xfrm>
              <a:off x="108110271" y="1103090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10">
              <a:extLst>
                <a:ext uri="{FF2B5EF4-FFF2-40B4-BE49-F238E27FC236}">
                  <a16:creationId xmlns:a16="http://schemas.microsoft.com/office/drawing/2014/main" id="{EF8FF547-F9C3-428A-BBB4-35D46A27140F}"/>
                </a:ext>
              </a:extLst>
            </p:cNvPr>
            <p:cNvSpPr>
              <a:spLocks noChangeShapeType="1"/>
            </p:cNvSpPr>
            <p:nvPr/>
          </p:nvSpPr>
          <p:spPr bwMode="auto">
            <a:xfrm>
              <a:off x="107784900" y="1102995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11">
              <a:extLst>
                <a:ext uri="{FF2B5EF4-FFF2-40B4-BE49-F238E27FC236}">
                  <a16:creationId xmlns:a16="http://schemas.microsoft.com/office/drawing/2014/main" id="{2B180322-6CE8-4C66-8648-9BA48EFB5537}"/>
                </a:ext>
              </a:extLst>
            </p:cNvPr>
            <p:cNvSpPr txBox="1">
              <a:spLocks noChangeArrowheads="1"/>
            </p:cNvSpPr>
            <p:nvPr/>
          </p:nvSpPr>
          <p:spPr bwMode="auto">
            <a:xfrm>
              <a:off x="108470700" y="1103566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Line 12">
              <a:extLst>
                <a:ext uri="{FF2B5EF4-FFF2-40B4-BE49-F238E27FC236}">
                  <a16:creationId xmlns:a16="http://schemas.microsoft.com/office/drawing/2014/main" id="{9C4BDB02-4F6E-4F10-BED8-7539DBB44801}"/>
                </a:ext>
              </a:extLst>
            </p:cNvPr>
            <p:cNvSpPr>
              <a:spLocks noChangeShapeType="1"/>
            </p:cNvSpPr>
            <p:nvPr/>
          </p:nvSpPr>
          <p:spPr bwMode="auto">
            <a:xfrm>
              <a:off x="108470700" y="1106424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Text Box 13">
              <a:extLst>
                <a:ext uri="{FF2B5EF4-FFF2-40B4-BE49-F238E27FC236}">
                  <a16:creationId xmlns:a16="http://schemas.microsoft.com/office/drawing/2014/main" id="{2833889E-61A6-4444-9AC0-25AE06A8E287}"/>
                </a:ext>
              </a:extLst>
            </p:cNvPr>
            <p:cNvSpPr txBox="1">
              <a:spLocks noChangeArrowheads="1"/>
            </p:cNvSpPr>
            <p:nvPr/>
          </p:nvSpPr>
          <p:spPr bwMode="auto">
            <a:xfrm>
              <a:off x="108470700" y="11092815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4" name="Text Box 14">
              <a:extLst>
                <a:ext uri="{FF2B5EF4-FFF2-40B4-BE49-F238E27FC236}">
                  <a16:creationId xmlns:a16="http://schemas.microsoft.com/office/drawing/2014/main" id="{760B5126-4ACE-4596-B027-56095C5D3B37}"/>
                </a:ext>
              </a:extLst>
            </p:cNvPr>
            <p:cNvSpPr txBox="1">
              <a:spLocks noChangeArrowheads="1"/>
            </p:cNvSpPr>
            <p:nvPr/>
          </p:nvSpPr>
          <p:spPr bwMode="auto">
            <a:xfrm>
              <a:off x="107670600" y="110899575"/>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Line 15">
              <a:extLst>
                <a:ext uri="{FF2B5EF4-FFF2-40B4-BE49-F238E27FC236}">
                  <a16:creationId xmlns:a16="http://schemas.microsoft.com/office/drawing/2014/main" id="{B1EC9BA6-B82A-44E2-861F-726883E69F06}"/>
                </a:ext>
              </a:extLst>
            </p:cNvPr>
            <p:cNvSpPr>
              <a:spLocks noChangeShapeType="1"/>
            </p:cNvSpPr>
            <p:nvPr/>
          </p:nvSpPr>
          <p:spPr bwMode="auto">
            <a:xfrm>
              <a:off x="108127800" y="1102995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6" name="Text Box 16">
              <a:extLst>
                <a:ext uri="{FF2B5EF4-FFF2-40B4-BE49-F238E27FC236}">
                  <a16:creationId xmlns:a16="http://schemas.microsoft.com/office/drawing/2014/main" id="{2B64F863-FFD4-4D30-BF22-44AB2F6E3FE5}"/>
                </a:ext>
              </a:extLst>
            </p:cNvPr>
            <p:cNvSpPr txBox="1">
              <a:spLocks noChangeArrowheads="1"/>
            </p:cNvSpPr>
            <p:nvPr/>
          </p:nvSpPr>
          <p:spPr bwMode="auto">
            <a:xfrm>
              <a:off x="108927900" y="1097280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7" name="Text Box 17">
              <a:extLst>
                <a:ext uri="{FF2B5EF4-FFF2-40B4-BE49-F238E27FC236}">
                  <a16:creationId xmlns:a16="http://schemas.microsoft.com/office/drawing/2014/main" id="{81BBC8F4-A597-4D05-AFAA-43FF714DF126}"/>
                </a:ext>
              </a:extLst>
            </p:cNvPr>
            <p:cNvSpPr txBox="1">
              <a:spLocks noChangeArrowheads="1"/>
            </p:cNvSpPr>
            <p:nvPr/>
          </p:nvSpPr>
          <p:spPr bwMode="auto">
            <a:xfrm>
              <a:off x="109899450" y="1102995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Line 18">
              <a:extLst>
                <a:ext uri="{FF2B5EF4-FFF2-40B4-BE49-F238E27FC236}">
                  <a16:creationId xmlns:a16="http://schemas.microsoft.com/office/drawing/2014/main" id="{C212B68C-28ED-4918-84B1-1CB8BE06A13A}"/>
                </a:ext>
              </a:extLst>
            </p:cNvPr>
            <p:cNvSpPr>
              <a:spLocks noChangeShapeType="1"/>
            </p:cNvSpPr>
            <p:nvPr/>
          </p:nvSpPr>
          <p:spPr bwMode="auto">
            <a:xfrm flipV="1">
              <a:off x="110871000" y="110585250"/>
              <a:ext cx="1"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4" name="Text Box 19">
              <a:extLst>
                <a:ext uri="{FF2B5EF4-FFF2-40B4-BE49-F238E27FC236}">
                  <a16:creationId xmlns:a16="http://schemas.microsoft.com/office/drawing/2014/main" id="{F817A2CA-ADEC-4D07-9A65-6C5B1F5B87F0}"/>
                </a:ext>
              </a:extLst>
            </p:cNvPr>
            <p:cNvSpPr txBox="1">
              <a:spLocks noChangeArrowheads="1"/>
            </p:cNvSpPr>
            <p:nvPr/>
          </p:nvSpPr>
          <p:spPr bwMode="auto">
            <a:xfrm>
              <a:off x="106756200" y="1108710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5" name="Text Box 20">
              <a:extLst>
                <a:ext uri="{FF2B5EF4-FFF2-40B4-BE49-F238E27FC236}">
                  <a16:creationId xmlns:a16="http://schemas.microsoft.com/office/drawing/2014/main" id="{FAAAD4B6-4C84-4576-B6AE-A075BAE0F0F0}"/>
                </a:ext>
              </a:extLst>
            </p:cNvPr>
            <p:cNvSpPr txBox="1">
              <a:spLocks noChangeArrowheads="1"/>
            </p:cNvSpPr>
            <p:nvPr/>
          </p:nvSpPr>
          <p:spPr bwMode="auto">
            <a:xfrm>
              <a:off x="110185200" y="1108710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086" name="TextBox 3085">
            <a:extLst>
              <a:ext uri="{FF2B5EF4-FFF2-40B4-BE49-F238E27FC236}">
                <a16:creationId xmlns:a16="http://schemas.microsoft.com/office/drawing/2014/main" id="{4C228804-7144-4B27-AD57-A289368F13D5}"/>
              </a:ext>
            </a:extLst>
          </p:cNvPr>
          <p:cNvSpPr txBox="1"/>
          <p:nvPr/>
        </p:nvSpPr>
        <p:spPr>
          <a:xfrm>
            <a:off x="1975582" y="1317559"/>
            <a:ext cx="8590327" cy="1754326"/>
          </a:xfrm>
          <a:prstGeom prst="rect">
            <a:avLst/>
          </a:prstGeom>
          <a:noFill/>
        </p:spPr>
        <p:txBody>
          <a:bodyPr wrap="square" rtlCol="0">
            <a:spAutoFit/>
          </a:bodyPr>
          <a:lstStyle/>
          <a:p>
            <a:r>
              <a:rPr lang="en-US" dirty="0">
                <a:latin typeface="Arial Narrow" panose="020B0606020202030204" pitchFamily="34" charset="0"/>
              </a:rPr>
              <a:t>Then we consider the King of the South in our history we see that he does the same thing. He comes to life prior to 1939, then he becomes in involved in world politics and then he fights Hitler in World War II.  But when we get to the history of 1989-1991, we can see that he dies he's defeated totally and completely. He's going to resurrect with the new body, he looks different, this is Soviet Union and this is Russia. </a:t>
            </a:r>
          </a:p>
          <a:p>
            <a:r>
              <a:rPr lang="en-US" dirty="0"/>
              <a:t> </a:t>
            </a:r>
          </a:p>
        </p:txBody>
      </p:sp>
    </p:spTree>
    <p:extLst>
      <p:ext uri="{BB962C8B-B14F-4D97-AF65-F5344CB8AC3E}">
        <p14:creationId xmlns:p14="http://schemas.microsoft.com/office/powerpoint/2010/main" val="1141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1000"/>
                                        <p:tgtEl>
                                          <p:spTgt spid="3086"/>
                                        </p:tgtEl>
                                      </p:cBhvr>
                                    </p:animEffect>
                                    <p:anim calcmode="lin" valueType="num">
                                      <p:cBhvr>
                                        <p:cTn id="8" dur="1000" fill="hold"/>
                                        <p:tgtEl>
                                          <p:spTgt spid="3086"/>
                                        </p:tgtEl>
                                        <p:attrNameLst>
                                          <p:attrName>ppt_x</p:attrName>
                                        </p:attrNameLst>
                                      </p:cBhvr>
                                      <p:tavLst>
                                        <p:tav tm="0">
                                          <p:val>
                                            <p:strVal val="#ppt_x"/>
                                          </p:val>
                                        </p:tav>
                                        <p:tav tm="100000">
                                          <p:val>
                                            <p:strVal val="#ppt_x"/>
                                          </p:val>
                                        </p:tav>
                                      </p:tavLst>
                                    </p:anim>
                                    <p:anim calcmode="lin" valueType="num">
                                      <p:cBhvr>
                                        <p:cTn id="9"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2" name="TextBox 1">
            <a:extLst>
              <a:ext uri="{FF2B5EF4-FFF2-40B4-BE49-F238E27FC236}">
                <a16:creationId xmlns:a16="http://schemas.microsoft.com/office/drawing/2014/main" id="{8FF99187-4DED-4BD1-BFCC-7AE3865BD607}"/>
              </a:ext>
            </a:extLst>
          </p:cNvPr>
          <p:cNvSpPr txBox="1"/>
          <p:nvPr/>
        </p:nvSpPr>
        <p:spPr>
          <a:xfrm>
            <a:off x="1702652" y="1247259"/>
            <a:ext cx="4857225" cy="4062651"/>
          </a:xfrm>
          <a:prstGeom prst="rect">
            <a:avLst/>
          </a:prstGeom>
          <a:noFill/>
        </p:spPr>
        <p:txBody>
          <a:bodyPr wrap="square" rtlCol="0">
            <a:spAutoFit/>
          </a:bodyPr>
          <a:lstStyle/>
          <a:p>
            <a:r>
              <a:rPr lang="en-US" sz="1600" dirty="0">
                <a:latin typeface="Arial Narrow" panose="020B0606020202030204" pitchFamily="34" charset="0"/>
              </a:rPr>
              <a:t>All we have to do is bring our knowledge of how the beginning typifies the end, which we use all the time when we speak of </a:t>
            </a:r>
            <a:r>
              <a:rPr lang="en-US" sz="1600" dirty="0" err="1">
                <a:latin typeface="Arial Narrow" panose="020B0606020202030204" pitchFamily="34" charset="0"/>
              </a:rPr>
              <a:t>Millerite</a:t>
            </a:r>
            <a:r>
              <a:rPr lang="en-US" sz="1600" dirty="0">
                <a:latin typeface="Arial Narrow" panose="020B0606020202030204" pitchFamily="34" charset="0"/>
              </a:rPr>
              <a:t> History. If we wanted to do this we could call this Acts 27 and the ship of Alexandria, and it could go from 1798 to Sunday law as one long line of Adventism. If we want to do that this is the ship of Alexandria that begins in 1798 and ends at Sunday law  and it's just one long history of Adventism but we can see but if we go into this history we can divide it into two parts. We can call one the </a:t>
            </a:r>
            <a:r>
              <a:rPr lang="en-US" sz="1600" dirty="0" err="1">
                <a:latin typeface="Arial Narrow" panose="020B0606020202030204" pitchFamily="34" charset="0"/>
              </a:rPr>
              <a:t>millerite</a:t>
            </a:r>
            <a:r>
              <a:rPr lang="en-US" sz="1600" dirty="0">
                <a:latin typeface="Arial Narrow" panose="020B0606020202030204" pitchFamily="34" charset="0"/>
              </a:rPr>
              <a:t> history and one the history of the hundred forty-four thousand, an alpha and omega.   Then we cut our line and we say that the </a:t>
            </a:r>
            <a:r>
              <a:rPr lang="en-US" sz="1600" dirty="0" err="1">
                <a:latin typeface="Arial Narrow" panose="020B0606020202030204" pitchFamily="34" charset="0"/>
              </a:rPr>
              <a:t>millerite</a:t>
            </a:r>
            <a:r>
              <a:rPr lang="en-US" sz="1600" dirty="0">
                <a:latin typeface="Arial Narrow" panose="020B0606020202030204" pitchFamily="34" charset="0"/>
              </a:rPr>
              <a:t> history typifies our history. All that we're doing here saying that World War II typifies World War 3. Now that gives us license or permission to instead of treating it as one line we can split it and overlay our line. This is what we do when we say </a:t>
            </a:r>
            <a:r>
              <a:rPr lang="en-US" sz="1600" dirty="0" err="1">
                <a:latin typeface="Arial Narrow" panose="020B0606020202030204" pitchFamily="34" charset="0"/>
              </a:rPr>
              <a:t>millerite</a:t>
            </a:r>
            <a:r>
              <a:rPr lang="en-US" sz="1600" dirty="0">
                <a:latin typeface="Arial Narrow" panose="020B0606020202030204" pitchFamily="34" charset="0"/>
              </a:rPr>
              <a:t> history— the hundred forty-four thousand and we draw comparisons.</a:t>
            </a:r>
            <a:r>
              <a:rPr lang="en-US" dirty="0"/>
              <a:t> </a:t>
            </a:r>
          </a:p>
        </p:txBody>
      </p:sp>
      <p:grpSp>
        <p:nvGrpSpPr>
          <p:cNvPr id="3" name="Group 2">
            <a:extLst>
              <a:ext uri="{FF2B5EF4-FFF2-40B4-BE49-F238E27FC236}">
                <a16:creationId xmlns:a16="http://schemas.microsoft.com/office/drawing/2014/main" id="{2AD2B63F-602C-48B4-A9A8-F13C0FC8BA5B}"/>
              </a:ext>
            </a:extLst>
          </p:cNvPr>
          <p:cNvGrpSpPr>
            <a:grpSpLocks/>
          </p:cNvGrpSpPr>
          <p:nvPr/>
        </p:nvGrpSpPr>
        <p:grpSpPr bwMode="auto">
          <a:xfrm>
            <a:off x="7410450" y="1325460"/>
            <a:ext cx="2400300" cy="3086100"/>
            <a:chOff x="111213900" y="110813850"/>
            <a:chExt cx="2400300" cy="3086100"/>
          </a:xfrm>
        </p:grpSpPr>
        <p:grpSp>
          <p:nvGrpSpPr>
            <p:cNvPr id="4" name="Group 3">
              <a:extLst>
                <a:ext uri="{FF2B5EF4-FFF2-40B4-BE49-F238E27FC236}">
                  <a16:creationId xmlns:a16="http://schemas.microsoft.com/office/drawing/2014/main" id="{BBD066DF-8DB5-43CD-B17B-CEFD0E2F180A}"/>
                </a:ext>
              </a:extLst>
            </p:cNvPr>
            <p:cNvGrpSpPr>
              <a:grpSpLocks/>
            </p:cNvGrpSpPr>
            <p:nvPr/>
          </p:nvGrpSpPr>
          <p:grpSpPr bwMode="auto">
            <a:xfrm>
              <a:off x="111213900" y="110813850"/>
              <a:ext cx="2400300" cy="1257300"/>
              <a:chOff x="111099600" y="112014000"/>
              <a:chExt cx="2400300" cy="1257300"/>
            </a:xfrm>
          </p:grpSpPr>
          <p:sp>
            <p:nvSpPr>
              <p:cNvPr id="19" name="Text Box 4">
                <a:extLst>
                  <a:ext uri="{FF2B5EF4-FFF2-40B4-BE49-F238E27FC236}">
                    <a16:creationId xmlns:a16="http://schemas.microsoft.com/office/drawing/2014/main" id="{697E5261-5828-4A5B-B529-0FF0A57A50B1}"/>
                  </a:ext>
                </a:extLst>
              </p:cNvPr>
              <p:cNvSpPr txBox="1">
                <a:spLocks noChangeArrowheads="1"/>
              </p:cNvSpPr>
              <p:nvPr/>
            </p:nvSpPr>
            <p:spPr bwMode="auto">
              <a:xfrm>
                <a:off x="111099600" y="112014000"/>
                <a:ext cx="24003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CB83CCBB-DFAF-4327-B10B-44B6DF33BB8A}"/>
                  </a:ext>
                </a:extLst>
              </p:cNvPr>
              <p:cNvSpPr txBox="1">
                <a:spLocks noChangeArrowheads="1"/>
              </p:cNvSpPr>
              <p:nvPr/>
            </p:nvSpPr>
            <p:spPr bwMode="auto">
              <a:xfrm>
                <a:off x="111171568" y="112414050"/>
                <a:ext cx="1007532" cy="404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2FF41B35-3D8A-49FA-93FD-287CF9AED7AE}"/>
                  </a:ext>
                </a:extLst>
              </p:cNvPr>
              <p:cNvSpPr txBox="1">
                <a:spLocks noChangeArrowheads="1"/>
              </p:cNvSpPr>
              <p:nvPr/>
            </p:nvSpPr>
            <p:spPr bwMode="auto">
              <a:xfrm>
                <a:off x="112430983" y="112414050"/>
                <a:ext cx="944563" cy="416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7">
                <a:extLst>
                  <a:ext uri="{FF2B5EF4-FFF2-40B4-BE49-F238E27FC236}">
                    <a16:creationId xmlns:a16="http://schemas.microsoft.com/office/drawing/2014/main" id="{A9E13780-32E6-4A34-A782-7EA9452C994E}"/>
                  </a:ext>
                </a:extLst>
              </p:cNvPr>
              <p:cNvSpPr>
                <a:spLocks noChangeShapeType="1"/>
              </p:cNvSpPr>
              <p:nvPr/>
            </p:nvSpPr>
            <p:spPr bwMode="auto">
              <a:xfrm>
                <a:off x="111360479" y="112808385"/>
                <a:ext cx="617011"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8">
                <a:extLst>
                  <a:ext uri="{FF2B5EF4-FFF2-40B4-BE49-F238E27FC236}">
                    <a16:creationId xmlns:a16="http://schemas.microsoft.com/office/drawing/2014/main" id="{B439072A-277F-490F-A430-94C1CAB45D79}"/>
                  </a:ext>
                </a:extLst>
              </p:cNvPr>
              <p:cNvSpPr>
                <a:spLocks noChangeShapeType="1"/>
              </p:cNvSpPr>
              <p:nvPr/>
            </p:nvSpPr>
            <p:spPr bwMode="auto">
              <a:xfrm>
                <a:off x="112619896" y="112808385"/>
                <a:ext cx="617008" cy="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9">
                <a:extLst>
                  <a:ext uri="{FF2B5EF4-FFF2-40B4-BE49-F238E27FC236}">
                    <a16:creationId xmlns:a16="http://schemas.microsoft.com/office/drawing/2014/main" id="{B426DC27-BBDB-4C85-A7B1-F6DCFD5BA9AC}"/>
                  </a:ext>
                </a:extLst>
              </p:cNvPr>
              <p:cNvSpPr txBox="1">
                <a:spLocks noChangeArrowheads="1"/>
              </p:cNvSpPr>
              <p:nvPr/>
            </p:nvSpPr>
            <p:spPr bwMode="auto">
              <a:xfrm>
                <a:off x="111785400" y="1120711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10">
                <a:extLst>
                  <a:ext uri="{FF2B5EF4-FFF2-40B4-BE49-F238E27FC236}">
                    <a16:creationId xmlns:a16="http://schemas.microsoft.com/office/drawing/2014/main" id="{1DCA2E7C-4DC0-4F69-8447-5E8B3A2FE5EA}"/>
                  </a:ext>
                </a:extLst>
              </p:cNvPr>
              <p:cNvSpPr>
                <a:spLocks noChangeShapeType="1"/>
              </p:cNvSpPr>
              <p:nvPr/>
            </p:nvSpPr>
            <p:spPr bwMode="auto">
              <a:xfrm>
                <a:off x="111671100" y="1128141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11">
                <a:extLst>
                  <a:ext uri="{FF2B5EF4-FFF2-40B4-BE49-F238E27FC236}">
                    <a16:creationId xmlns:a16="http://schemas.microsoft.com/office/drawing/2014/main" id="{1ED0BB7E-3498-4E82-AE56-5032331972EB}"/>
                  </a:ext>
                </a:extLst>
              </p:cNvPr>
              <p:cNvSpPr>
                <a:spLocks noChangeShapeType="1"/>
              </p:cNvSpPr>
              <p:nvPr/>
            </p:nvSpPr>
            <p:spPr bwMode="auto">
              <a:xfrm>
                <a:off x="112928400" y="1128141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12">
                <a:extLst>
                  <a:ext uri="{FF2B5EF4-FFF2-40B4-BE49-F238E27FC236}">
                    <a16:creationId xmlns:a16="http://schemas.microsoft.com/office/drawing/2014/main" id="{0FBF7B19-D3E1-406B-B8BD-4ECE11A701F8}"/>
                  </a:ext>
                </a:extLst>
              </p:cNvPr>
              <p:cNvSpPr>
                <a:spLocks noChangeShapeType="1"/>
              </p:cNvSpPr>
              <p:nvPr/>
            </p:nvSpPr>
            <p:spPr bwMode="auto">
              <a:xfrm>
                <a:off x="111213900" y="113099850"/>
                <a:ext cx="22288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13">
                <a:extLst>
                  <a:ext uri="{FF2B5EF4-FFF2-40B4-BE49-F238E27FC236}">
                    <a16:creationId xmlns:a16="http://schemas.microsoft.com/office/drawing/2014/main" id="{864B9663-6F18-4DD7-9B83-992631A58708}"/>
                  </a:ext>
                </a:extLst>
              </p:cNvPr>
              <p:cNvSpPr>
                <a:spLocks noChangeShapeType="1"/>
              </p:cNvSpPr>
              <p:nvPr/>
            </p:nvSpPr>
            <p:spPr bwMode="auto">
              <a:xfrm>
                <a:off x="112071150" y="112928400"/>
                <a:ext cx="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14">
                <a:extLst>
                  <a:ext uri="{FF2B5EF4-FFF2-40B4-BE49-F238E27FC236}">
                    <a16:creationId xmlns:a16="http://schemas.microsoft.com/office/drawing/2014/main" id="{13699760-8FCD-4ACC-BDDA-10F65FE00DB9}"/>
                  </a:ext>
                </a:extLst>
              </p:cNvPr>
              <p:cNvSpPr>
                <a:spLocks noChangeShapeType="1"/>
              </p:cNvSpPr>
              <p:nvPr/>
            </p:nvSpPr>
            <p:spPr bwMode="auto">
              <a:xfrm>
                <a:off x="112585500" y="112928400"/>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15">
                <a:extLst>
                  <a:ext uri="{FF2B5EF4-FFF2-40B4-BE49-F238E27FC236}">
                    <a16:creationId xmlns:a16="http://schemas.microsoft.com/office/drawing/2014/main" id="{38218EDC-71C1-41B7-B0CA-40BF29B24C06}"/>
                  </a:ext>
                </a:extLst>
              </p:cNvPr>
              <p:cNvSpPr txBox="1">
                <a:spLocks noChangeArrowheads="1"/>
              </p:cNvSpPr>
              <p:nvPr/>
            </p:nvSpPr>
            <p:spPr bwMode="auto">
              <a:xfrm>
                <a:off x="111728250" y="112871250"/>
                <a:ext cx="3270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16">
                <a:extLst>
                  <a:ext uri="{FF2B5EF4-FFF2-40B4-BE49-F238E27FC236}">
                    <a16:creationId xmlns:a16="http://schemas.microsoft.com/office/drawing/2014/main" id="{6DBACB7E-4771-4870-B47E-B950A6233FC7}"/>
                  </a:ext>
                </a:extLst>
              </p:cNvPr>
              <p:cNvSpPr txBox="1">
                <a:spLocks noChangeArrowheads="1"/>
              </p:cNvSpPr>
              <p:nvPr/>
            </p:nvSpPr>
            <p:spPr bwMode="auto">
              <a:xfrm>
                <a:off x="112585500" y="112871250"/>
                <a:ext cx="3841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2" name="Group 17">
                <a:extLst>
                  <a:ext uri="{FF2B5EF4-FFF2-40B4-BE49-F238E27FC236}">
                    <a16:creationId xmlns:a16="http://schemas.microsoft.com/office/drawing/2014/main" id="{5E9FA7C3-2FBF-476F-90E4-6BDBDDEBC35A}"/>
                  </a:ext>
                </a:extLst>
              </p:cNvPr>
              <p:cNvGrpSpPr>
                <a:grpSpLocks/>
              </p:cNvGrpSpPr>
              <p:nvPr/>
            </p:nvGrpSpPr>
            <p:grpSpPr bwMode="auto">
              <a:xfrm>
                <a:off x="112185450" y="112985550"/>
                <a:ext cx="342900" cy="228600"/>
                <a:chOff x="112128300" y="112985550"/>
                <a:chExt cx="342900" cy="171450"/>
              </a:xfrm>
            </p:grpSpPr>
            <p:sp>
              <p:nvSpPr>
                <p:cNvPr id="33" name="Line 18">
                  <a:extLst>
                    <a:ext uri="{FF2B5EF4-FFF2-40B4-BE49-F238E27FC236}">
                      <a16:creationId xmlns:a16="http://schemas.microsoft.com/office/drawing/2014/main" id="{56F3143A-8D7B-4DAB-9B1F-4C6DD19DF1EA}"/>
                    </a:ext>
                  </a:extLst>
                </p:cNvPr>
                <p:cNvSpPr>
                  <a:spLocks noChangeShapeType="1"/>
                </p:cNvSpPr>
                <p:nvPr/>
              </p:nvSpPr>
              <p:spPr bwMode="auto">
                <a:xfrm flipV="1">
                  <a:off x="112128300" y="112985550"/>
                  <a:ext cx="17145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19">
                  <a:extLst>
                    <a:ext uri="{FF2B5EF4-FFF2-40B4-BE49-F238E27FC236}">
                      <a16:creationId xmlns:a16="http://schemas.microsoft.com/office/drawing/2014/main" id="{0E1A57E0-7FB1-4099-9732-0FA3B7CCA969}"/>
                    </a:ext>
                  </a:extLst>
                </p:cNvPr>
                <p:cNvSpPr>
                  <a:spLocks noChangeShapeType="1"/>
                </p:cNvSpPr>
                <p:nvPr/>
              </p:nvSpPr>
              <p:spPr bwMode="auto">
                <a:xfrm>
                  <a:off x="112299750" y="112985550"/>
                  <a:ext cx="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20">
                  <a:extLst>
                    <a:ext uri="{FF2B5EF4-FFF2-40B4-BE49-F238E27FC236}">
                      <a16:creationId xmlns:a16="http://schemas.microsoft.com/office/drawing/2014/main" id="{7E9519BB-051D-4D6E-966D-AB4F7451EB3D}"/>
                    </a:ext>
                  </a:extLst>
                </p:cNvPr>
                <p:cNvSpPr>
                  <a:spLocks noChangeShapeType="1"/>
                </p:cNvSpPr>
                <p:nvPr/>
              </p:nvSpPr>
              <p:spPr bwMode="auto">
                <a:xfrm flipV="1">
                  <a:off x="112299750" y="112985550"/>
                  <a:ext cx="17145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5" name="Text Box 21">
              <a:extLst>
                <a:ext uri="{FF2B5EF4-FFF2-40B4-BE49-F238E27FC236}">
                  <a16:creationId xmlns:a16="http://schemas.microsoft.com/office/drawing/2014/main" id="{BC2C8B56-5F1F-41DD-B8EE-DA8015C41DA5}"/>
                </a:ext>
              </a:extLst>
            </p:cNvPr>
            <p:cNvSpPr txBox="1">
              <a:spLocks noChangeArrowheads="1"/>
            </p:cNvSpPr>
            <p:nvPr/>
          </p:nvSpPr>
          <p:spPr bwMode="auto">
            <a:xfrm>
              <a:off x="111213900" y="112185450"/>
              <a:ext cx="24003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22">
              <a:extLst>
                <a:ext uri="{FF2B5EF4-FFF2-40B4-BE49-F238E27FC236}">
                  <a16:creationId xmlns:a16="http://schemas.microsoft.com/office/drawing/2014/main" id="{1ABF5066-0F10-4E90-A336-780592719628}"/>
                </a:ext>
              </a:extLst>
            </p:cNvPr>
            <p:cNvSpPr>
              <a:spLocks noChangeShapeType="1"/>
            </p:cNvSpPr>
            <p:nvPr/>
          </p:nvSpPr>
          <p:spPr bwMode="auto">
            <a:xfrm>
              <a:off x="111299625" y="1123283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23">
              <a:extLst>
                <a:ext uri="{FF2B5EF4-FFF2-40B4-BE49-F238E27FC236}">
                  <a16:creationId xmlns:a16="http://schemas.microsoft.com/office/drawing/2014/main" id="{358392FB-AE15-49EA-9966-36BFAA43271E}"/>
                </a:ext>
              </a:extLst>
            </p:cNvPr>
            <p:cNvSpPr>
              <a:spLocks noChangeShapeType="1"/>
            </p:cNvSpPr>
            <p:nvPr/>
          </p:nvSpPr>
          <p:spPr bwMode="auto">
            <a:xfrm>
              <a:off x="112442625" y="1123283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24">
              <a:extLst>
                <a:ext uri="{FF2B5EF4-FFF2-40B4-BE49-F238E27FC236}">
                  <a16:creationId xmlns:a16="http://schemas.microsoft.com/office/drawing/2014/main" id="{3BC05A05-0300-4DDA-9973-0A5C1FB0B4D6}"/>
                </a:ext>
              </a:extLst>
            </p:cNvPr>
            <p:cNvSpPr txBox="1">
              <a:spLocks noChangeArrowheads="1"/>
            </p:cNvSpPr>
            <p:nvPr/>
          </p:nvSpPr>
          <p:spPr bwMode="auto">
            <a:xfrm>
              <a:off x="111642882" y="112528350"/>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25">
              <a:extLst>
                <a:ext uri="{FF2B5EF4-FFF2-40B4-BE49-F238E27FC236}">
                  <a16:creationId xmlns:a16="http://schemas.microsoft.com/office/drawing/2014/main" id="{1B8A1CF0-2C75-4D1C-927F-3D1BCE3A8E0E}"/>
                </a:ext>
              </a:extLst>
            </p:cNvPr>
            <p:cNvSpPr txBox="1">
              <a:spLocks noChangeArrowheads="1"/>
            </p:cNvSpPr>
            <p:nvPr/>
          </p:nvSpPr>
          <p:spPr bwMode="auto">
            <a:xfrm>
              <a:off x="111671100" y="113528475"/>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26">
              <a:extLst>
                <a:ext uri="{FF2B5EF4-FFF2-40B4-BE49-F238E27FC236}">
                  <a16:creationId xmlns:a16="http://schemas.microsoft.com/office/drawing/2014/main" id="{8EF91FB3-8C3A-4E89-B674-DD1DFB337CF6}"/>
                </a:ext>
              </a:extLst>
            </p:cNvPr>
            <p:cNvSpPr>
              <a:spLocks noChangeShapeType="1"/>
            </p:cNvSpPr>
            <p:nvPr/>
          </p:nvSpPr>
          <p:spPr bwMode="auto">
            <a:xfrm>
              <a:off x="111299625" y="1128426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27">
              <a:extLst>
                <a:ext uri="{FF2B5EF4-FFF2-40B4-BE49-F238E27FC236}">
                  <a16:creationId xmlns:a16="http://schemas.microsoft.com/office/drawing/2014/main" id="{5AB7B080-C8A6-41AD-8CAA-58E44FB2EED9}"/>
                </a:ext>
              </a:extLst>
            </p:cNvPr>
            <p:cNvSpPr>
              <a:spLocks noChangeShapeType="1"/>
            </p:cNvSpPr>
            <p:nvPr/>
          </p:nvSpPr>
          <p:spPr bwMode="auto">
            <a:xfrm>
              <a:off x="111327843" y="1133284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28">
              <a:extLst>
                <a:ext uri="{FF2B5EF4-FFF2-40B4-BE49-F238E27FC236}">
                  <a16:creationId xmlns:a16="http://schemas.microsoft.com/office/drawing/2014/main" id="{329DA3BD-11ED-465D-AF94-DD660D8F3137}"/>
                </a:ext>
              </a:extLst>
            </p:cNvPr>
            <p:cNvSpPr>
              <a:spLocks noChangeShapeType="1"/>
            </p:cNvSpPr>
            <p:nvPr/>
          </p:nvSpPr>
          <p:spPr bwMode="auto">
            <a:xfrm>
              <a:off x="112470843" y="1133284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29">
              <a:extLst>
                <a:ext uri="{FF2B5EF4-FFF2-40B4-BE49-F238E27FC236}">
                  <a16:creationId xmlns:a16="http://schemas.microsoft.com/office/drawing/2014/main" id="{80ABCC7C-37C6-4A6F-9A74-D903DE6ADF7E}"/>
                </a:ext>
              </a:extLst>
            </p:cNvPr>
            <p:cNvSpPr>
              <a:spLocks noChangeShapeType="1"/>
            </p:cNvSpPr>
            <p:nvPr/>
          </p:nvSpPr>
          <p:spPr bwMode="auto">
            <a:xfrm>
              <a:off x="111327843" y="1138428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30">
              <a:extLst>
                <a:ext uri="{FF2B5EF4-FFF2-40B4-BE49-F238E27FC236}">
                  <a16:creationId xmlns:a16="http://schemas.microsoft.com/office/drawing/2014/main" id="{ED914EB9-4816-4329-B352-CD26F56C0B23}"/>
                </a:ext>
              </a:extLst>
            </p:cNvPr>
            <p:cNvSpPr>
              <a:spLocks noChangeShapeType="1"/>
            </p:cNvSpPr>
            <p:nvPr/>
          </p:nvSpPr>
          <p:spPr bwMode="auto">
            <a:xfrm>
              <a:off x="112414050" y="112871250"/>
              <a:ext cx="0" cy="4000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31">
              <a:extLst>
                <a:ext uri="{FF2B5EF4-FFF2-40B4-BE49-F238E27FC236}">
                  <a16:creationId xmlns:a16="http://schemas.microsoft.com/office/drawing/2014/main" id="{A2FE2660-14AC-4996-BAEF-DC31F2CDBA1E}"/>
                </a:ext>
              </a:extLst>
            </p:cNvPr>
            <p:cNvSpPr>
              <a:spLocks noChangeShapeType="1"/>
            </p:cNvSpPr>
            <p:nvPr/>
          </p:nvSpPr>
          <p:spPr bwMode="auto">
            <a:xfrm>
              <a:off x="111556800" y="112871250"/>
              <a:ext cx="0" cy="4000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32">
              <a:extLst>
                <a:ext uri="{FF2B5EF4-FFF2-40B4-BE49-F238E27FC236}">
                  <a16:creationId xmlns:a16="http://schemas.microsoft.com/office/drawing/2014/main" id="{FB124E7A-0E46-47A6-82D6-8DEB6BD90359}"/>
                </a:ext>
              </a:extLst>
            </p:cNvPr>
            <p:cNvSpPr>
              <a:spLocks noChangeShapeType="1"/>
            </p:cNvSpPr>
            <p:nvPr/>
          </p:nvSpPr>
          <p:spPr bwMode="auto">
            <a:xfrm>
              <a:off x="111328200" y="112871250"/>
              <a:ext cx="0" cy="4000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33">
              <a:extLst>
                <a:ext uri="{FF2B5EF4-FFF2-40B4-BE49-F238E27FC236}">
                  <a16:creationId xmlns:a16="http://schemas.microsoft.com/office/drawing/2014/main" id="{92935D67-C2E0-4EAC-A253-4EE78608E08E}"/>
                </a:ext>
              </a:extLst>
            </p:cNvPr>
            <p:cNvSpPr>
              <a:spLocks noChangeShapeType="1"/>
            </p:cNvSpPr>
            <p:nvPr/>
          </p:nvSpPr>
          <p:spPr bwMode="auto">
            <a:xfrm>
              <a:off x="111785400" y="112871250"/>
              <a:ext cx="0" cy="4000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4">
              <a:extLst>
                <a:ext uri="{FF2B5EF4-FFF2-40B4-BE49-F238E27FC236}">
                  <a16:creationId xmlns:a16="http://schemas.microsoft.com/office/drawing/2014/main" id="{BD943DC8-F10D-4CBF-8ACE-658638B20D29}"/>
                </a:ext>
              </a:extLst>
            </p:cNvPr>
            <p:cNvSpPr>
              <a:spLocks noChangeShapeType="1"/>
            </p:cNvSpPr>
            <p:nvPr/>
          </p:nvSpPr>
          <p:spPr bwMode="auto">
            <a:xfrm>
              <a:off x="112071150" y="112871250"/>
              <a:ext cx="0" cy="4000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cxnSp>
        <p:nvCxnSpPr>
          <p:cNvPr id="37" name="Straight Arrow Connector 36">
            <a:extLst>
              <a:ext uri="{FF2B5EF4-FFF2-40B4-BE49-F238E27FC236}">
                <a16:creationId xmlns:a16="http://schemas.microsoft.com/office/drawing/2014/main" id="{60D47E05-88A4-4B9E-A365-C37B34F89435}"/>
              </a:ext>
            </a:extLst>
          </p:cNvPr>
          <p:cNvCxnSpPr/>
          <p:nvPr/>
        </p:nvCxnSpPr>
        <p:spPr>
          <a:xfrm>
            <a:off x="6358855" y="1048624"/>
            <a:ext cx="1692210" cy="476861"/>
          </a:xfrm>
          <a:prstGeom prst="straightConnector1">
            <a:avLst/>
          </a:prstGeom>
          <a:ln>
            <a:tailEnd type="triangl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54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711F9-E0C2-484F-8089-252F75CCF2FB}"/>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2" name="TextBox 1">
            <a:extLst>
              <a:ext uri="{FF2B5EF4-FFF2-40B4-BE49-F238E27FC236}">
                <a16:creationId xmlns:a16="http://schemas.microsoft.com/office/drawing/2014/main" id="{26745ED3-D392-46C6-B12E-3EF6E917BFB2}"/>
              </a:ext>
            </a:extLst>
          </p:cNvPr>
          <p:cNvSpPr txBox="1"/>
          <p:nvPr/>
        </p:nvSpPr>
        <p:spPr>
          <a:xfrm>
            <a:off x="1593908" y="1203949"/>
            <a:ext cx="4639112" cy="4308872"/>
          </a:xfrm>
          <a:prstGeom prst="rect">
            <a:avLst/>
          </a:prstGeom>
          <a:noFill/>
        </p:spPr>
        <p:txBody>
          <a:bodyPr wrap="square" rtlCol="0">
            <a:spAutoFit/>
          </a:bodyPr>
          <a:lstStyle/>
          <a:p>
            <a:r>
              <a:rPr lang="en-US" sz="1600" dirty="0">
                <a:latin typeface="Arial Narrow" panose="020B0606020202030204" pitchFamily="34" charset="0"/>
              </a:rPr>
              <a:t>Our next structure is expanded—the same as the structure of the 2 parts of Pyrrhus and KS in two parts.   We started with Macedonia over World War II and we saw an alliance and alliance.  We saw all the similarities between Macedonia and World War II. Then we did the omega history of Italy. We haven’t done our omega history.  Below we have two alpha histories, Macedonia and World War II. So the first and third line is what we're looking. What we've done is insert or omega histories into this concept. Now we have Pyrrhus’s life in two parts and King of the South in two parts: alpha omega &amp; alpha omega. What we would have done if it had worked is left these two lines Macedonia alpha World War 2 alpha and then separately understood Italy and make application. We can understand our history just by understanding Italy most directly typified. That wasn’t working, so we just overlaid the lines .</a:t>
            </a:r>
          </a:p>
          <a:p>
            <a:r>
              <a:rPr lang="en-US" dirty="0"/>
              <a:t> </a:t>
            </a:r>
          </a:p>
        </p:txBody>
      </p:sp>
      <p:grpSp>
        <p:nvGrpSpPr>
          <p:cNvPr id="3" name="Group 2">
            <a:extLst>
              <a:ext uri="{FF2B5EF4-FFF2-40B4-BE49-F238E27FC236}">
                <a16:creationId xmlns:a16="http://schemas.microsoft.com/office/drawing/2014/main" id="{B5E58DA9-B38B-47AF-B39B-21DE0FF6B9E1}"/>
              </a:ext>
            </a:extLst>
          </p:cNvPr>
          <p:cNvGrpSpPr>
            <a:grpSpLocks/>
          </p:cNvGrpSpPr>
          <p:nvPr/>
        </p:nvGrpSpPr>
        <p:grpSpPr bwMode="auto">
          <a:xfrm>
            <a:off x="6836546" y="1652632"/>
            <a:ext cx="2171699" cy="2228850"/>
            <a:chOff x="114004726" y="105603675"/>
            <a:chExt cx="2171698" cy="2800350"/>
          </a:xfrm>
        </p:grpSpPr>
        <p:sp>
          <p:nvSpPr>
            <p:cNvPr id="5153" name="Text Box 3">
              <a:extLst>
                <a:ext uri="{FF2B5EF4-FFF2-40B4-BE49-F238E27FC236}">
                  <a16:creationId xmlns:a16="http://schemas.microsoft.com/office/drawing/2014/main" id="{855F339C-B8DA-40C9-ADAB-CDA083B0F4FB}"/>
                </a:ext>
              </a:extLst>
            </p:cNvPr>
            <p:cNvSpPr txBox="1">
              <a:spLocks noChangeArrowheads="1"/>
            </p:cNvSpPr>
            <p:nvPr/>
          </p:nvSpPr>
          <p:spPr bwMode="auto">
            <a:xfrm>
              <a:off x="114119025" y="105603675"/>
              <a:ext cx="19431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4" name="Line 4">
              <a:extLst>
                <a:ext uri="{FF2B5EF4-FFF2-40B4-BE49-F238E27FC236}">
                  <a16:creationId xmlns:a16="http://schemas.microsoft.com/office/drawing/2014/main" id="{020A1CDC-A915-4099-B081-A8916AF306B2}"/>
                </a:ext>
              </a:extLst>
            </p:cNvPr>
            <p:cNvSpPr>
              <a:spLocks noChangeShapeType="1"/>
            </p:cNvSpPr>
            <p:nvPr/>
          </p:nvSpPr>
          <p:spPr bwMode="auto">
            <a:xfrm>
              <a:off x="114919124" y="1056608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5" name="Line 5">
              <a:extLst>
                <a:ext uri="{FF2B5EF4-FFF2-40B4-BE49-F238E27FC236}">
                  <a16:creationId xmlns:a16="http://schemas.microsoft.com/office/drawing/2014/main" id="{D2050DBF-01F4-4980-AD32-5F40AB3E9680}"/>
                </a:ext>
              </a:extLst>
            </p:cNvPr>
            <p:cNvSpPr>
              <a:spLocks noChangeShapeType="1"/>
            </p:cNvSpPr>
            <p:nvPr/>
          </p:nvSpPr>
          <p:spPr bwMode="auto">
            <a:xfrm>
              <a:off x="116062124" y="1056608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6" name="Text Box 6">
              <a:extLst>
                <a:ext uri="{FF2B5EF4-FFF2-40B4-BE49-F238E27FC236}">
                  <a16:creationId xmlns:a16="http://schemas.microsoft.com/office/drawing/2014/main" id="{59FA7551-533D-4629-B01F-D3585DC97350}"/>
                </a:ext>
              </a:extLst>
            </p:cNvPr>
            <p:cNvSpPr txBox="1">
              <a:spLocks noChangeArrowheads="1"/>
            </p:cNvSpPr>
            <p:nvPr/>
          </p:nvSpPr>
          <p:spPr bwMode="auto">
            <a:xfrm>
              <a:off x="115119149" y="1058608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75" name="Picture 7" descr="BcaE8X6Ri[1]">
              <a:extLst>
                <a:ext uri="{FF2B5EF4-FFF2-40B4-BE49-F238E27FC236}">
                  <a16:creationId xmlns:a16="http://schemas.microsoft.com/office/drawing/2014/main" id="{51796B24-7138-402A-B224-5419B0EE1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599" y="1056894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57" name="Text Box 8">
              <a:extLst>
                <a:ext uri="{FF2B5EF4-FFF2-40B4-BE49-F238E27FC236}">
                  <a16:creationId xmlns:a16="http://schemas.microsoft.com/office/drawing/2014/main" id="{53A6F6D9-A826-4C9F-86AC-5AAF4F608520}"/>
                </a:ext>
              </a:extLst>
            </p:cNvPr>
            <p:cNvSpPr txBox="1">
              <a:spLocks noChangeArrowheads="1"/>
            </p:cNvSpPr>
            <p:nvPr/>
          </p:nvSpPr>
          <p:spPr bwMode="auto">
            <a:xfrm>
              <a:off x="115318817" y="10631805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8" name="Line 9">
              <a:extLst>
                <a:ext uri="{FF2B5EF4-FFF2-40B4-BE49-F238E27FC236}">
                  <a16:creationId xmlns:a16="http://schemas.microsoft.com/office/drawing/2014/main" id="{0D7CCA96-7C11-4788-8CC5-08841A85F8DA}"/>
                </a:ext>
              </a:extLst>
            </p:cNvPr>
            <p:cNvSpPr>
              <a:spLocks noChangeShapeType="1"/>
            </p:cNvSpPr>
            <p:nvPr/>
          </p:nvSpPr>
          <p:spPr bwMode="auto">
            <a:xfrm>
              <a:off x="114919124" y="1061751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9" name="Line 10">
              <a:extLst>
                <a:ext uri="{FF2B5EF4-FFF2-40B4-BE49-F238E27FC236}">
                  <a16:creationId xmlns:a16="http://schemas.microsoft.com/office/drawing/2014/main" id="{D42EFA07-E025-4B91-AC6D-DB7789BAFD2A}"/>
                </a:ext>
              </a:extLst>
            </p:cNvPr>
            <p:cNvSpPr>
              <a:spLocks noChangeShapeType="1"/>
            </p:cNvSpPr>
            <p:nvPr/>
          </p:nvSpPr>
          <p:spPr bwMode="auto">
            <a:xfrm>
              <a:off x="114919124" y="106403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0" name="Line 11">
              <a:extLst>
                <a:ext uri="{FF2B5EF4-FFF2-40B4-BE49-F238E27FC236}">
                  <a16:creationId xmlns:a16="http://schemas.microsoft.com/office/drawing/2014/main" id="{B08CADFC-1EAA-4952-8ABA-E5B7883B3E60}"/>
                </a:ext>
              </a:extLst>
            </p:cNvPr>
            <p:cNvSpPr>
              <a:spLocks noChangeShapeType="1"/>
            </p:cNvSpPr>
            <p:nvPr/>
          </p:nvSpPr>
          <p:spPr bwMode="auto">
            <a:xfrm>
              <a:off x="116062124" y="106403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1" name="Line 12">
              <a:extLst>
                <a:ext uri="{FF2B5EF4-FFF2-40B4-BE49-F238E27FC236}">
                  <a16:creationId xmlns:a16="http://schemas.microsoft.com/office/drawing/2014/main" id="{3D71FADB-45F7-4176-A426-C283C8FE614A}"/>
                </a:ext>
              </a:extLst>
            </p:cNvPr>
            <p:cNvSpPr>
              <a:spLocks noChangeShapeType="1"/>
            </p:cNvSpPr>
            <p:nvPr/>
          </p:nvSpPr>
          <p:spPr bwMode="auto">
            <a:xfrm>
              <a:off x="114919124" y="1069181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2" name="Text Box 13">
              <a:extLst>
                <a:ext uri="{FF2B5EF4-FFF2-40B4-BE49-F238E27FC236}">
                  <a16:creationId xmlns:a16="http://schemas.microsoft.com/office/drawing/2014/main" id="{19FCC6EC-32EA-409D-9EE8-5F0C0C88A478}"/>
                </a:ext>
              </a:extLst>
            </p:cNvPr>
            <p:cNvSpPr txBox="1">
              <a:spLocks noChangeArrowheads="1"/>
            </p:cNvSpPr>
            <p:nvPr/>
          </p:nvSpPr>
          <p:spPr bwMode="auto">
            <a:xfrm>
              <a:off x="115147367" y="1066038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3" name="Line 14">
              <a:extLst>
                <a:ext uri="{FF2B5EF4-FFF2-40B4-BE49-F238E27FC236}">
                  <a16:creationId xmlns:a16="http://schemas.microsoft.com/office/drawing/2014/main" id="{17A3115E-D5D5-4D17-AB45-4B8F69774D87}"/>
                </a:ext>
              </a:extLst>
            </p:cNvPr>
            <p:cNvSpPr>
              <a:spLocks noChangeShapeType="1"/>
            </p:cNvSpPr>
            <p:nvPr/>
          </p:nvSpPr>
          <p:spPr bwMode="auto">
            <a:xfrm>
              <a:off x="114919124" y="1070895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4" name="Line 15">
              <a:extLst>
                <a:ext uri="{FF2B5EF4-FFF2-40B4-BE49-F238E27FC236}">
                  <a16:creationId xmlns:a16="http://schemas.microsoft.com/office/drawing/2014/main" id="{B0EA093C-04DF-4BC4-AD1D-F166B02FFBA1}"/>
                </a:ext>
              </a:extLst>
            </p:cNvPr>
            <p:cNvSpPr>
              <a:spLocks noChangeShapeType="1"/>
            </p:cNvSpPr>
            <p:nvPr/>
          </p:nvSpPr>
          <p:spPr bwMode="auto">
            <a:xfrm>
              <a:off x="116062124" y="1070895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5" name="Text Box 16">
              <a:extLst>
                <a:ext uri="{FF2B5EF4-FFF2-40B4-BE49-F238E27FC236}">
                  <a16:creationId xmlns:a16="http://schemas.microsoft.com/office/drawing/2014/main" id="{6DB6EAFA-A5C7-4617-BC73-C1A0BEA02B47}"/>
                </a:ext>
              </a:extLst>
            </p:cNvPr>
            <p:cNvSpPr txBox="1">
              <a:spLocks noChangeArrowheads="1"/>
            </p:cNvSpPr>
            <p:nvPr/>
          </p:nvSpPr>
          <p:spPr bwMode="auto">
            <a:xfrm>
              <a:off x="115119149" y="1072896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85" name="Picture 17" descr="BcaE8X6Ri[1]">
              <a:extLst>
                <a:ext uri="{FF2B5EF4-FFF2-40B4-BE49-F238E27FC236}">
                  <a16:creationId xmlns:a16="http://schemas.microsoft.com/office/drawing/2014/main" id="{BF58EF27-EE1A-4E12-8A97-44EB5AE83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599" y="10711815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66" name="Text Box 18">
              <a:extLst>
                <a:ext uri="{FF2B5EF4-FFF2-40B4-BE49-F238E27FC236}">
                  <a16:creationId xmlns:a16="http://schemas.microsoft.com/office/drawing/2014/main" id="{77EB13A4-EC88-4BB9-9E0C-D86A5D3568A9}"/>
                </a:ext>
              </a:extLst>
            </p:cNvPr>
            <p:cNvSpPr txBox="1">
              <a:spLocks noChangeArrowheads="1"/>
            </p:cNvSpPr>
            <p:nvPr/>
          </p:nvSpPr>
          <p:spPr bwMode="auto">
            <a:xfrm>
              <a:off x="115318817" y="10774680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7" name="Line 19">
              <a:extLst>
                <a:ext uri="{FF2B5EF4-FFF2-40B4-BE49-F238E27FC236}">
                  <a16:creationId xmlns:a16="http://schemas.microsoft.com/office/drawing/2014/main" id="{A78BC0DF-37DA-41E6-B055-1B83DE18214E}"/>
                </a:ext>
              </a:extLst>
            </p:cNvPr>
            <p:cNvSpPr>
              <a:spLocks noChangeShapeType="1"/>
            </p:cNvSpPr>
            <p:nvPr/>
          </p:nvSpPr>
          <p:spPr bwMode="auto">
            <a:xfrm>
              <a:off x="114919124" y="1076039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8" name="Line 20">
              <a:extLst>
                <a:ext uri="{FF2B5EF4-FFF2-40B4-BE49-F238E27FC236}">
                  <a16:creationId xmlns:a16="http://schemas.microsoft.com/office/drawing/2014/main" id="{DE187543-E663-453A-AFBC-EFD4FB6732FB}"/>
                </a:ext>
              </a:extLst>
            </p:cNvPr>
            <p:cNvSpPr>
              <a:spLocks noChangeShapeType="1"/>
            </p:cNvSpPr>
            <p:nvPr/>
          </p:nvSpPr>
          <p:spPr bwMode="auto">
            <a:xfrm>
              <a:off x="114919124" y="1078325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9" name="Line 21">
              <a:extLst>
                <a:ext uri="{FF2B5EF4-FFF2-40B4-BE49-F238E27FC236}">
                  <a16:creationId xmlns:a16="http://schemas.microsoft.com/office/drawing/2014/main" id="{840B4927-144E-413B-A633-B12939968CAF}"/>
                </a:ext>
              </a:extLst>
            </p:cNvPr>
            <p:cNvSpPr>
              <a:spLocks noChangeShapeType="1"/>
            </p:cNvSpPr>
            <p:nvPr/>
          </p:nvSpPr>
          <p:spPr bwMode="auto">
            <a:xfrm>
              <a:off x="116062124" y="1078325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0" name="Line 22">
              <a:extLst>
                <a:ext uri="{FF2B5EF4-FFF2-40B4-BE49-F238E27FC236}">
                  <a16:creationId xmlns:a16="http://schemas.microsoft.com/office/drawing/2014/main" id="{FCE23957-909D-4F9C-A5C5-B3C0544303A2}"/>
                </a:ext>
              </a:extLst>
            </p:cNvPr>
            <p:cNvSpPr>
              <a:spLocks noChangeShapeType="1"/>
            </p:cNvSpPr>
            <p:nvPr/>
          </p:nvSpPr>
          <p:spPr bwMode="auto">
            <a:xfrm>
              <a:off x="114919124" y="1083468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1" name="Text Box 23">
              <a:extLst>
                <a:ext uri="{FF2B5EF4-FFF2-40B4-BE49-F238E27FC236}">
                  <a16:creationId xmlns:a16="http://schemas.microsoft.com/office/drawing/2014/main" id="{15753359-DA81-4AA8-8F03-4FA87CFD3F0E}"/>
                </a:ext>
              </a:extLst>
            </p:cNvPr>
            <p:cNvSpPr txBox="1">
              <a:spLocks noChangeArrowheads="1"/>
            </p:cNvSpPr>
            <p:nvPr/>
          </p:nvSpPr>
          <p:spPr bwMode="auto">
            <a:xfrm>
              <a:off x="115147367" y="1080325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2" name="Text Box 24">
              <a:extLst>
                <a:ext uri="{FF2B5EF4-FFF2-40B4-BE49-F238E27FC236}">
                  <a16:creationId xmlns:a16="http://schemas.microsoft.com/office/drawing/2014/main" id="{74AFA85E-10C8-4D85-A298-595FA45470FE}"/>
                </a:ext>
              </a:extLst>
            </p:cNvPr>
            <p:cNvSpPr txBox="1">
              <a:spLocks noChangeArrowheads="1"/>
            </p:cNvSpPr>
            <p:nvPr/>
          </p:nvSpPr>
          <p:spPr bwMode="auto">
            <a:xfrm>
              <a:off x="114004726" y="105832275"/>
              <a:ext cx="85724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73" name="Text Box 25">
              <a:extLst>
                <a:ext uri="{FF2B5EF4-FFF2-40B4-BE49-F238E27FC236}">
                  <a16:creationId xmlns:a16="http://schemas.microsoft.com/office/drawing/2014/main" id="{9BAB31B2-EC89-4EAC-B52C-D5FD31DE47C6}"/>
                </a:ext>
              </a:extLst>
            </p:cNvPr>
            <p:cNvSpPr txBox="1">
              <a:spLocks noChangeArrowheads="1"/>
            </p:cNvSpPr>
            <p:nvPr/>
          </p:nvSpPr>
          <p:spPr bwMode="auto">
            <a:xfrm>
              <a:off x="114176174" y="1064609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4" name="Text Box 26">
              <a:extLst>
                <a:ext uri="{FF2B5EF4-FFF2-40B4-BE49-F238E27FC236}">
                  <a16:creationId xmlns:a16="http://schemas.microsoft.com/office/drawing/2014/main" id="{A2A7F410-F09E-4CB4-9A0E-D332FA122DA9}"/>
                </a:ext>
              </a:extLst>
            </p:cNvPr>
            <p:cNvSpPr txBox="1">
              <a:spLocks noChangeArrowheads="1"/>
            </p:cNvSpPr>
            <p:nvPr/>
          </p:nvSpPr>
          <p:spPr bwMode="auto">
            <a:xfrm>
              <a:off x="114176174" y="1071467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5" name="Text Box 27">
              <a:extLst>
                <a:ext uri="{FF2B5EF4-FFF2-40B4-BE49-F238E27FC236}">
                  <a16:creationId xmlns:a16="http://schemas.microsoft.com/office/drawing/2014/main" id="{7870DDA2-0DD5-44AF-B24C-160EF80F92C2}"/>
                </a:ext>
              </a:extLst>
            </p:cNvPr>
            <p:cNvSpPr txBox="1">
              <a:spLocks noChangeArrowheads="1"/>
            </p:cNvSpPr>
            <p:nvPr/>
          </p:nvSpPr>
          <p:spPr bwMode="auto">
            <a:xfrm>
              <a:off x="114176174" y="10788967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6" name="Line 28">
              <a:extLst>
                <a:ext uri="{FF2B5EF4-FFF2-40B4-BE49-F238E27FC236}">
                  <a16:creationId xmlns:a16="http://schemas.microsoft.com/office/drawing/2014/main" id="{27B2C6AC-59BE-4D88-B110-34F9EDAFC569}"/>
                </a:ext>
              </a:extLst>
            </p:cNvPr>
            <p:cNvSpPr>
              <a:spLocks noChangeShapeType="1"/>
            </p:cNvSpPr>
            <p:nvPr/>
          </p:nvSpPr>
          <p:spPr bwMode="auto">
            <a:xfrm>
              <a:off x="114176174" y="107032425"/>
              <a:ext cx="2000250" cy="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668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3">
            <a:extLst>
              <a:ext uri="{FF2B5EF4-FFF2-40B4-BE49-F238E27FC236}">
                <a16:creationId xmlns:a16="http://schemas.microsoft.com/office/drawing/2014/main" id="{748316BE-D429-4769-A669-CA086BD5A707}"/>
              </a:ext>
            </a:extLst>
          </p:cNvPr>
          <p:cNvSpPr>
            <a:spLocks noGrp="1"/>
          </p:cNvSpPr>
          <p:nvPr>
            <p:ph type="sldNum" sz="quarter" idx="12"/>
          </p:nvPr>
        </p:nvSpPr>
        <p:spPr/>
        <p:txBody>
          <a:bodyPr/>
          <a:lstStyle/>
          <a:p>
            <a:fld id="{1E1B8BD3-EEEF-4896-BEE3-06C250004F3C}" type="slidenum">
              <a:rPr lang="en-US" smtClean="0"/>
              <a:pPr/>
              <a:t>9</a:t>
            </a:fld>
            <a:endParaRPr lang="en-US"/>
          </a:p>
        </p:txBody>
      </p:sp>
      <p:grpSp>
        <p:nvGrpSpPr>
          <p:cNvPr id="8369" name="Group 173">
            <a:extLst>
              <a:ext uri="{FF2B5EF4-FFF2-40B4-BE49-F238E27FC236}">
                <a16:creationId xmlns:a16="http://schemas.microsoft.com/office/drawing/2014/main" id="{6DC3EC8B-FE78-4102-9A67-6A8A943A886B}"/>
              </a:ext>
            </a:extLst>
          </p:cNvPr>
          <p:cNvGrpSpPr>
            <a:grpSpLocks/>
          </p:cNvGrpSpPr>
          <p:nvPr/>
        </p:nvGrpSpPr>
        <p:grpSpPr bwMode="auto">
          <a:xfrm>
            <a:off x="4164288" y="253971"/>
            <a:ext cx="7148513" cy="2000250"/>
            <a:chOff x="106465687" y="107784900"/>
            <a:chExt cx="7148513" cy="2000250"/>
          </a:xfrm>
        </p:grpSpPr>
        <p:sp>
          <p:nvSpPr>
            <p:cNvPr id="8370" name="Line 174">
              <a:extLst>
                <a:ext uri="{FF2B5EF4-FFF2-40B4-BE49-F238E27FC236}">
                  <a16:creationId xmlns:a16="http://schemas.microsoft.com/office/drawing/2014/main" id="{A6401FEA-622F-428F-AE18-37E68B7A51B5}"/>
                </a:ext>
              </a:extLst>
            </p:cNvPr>
            <p:cNvSpPr>
              <a:spLocks noChangeShapeType="1"/>
            </p:cNvSpPr>
            <p:nvPr/>
          </p:nvSpPr>
          <p:spPr bwMode="auto">
            <a:xfrm>
              <a:off x="106813350" y="108927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75">
              <a:extLst>
                <a:ext uri="{FF2B5EF4-FFF2-40B4-BE49-F238E27FC236}">
                  <a16:creationId xmlns:a16="http://schemas.microsoft.com/office/drawing/2014/main" id="{663C93AD-1E28-409D-BAF7-D28B8A2397BD}"/>
                </a:ext>
              </a:extLst>
            </p:cNvPr>
            <p:cNvSpPr>
              <a:spLocks noChangeShapeType="1"/>
            </p:cNvSpPr>
            <p:nvPr/>
          </p:nvSpPr>
          <p:spPr bwMode="auto">
            <a:xfrm>
              <a:off x="10778490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AutoShape 176">
              <a:extLst>
                <a:ext uri="{FF2B5EF4-FFF2-40B4-BE49-F238E27FC236}">
                  <a16:creationId xmlns:a16="http://schemas.microsoft.com/office/drawing/2014/main" id="{973ADFE1-095E-4105-8674-AA717108D43B}"/>
                </a:ext>
              </a:extLst>
            </p:cNvPr>
            <p:cNvSpPr>
              <a:spLocks/>
            </p:cNvSpPr>
            <p:nvPr/>
          </p:nvSpPr>
          <p:spPr bwMode="auto">
            <a:xfrm rot="-16200000">
              <a:off x="107299125" y="107699175"/>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Text Box 177">
              <a:extLst>
                <a:ext uri="{FF2B5EF4-FFF2-40B4-BE49-F238E27FC236}">
                  <a16:creationId xmlns:a16="http://schemas.microsoft.com/office/drawing/2014/main" id="{839E915E-5683-4945-A645-A6F22CB1E98E}"/>
                </a:ext>
              </a:extLst>
            </p:cNvPr>
            <p:cNvSpPr txBox="1">
              <a:spLocks noChangeArrowheads="1"/>
            </p:cNvSpPr>
            <p:nvPr/>
          </p:nvSpPr>
          <p:spPr bwMode="auto">
            <a:xfrm>
              <a:off x="107099100" y="1078420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4" name="Line 178">
              <a:extLst>
                <a:ext uri="{FF2B5EF4-FFF2-40B4-BE49-F238E27FC236}">
                  <a16:creationId xmlns:a16="http://schemas.microsoft.com/office/drawing/2014/main" id="{068A477F-E77F-4933-9199-CD04A1177512}"/>
                </a:ext>
              </a:extLst>
            </p:cNvPr>
            <p:cNvSpPr>
              <a:spLocks noChangeShapeType="1"/>
            </p:cNvSpPr>
            <p:nvPr/>
          </p:nvSpPr>
          <p:spPr bwMode="auto">
            <a:xfrm>
              <a:off x="10761345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8375" name="Group 179">
              <a:extLst>
                <a:ext uri="{FF2B5EF4-FFF2-40B4-BE49-F238E27FC236}">
                  <a16:creationId xmlns:a16="http://schemas.microsoft.com/office/drawing/2014/main" id="{0D72DA9A-6F9E-4ABA-A7CD-3B7ABCE9585A}"/>
                </a:ext>
              </a:extLst>
            </p:cNvPr>
            <p:cNvGrpSpPr>
              <a:grpSpLocks/>
            </p:cNvGrpSpPr>
            <p:nvPr/>
          </p:nvGrpSpPr>
          <p:grpSpPr bwMode="auto">
            <a:xfrm>
              <a:off x="106756200" y="108299250"/>
              <a:ext cx="371181" cy="628650"/>
              <a:chOff x="120292586" y="113457038"/>
              <a:chExt cx="371181" cy="628650"/>
            </a:xfrm>
          </p:grpSpPr>
          <p:sp>
            <p:nvSpPr>
              <p:cNvPr id="8411" name="Line 180">
                <a:extLst>
                  <a:ext uri="{FF2B5EF4-FFF2-40B4-BE49-F238E27FC236}">
                    <a16:creationId xmlns:a16="http://schemas.microsoft.com/office/drawing/2014/main" id="{D2793D17-3198-4849-BB5D-0ED01A096C75}"/>
                  </a:ext>
                </a:extLst>
              </p:cNvPr>
              <p:cNvSpPr>
                <a:spLocks noChangeShapeType="1"/>
              </p:cNvSpPr>
              <p:nvPr/>
            </p:nvSpPr>
            <p:spPr bwMode="auto">
              <a:xfrm>
                <a:off x="120464036" y="1136856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2" name="Line 181">
                <a:extLst>
                  <a:ext uri="{FF2B5EF4-FFF2-40B4-BE49-F238E27FC236}">
                    <a16:creationId xmlns:a16="http://schemas.microsoft.com/office/drawing/2014/main" id="{98938479-14AE-416B-95D6-82CE76E0F2C9}"/>
                  </a:ext>
                </a:extLst>
              </p:cNvPr>
              <p:cNvSpPr>
                <a:spLocks noChangeShapeType="1"/>
              </p:cNvSpPr>
              <p:nvPr/>
            </p:nvSpPr>
            <p:spPr bwMode="auto">
              <a:xfrm>
                <a:off x="120292586" y="1136856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3" name="Text Box 182">
                <a:extLst>
                  <a:ext uri="{FF2B5EF4-FFF2-40B4-BE49-F238E27FC236}">
                    <a16:creationId xmlns:a16="http://schemas.microsoft.com/office/drawing/2014/main" id="{BFE7895B-1F96-4DCF-8878-2FBC99CD0307}"/>
                  </a:ext>
                </a:extLst>
              </p:cNvPr>
              <p:cNvSpPr txBox="1">
                <a:spLocks noChangeArrowheads="1"/>
              </p:cNvSpPr>
              <p:nvPr/>
            </p:nvSpPr>
            <p:spPr bwMode="auto">
              <a:xfrm>
                <a:off x="120292586" y="1134570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376" name="Text Box 183">
              <a:extLst>
                <a:ext uri="{FF2B5EF4-FFF2-40B4-BE49-F238E27FC236}">
                  <a16:creationId xmlns:a16="http://schemas.microsoft.com/office/drawing/2014/main" id="{E6FB2D4C-C5B6-4DAF-874F-BBEEC5CFB707}"/>
                </a:ext>
              </a:extLst>
            </p:cNvPr>
            <p:cNvSpPr txBox="1">
              <a:spLocks noChangeArrowheads="1"/>
            </p:cNvSpPr>
            <p:nvPr/>
          </p:nvSpPr>
          <p:spPr bwMode="auto">
            <a:xfrm>
              <a:off x="107613450" y="10829925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Text Box 184">
              <a:extLst>
                <a:ext uri="{FF2B5EF4-FFF2-40B4-BE49-F238E27FC236}">
                  <a16:creationId xmlns:a16="http://schemas.microsoft.com/office/drawing/2014/main" id="{8917BDC0-98FD-41B0-AFC9-A22A5DC5010D}"/>
                </a:ext>
              </a:extLst>
            </p:cNvPr>
            <p:cNvSpPr txBox="1">
              <a:spLocks noChangeArrowheads="1"/>
            </p:cNvSpPr>
            <p:nvPr/>
          </p:nvSpPr>
          <p:spPr bwMode="auto">
            <a:xfrm>
              <a:off x="106984800" y="108642150"/>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8" name="Text Box 185">
              <a:extLst>
                <a:ext uri="{FF2B5EF4-FFF2-40B4-BE49-F238E27FC236}">
                  <a16:creationId xmlns:a16="http://schemas.microsoft.com/office/drawing/2014/main" id="{CFFEA014-5B57-4F16-8DA7-5D7CA8AA3940}"/>
                </a:ext>
              </a:extLst>
            </p:cNvPr>
            <p:cNvSpPr txBox="1">
              <a:spLocks noChangeArrowheads="1"/>
            </p:cNvSpPr>
            <p:nvPr/>
          </p:nvSpPr>
          <p:spPr bwMode="auto">
            <a:xfrm>
              <a:off x="106756200" y="10898505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86">
              <a:extLst>
                <a:ext uri="{FF2B5EF4-FFF2-40B4-BE49-F238E27FC236}">
                  <a16:creationId xmlns:a16="http://schemas.microsoft.com/office/drawing/2014/main" id="{93A93B30-D0BD-407B-83AD-9EC69224326E}"/>
                </a:ext>
              </a:extLst>
            </p:cNvPr>
            <p:cNvSpPr txBox="1">
              <a:spLocks noChangeArrowheads="1"/>
            </p:cNvSpPr>
            <p:nvPr/>
          </p:nvSpPr>
          <p:spPr bwMode="auto">
            <a:xfrm>
              <a:off x="107556300" y="108985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87">
              <a:extLst>
                <a:ext uri="{FF2B5EF4-FFF2-40B4-BE49-F238E27FC236}">
                  <a16:creationId xmlns:a16="http://schemas.microsoft.com/office/drawing/2014/main" id="{49CCC3D1-0D17-4C73-81E5-52FF81BD4CA7}"/>
                </a:ext>
              </a:extLst>
            </p:cNvPr>
            <p:cNvSpPr>
              <a:spLocks noChangeShapeType="1"/>
            </p:cNvSpPr>
            <p:nvPr/>
          </p:nvSpPr>
          <p:spPr bwMode="auto">
            <a:xfrm>
              <a:off x="10915650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Line 188">
              <a:extLst>
                <a:ext uri="{FF2B5EF4-FFF2-40B4-BE49-F238E27FC236}">
                  <a16:creationId xmlns:a16="http://schemas.microsoft.com/office/drawing/2014/main" id="{1250A23D-91EB-437D-A844-84BB33E3C81D}"/>
                </a:ext>
              </a:extLst>
            </p:cNvPr>
            <p:cNvSpPr>
              <a:spLocks noChangeShapeType="1"/>
            </p:cNvSpPr>
            <p:nvPr/>
          </p:nvSpPr>
          <p:spPr bwMode="auto">
            <a:xfrm>
              <a:off x="10898505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2" name="Text Box 189">
              <a:extLst>
                <a:ext uri="{FF2B5EF4-FFF2-40B4-BE49-F238E27FC236}">
                  <a16:creationId xmlns:a16="http://schemas.microsoft.com/office/drawing/2014/main" id="{E7ACBB6F-4449-468A-9F7C-E6B3D58DF340}"/>
                </a:ext>
              </a:extLst>
            </p:cNvPr>
            <p:cNvSpPr txBox="1">
              <a:spLocks noChangeArrowheads="1"/>
            </p:cNvSpPr>
            <p:nvPr/>
          </p:nvSpPr>
          <p:spPr bwMode="auto">
            <a:xfrm>
              <a:off x="108985050" y="108070650"/>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383" name="Group 190">
              <a:extLst>
                <a:ext uri="{FF2B5EF4-FFF2-40B4-BE49-F238E27FC236}">
                  <a16:creationId xmlns:a16="http://schemas.microsoft.com/office/drawing/2014/main" id="{27E34261-429C-4FB3-90BD-E8FC16E2C12A}"/>
                </a:ext>
              </a:extLst>
            </p:cNvPr>
            <p:cNvGrpSpPr>
              <a:grpSpLocks/>
            </p:cNvGrpSpPr>
            <p:nvPr/>
          </p:nvGrpSpPr>
          <p:grpSpPr bwMode="auto">
            <a:xfrm>
              <a:off x="108242100" y="108299250"/>
              <a:ext cx="371181" cy="628650"/>
              <a:chOff x="126540986" y="113228438"/>
              <a:chExt cx="371181" cy="628650"/>
            </a:xfrm>
          </p:grpSpPr>
          <p:sp>
            <p:nvSpPr>
              <p:cNvPr id="8407" name="Line 191">
                <a:extLst>
                  <a:ext uri="{FF2B5EF4-FFF2-40B4-BE49-F238E27FC236}">
                    <a16:creationId xmlns:a16="http://schemas.microsoft.com/office/drawing/2014/main" id="{EFA5EE9E-9F79-4D2B-A616-AD9606415834}"/>
                  </a:ext>
                </a:extLst>
              </p:cNvPr>
              <p:cNvSpPr>
                <a:spLocks noChangeShapeType="1"/>
              </p:cNvSpPr>
              <p:nvPr/>
            </p:nvSpPr>
            <p:spPr bwMode="auto">
              <a:xfrm>
                <a:off x="126712436" y="1134570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8" name="Line 192">
                <a:extLst>
                  <a:ext uri="{FF2B5EF4-FFF2-40B4-BE49-F238E27FC236}">
                    <a16:creationId xmlns:a16="http://schemas.microsoft.com/office/drawing/2014/main" id="{97644673-B2C8-4506-AB36-2668791F0021}"/>
                  </a:ext>
                </a:extLst>
              </p:cNvPr>
              <p:cNvSpPr>
                <a:spLocks noChangeShapeType="1"/>
              </p:cNvSpPr>
              <p:nvPr/>
            </p:nvSpPr>
            <p:spPr bwMode="auto">
              <a:xfrm>
                <a:off x="126540986" y="1134570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0" name="Text Box 193">
                <a:extLst>
                  <a:ext uri="{FF2B5EF4-FFF2-40B4-BE49-F238E27FC236}">
                    <a16:creationId xmlns:a16="http://schemas.microsoft.com/office/drawing/2014/main" id="{D39E5D8B-F087-49F1-BB15-93BFE9D99738}"/>
                  </a:ext>
                </a:extLst>
              </p:cNvPr>
              <p:cNvSpPr txBox="1">
                <a:spLocks noChangeArrowheads="1"/>
              </p:cNvSpPr>
              <p:nvPr/>
            </p:nvSpPr>
            <p:spPr bwMode="auto">
              <a:xfrm>
                <a:off x="126540986" y="1132284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384" name="Text Box 194">
              <a:extLst>
                <a:ext uri="{FF2B5EF4-FFF2-40B4-BE49-F238E27FC236}">
                  <a16:creationId xmlns:a16="http://schemas.microsoft.com/office/drawing/2014/main" id="{F2384377-CE12-4F95-981D-63E0FF949A3E}"/>
                </a:ext>
              </a:extLst>
            </p:cNvPr>
            <p:cNvSpPr txBox="1">
              <a:spLocks noChangeArrowheads="1"/>
            </p:cNvSpPr>
            <p:nvPr/>
          </p:nvSpPr>
          <p:spPr bwMode="auto">
            <a:xfrm>
              <a:off x="108127800" y="1089850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5" name="Text Box 195">
              <a:extLst>
                <a:ext uri="{FF2B5EF4-FFF2-40B4-BE49-F238E27FC236}">
                  <a16:creationId xmlns:a16="http://schemas.microsoft.com/office/drawing/2014/main" id="{A9C40DE3-52ED-4696-8548-AE25EDF9267B}"/>
                </a:ext>
              </a:extLst>
            </p:cNvPr>
            <p:cNvSpPr txBox="1">
              <a:spLocks noChangeArrowheads="1"/>
            </p:cNvSpPr>
            <p:nvPr/>
          </p:nvSpPr>
          <p:spPr bwMode="auto">
            <a:xfrm>
              <a:off x="108870750" y="108985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Line 196">
              <a:extLst>
                <a:ext uri="{FF2B5EF4-FFF2-40B4-BE49-F238E27FC236}">
                  <a16:creationId xmlns:a16="http://schemas.microsoft.com/office/drawing/2014/main" id="{7E5F05EA-2A71-4FE2-A590-72BBD5CB3994}"/>
                </a:ext>
              </a:extLst>
            </p:cNvPr>
            <p:cNvSpPr>
              <a:spLocks noChangeShapeType="1"/>
            </p:cNvSpPr>
            <p:nvPr/>
          </p:nvSpPr>
          <p:spPr bwMode="auto">
            <a:xfrm>
              <a:off x="10978515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7" name="Line 197">
              <a:extLst>
                <a:ext uri="{FF2B5EF4-FFF2-40B4-BE49-F238E27FC236}">
                  <a16:creationId xmlns:a16="http://schemas.microsoft.com/office/drawing/2014/main" id="{E8455691-DDA8-42A7-93EA-C7E6AF35CD46}"/>
                </a:ext>
              </a:extLst>
            </p:cNvPr>
            <p:cNvSpPr>
              <a:spLocks noChangeShapeType="1"/>
            </p:cNvSpPr>
            <p:nvPr/>
          </p:nvSpPr>
          <p:spPr bwMode="auto">
            <a:xfrm>
              <a:off x="10961370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198">
              <a:extLst>
                <a:ext uri="{FF2B5EF4-FFF2-40B4-BE49-F238E27FC236}">
                  <a16:creationId xmlns:a16="http://schemas.microsoft.com/office/drawing/2014/main" id="{B5F04BA8-D952-4CD3-9734-4FE1CA255FE0}"/>
                </a:ext>
              </a:extLst>
            </p:cNvPr>
            <p:cNvSpPr txBox="1">
              <a:spLocks noChangeArrowheads="1"/>
            </p:cNvSpPr>
            <p:nvPr/>
          </p:nvSpPr>
          <p:spPr bwMode="auto">
            <a:xfrm>
              <a:off x="109613700" y="108070650"/>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199">
              <a:extLst>
                <a:ext uri="{FF2B5EF4-FFF2-40B4-BE49-F238E27FC236}">
                  <a16:creationId xmlns:a16="http://schemas.microsoft.com/office/drawing/2014/main" id="{D614100F-B3B8-4B0B-A948-5B4640152E1A}"/>
                </a:ext>
              </a:extLst>
            </p:cNvPr>
            <p:cNvSpPr txBox="1">
              <a:spLocks noChangeArrowheads="1"/>
            </p:cNvSpPr>
            <p:nvPr/>
          </p:nvSpPr>
          <p:spPr bwMode="auto">
            <a:xfrm>
              <a:off x="109499400" y="108985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Terentum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Line 200">
              <a:extLst>
                <a:ext uri="{FF2B5EF4-FFF2-40B4-BE49-F238E27FC236}">
                  <a16:creationId xmlns:a16="http://schemas.microsoft.com/office/drawing/2014/main" id="{8A627153-4E4D-4205-9344-68C8EBC567D6}"/>
                </a:ext>
              </a:extLst>
            </p:cNvPr>
            <p:cNvSpPr>
              <a:spLocks noChangeShapeType="1"/>
            </p:cNvSpPr>
            <p:nvPr/>
          </p:nvSpPr>
          <p:spPr bwMode="auto">
            <a:xfrm>
              <a:off x="11035665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1" name="Line 201">
              <a:extLst>
                <a:ext uri="{FF2B5EF4-FFF2-40B4-BE49-F238E27FC236}">
                  <a16:creationId xmlns:a16="http://schemas.microsoft.com/office/drawing/2014/main" id="{31873DEF-0A6D-4807-9EDA-227BFB7DDB10}"/>
                </a:ext>
              </a:extLst>
            </p:cNvPr>
            <p:cNvSpPr>
              <a:spLocks noChangeShapeType="1"/>
            </p:cNvSpPr>
            <p:nvPr/>
          </p:nvSpPr>
          <p:spPr bwMode="auto">
            <a:xfrm>
              <a:off x="11018520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2">
              <a:extLst>
                <a:ext uri="{FF2B5EF4-FFF2-40B4-BE49-F238E27FC236}">
                  <a16:creationId xmlns:a16="http://schemas.microsoft.com/office/drawing/2014/main" id="{F7C439DD-A12D-4EBA-B47F-117A0927708C}"/>
                </a:ext>
              </a:extLst>
            </p:cNvPr>
            <p:cNvSpPr txBox="1">
              <a:spLocks noChangeArrowheads="1"/>
            </p:cNvSpPr>
            <p:nvPr/>
          </p:nvSpPr>
          <p:spPr bwMode="auto">
            <a:xfrm>
              <a:off x="110185200" y="108070650"/>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3">
              <a:extLst>
                <a:ext uri="{FF2B5EF4-FFF2-40B4-BE49-F238E27FC236}">
                  <a16:creationId xmlns:a16="http://schemas.microsoft.com/office/drawing/2014/main" id="{2DF5027F-24F3-4B25-91FD-76E799662918}"/>
                </a:ext>
              </a:extLst>
            </p:cNvPr>
            <p:cNvSpPr txBox="1">
              <a:spLocks noChangeArrowheads="1"/>
            </p:cNvSpPr>
            <p:nvPr/>
          </p:nvSpPr>
          <p:spPr bwMode="auto">
            <a:xfrm>
              <a:off x="110070900" y="108985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4" name="Line 204">
              <a:extLst>
                <a:ext uri="{FF2B5EF4-FFF2-40B4-BE49-F238E27FC236}">
                  <a16:creationId xmlns:a16="http://schemas.microsoft.com/office/drawing/2014/main" id="{24AFEA67-5118-4A17-8E1D-82F5898685B2}"/>
                </a:ext>
              </a:extLst>
            </p:cNvPr>
            <p:cNvSpPr>
              <a:spLocks noChangeShapeType="1"/>
            </p:cNvSpPr>
            <p:nvPr/>
          </p:nvSpPr>
          <p:spPr bwMode="auto">
            <a:xfrm>
              <a:off x="11184255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Line 205">
              <a:extLst>
                <a:ext uri="{FF2B5EF4-FFF2-40B4-BE49-F238E27FC236}">
                  <a16:creationId xmlns:a16="http://schemas.microsoft.com/office/drawing/2014/main" id="{F6A20C04-71A8-4665-B783-673AE0A45B5F}"/>
                </a:ext>
              </a:extLst>
            </p:cNvPr>
            <p:cNvSpPr>
              <a:spLocks noChangeShapeType="1"/>
            </p:cNvSpPr>
            <p:nvPr/>
          </p:nvSpPr>
          <p:spPr bwMode="auto">
            <a:xfrm>
              <a:off x="11167110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6" name="Text Box 206">
              <a:extLst>
                <a:ext uri="{FF2B5EF4-FFF2-40B4-BE49-F238E27FC236}">
                  <a16:creationId xmlns:a16="http://schemas.microsoft.com/office/drawing/2014/main" id="{F60C1EA9-DA4B-422F-B897-17B1E7E905BA}"/>
                </a:ext>
              </a:extLst>
            </p:cNvPr>
            <p:cNvSpPr txBox="1">
              <a:spLocks noChangeArrowheads="1"/>
            </p:cNvSpPr>
            <p:nvPr/>
          </p:nvSpPr>
          <p:spPr bwMode="auto">
            <a:xfrm>
              <a:off x="111671100" y="108070650"/>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7" name="Text Box 207">
              <a:extLst>
                <a:ext uri="{FF2B5EF4-FFF2-40B4-BE49-F238E27FC236}">
                  <a16:creationId xmlns:a16="http://schemas.microsoft.com/office/drawing/2014/main" id="{D5250D1E-DB77-442D-8681-9959A059D6E7}"/>
                </a:ext>
              </a:extLst>
            </p:cNvPr>
            <p:cNvSpPr txBox="1">
              <a:spLocks noChangeArrowheads="1"/>
            </p:cNvSpPr>
            <p:nvPr/>
          </p:nvSpPr>
          <p:spPr bwMode="auto">
            <a:xfrm>
              <a:off x="111556800" y="108985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Joins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Line 208">
              <a:extLst>
                <a:ext uri="{FF2B5EF4-FFF2-40B4-BE49-F238E27FC236}">
                  <a16:creationId xmlns:a16="http://schemas.microsoft.com/office/drawing/2014/main" id="{C34B1CA6-D107-4DA4-9891-6E9A1E2BCF88}"/>
                </a:ext>
              </a:extLst>
            </p:cNvPr>
            <p:cNvSpPr>
              <a:spLocks noChangeShapeType="1"/>
            </p:cNvSpPr>
            <p:nvPr/>
          </p:nvSpPr>
          <p:spPr bwMode="auto">
            <a:xfrm>
              <a:off x="113214150" y="108527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9" name="Line 209">
              <a:extLst>
                <a:ext uri="{FF2B5EF4-FFF2-40B4-BE49-F238E27FC236}">
                  <a16:creationId xmlns:a16="http://schemas.microsoft.com/office/drawing/2014/main" id="{6B12371C-C920-490F-9B44-4D290FEB6CE8}"/>
                </a:ext>
              </a:extLst>
            </p:cNvPr>
            <p:cNvSpPr>
              <a:spLocks noChangeShapeType="1"/>
            </p:cNvSpPr>
            <p:nvPr/>
          </p:nvSpPr>
          <p:spPr bwMode="auto">
            <a:xfrm>
              <a:off x="113042700" y="108527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0" name="Text Box 210">
              <a:extLst>
                <a:ext uri="{FF2B5EF4-FFF2-40B4-BE49-F238E27FC236}">
                  <a16:creationId xmlns:a16="http://schemas.microsoft.com/office/drawing/2014/main" id="{D0110943-BDD9-4C05-88F8-11C69600E1F7}"/>
                </a:ext>
              </a:extLst>
            </p:cNvPr>
            <p:cNvSpPr txBox="1">
              <a:spLocks noChangeArrowheads="1"/>
            </p:cNvSpPr>
            <p:nvPr/>
          </p:nvSpPr>
          <p:spPr bwMode="auto">
            <a:xfrm>
              <a:off x="113042700" y="108070650"/>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1" name="Text Box 211">
              <a:extLst>
                <a:ext uri="{FF2B5EF4-FFF2-40B4-BE49-F238E27FC236}">
                  <a16:creationId xmlns:a16="http://schemas.microsoft.com/office/drawing/2014/main" id="{0F014F13-8341-4060-9EE5-EDEB2FCE7D6A}"/>
                </a:ext>
              </a:extLst>
            </p:cNvPr>
            <p:cNvSpPr txBox="1">
              <a:spLocks noChangeArrowheads="1"/>
            </p:cNvSpPr>
            <p:nvPr/>
          </p:nvSpPr>
          <p:spPr bwMode="auto">
            <a:xfrm>
              <a:off x="112928400" y="108985050"/>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2" name="AutoShape 212">
              <a:extLst>
                <a:ext uri="{FF2B5EF4-FFF2-40B4-BE49-F238E27FC236}">
                  <a16:creationId xmlns:a16="http://schemas.microsoft.com/office/drawing/2014/main" id="{B34B3385-5238-4C3F-AE75-571E3119CB7C}"/>
                </a:ext>
              </a:extLst>
            </p:cNvPr>
            <p:cNvSpPr>
              <a:spLocks/>
            </p:cNvSpPr>
            <p:nvPr/>
          </p:nvSpPr>
          <p:spPr bwMode="auto">
            <a:xfrm rot="-16200000">
              <a:off x="111042450" y="1080706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Text Box 213">
              <a:extLst>
                <a:ext uri="{FF2B5EF4-FFF2-40B4-BE49-F238E27FC236}">
                  <a16:creationId xmlns:a16="http://schemas.microsoft.com/office/drawing/2014/main" id="{DDC8431D-1EF4-48FC-9BE5-677CA4601765}"/>
                </a:ext>
              </a:extLst>
            </p:cNvPr>
            <p:cNvSpPr txBox="1">
              <a:spLocks noChangeArrowheads="1"/>
            </p:cNvSpPr>
            <p:nvPr/>
          </p:nvSpPr>
          <p:spPr bwMode="auto">
            <a:xfrm>
              <a:off x="112242600" y="10835640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4" name="AutoShape 214">
              <a:extLst>
                <a:ext uri="{FF2B5EF4-FFF2-40B4-BE49-F238E27FC236}">
                  <a16:creationId xmlns:a16="http://schemas.microsoft.com/office/drawing/2014/main" id="{30E02106-6DDB-41C4-B606-829B115C8ECE}"/>
                </a:ext>
              </a:extLst>
            </p:cNvPr>
            <p:cNvSpPr>
              <a:spLocks/>
            </p:cNvSpPr>
            <p:nvPr/>
          </p:nvSpPr>
          <p:spPr bwMode="auto">
            <a:xfrm rot="-16200000">
              <a:off x="112471200" y="1080706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Line 215">
              <a:extLst>
                <a:ext uri="{FF2B5EF4-FFF2-40B4-BE49-F238E27FC236}">
                  <a16:creationId xmlns:a16="http://schemas.microsoft.com/office/drawing/2014/main" id="{31F16639-D026-4439-B43C-932714DDD356}"/>
                </a:ext>
              </a:extLst>
            </p:cNvPr>
            <p:cNvSpPr>
              <a:spLocks noChangeShapeType="1"/>
            </p:cNvSpPr>
            <p:nvPr/>
          </p:nvSpPr>
          <p:spPr bwMode="auto">
            <a:xfrm>
              <a:off x="106756200" y="109728000"/>
              <a:ext cx="6858000"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6" name="WordArt 216">
              <a:extLst>
                <a:ext uri="{FF2B5EF4-FFF2-40B4-BE49-F238E27FC236}">
                  <a16:creationId xmlns:a16="http://schemas.microsoft.com/office/drawing/2014/main" id="{DE8E8CA2-35BB-4B02-BB43-12E33F5BA2D4}"/>
                </a:ext>
              </a:extLst>
            </p:cNvPr>
            <p:cNvSpPr>
              <a:spLocks noChangeArrowheads="1" noChangeShapeType="1" noTextEdit="1"/>
            </p:cNvSpPr>
            <p:nvPr/>
          </p:nvSpPr>
          <p:spPr bwMode="auto">
            <a:xfrm rot="-5400000">
              <a:off x="106058494" y="108706443"/>
              <a:ext cx="1104900" cy="290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8409" name="Picture 217" descr="BcaE8X6Ri[1]">
              <a:extLst>
                <a:ext uri="{FF2B5EF4-FFF2-40B4-BE49-F238E27FC236}">
                  <a16:creationId xmlns:a16="http://schemas.microsoft.com/office/drawing/2014/main" id="{8A25CA7B-1E40-459E-AB35-59B4EEC2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488242" y="107911992"/>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414" name="Group 218">
            <a:extLst>
              <a:ext uri="{FF2B5EF4-FFF2-40B4-BE49-F238E27FC236}">
                <a16:creationId xmlns:a16="http://schemas.microsoft.com/office/drawing/2014/main" id="{CFD0B43F-4B3F-4433-A32E-8DA99B846C22}"/>
              </a:ext>
            </a:extLst>
          </p:cNvPr>
          <p:cNvGrpSpPr>
            <a:grpSpLocks/>
          </p:cNvGrpSpPr>
          <p:nvPr/>
        </p:nvGrpSpPr>
        <p:grpSpPr bwMode="auto">
          <a:xfrm>
            <a:off x="4209088" y="3601320"/>
            <a:ext cx="7148513" cy="1828800"/>
            <a:chOff x="106465687" y="111271050"/>
            <a:chExt cx="7148513" cy="1828800"/>
          </a:xfrm>
        </p:grpSpPr>
        <p:sp>
          <p:nvSpPr>
            <p:cNvPr id="8415" name="Line 219">
              <a:extLst>
                <a:ext uri="{FF2B5EF4-FFF2-40B4-BE49-F238E27FC236}">
                  <a16:creationId xmlns:a16="http://schemas.microsoft.com/office/drawing/2014/main" id="{680125A0-8A4D-413A-A393-8C5176828233}"/>
                </a:ext>
              </a:extLst>
            </p:cNvPr>
            <p:cNvSpPr>
              <a:spLocks noChangeShapeType="1"/>
            </p:cNvSpPr>
            <p:nvPr/>
          </p:nvSpPr>
          <p:spPr bwMode="auto">
            <a:xfrm>
              <a:off x="106813350" y="112356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6" name="Line 220">
              <a:extLst>
                <a:ext uri="{FF2B5EF4-FFF2-40B4-BE49-F238E27FC236}">
                  <a16:creationId xmlns:a16="http://schemas.microsoft.com/office/drawing/2014/main" id="{C7129576-619E-479D-AD2E-530F6DFA12FB}"/>
                </a:ext>
              </a:extLst>
            </p:cNvPr>
            <p:cNvSpPr>
              <a:spLocks noChangeShapeType="1"/>
            </p:cNvSpPr>
            <p:nvPr/>
          </p:nvSpPr>
          <p:spPr bwMode="auto">
            <a:xfrm>
              <a:off x="10778490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7" name="Line 221">
              <a:extLst>
                <a:ext uri="{FF2B5EF4-FFF2-40B4-BE49-F238E27FC236}">
                  <a16:creationId xmlns:a16="http://schemas.microsoft.com/office/drawing/2014/main" id="{6507670E-E111-4837-82D0-787525F28267}"/>
                </a:ext>
              </a:extLst>
            </p:cNvPr>
            <p:cNvSpPr>
              <a:spLocks noChangeShapeType="1"/>
            </p:cNvSpPr>
            <p:nvPr/>
          </p:nvSpPr>
          <p:spPr bwMode="auto">
            <a:xfrm>
              <a:off x="10761345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18" name="Text Box 222">
              <a:extLst>
                <a:ext uri="{FF2B5EF4-FFF2-40B4-BE49-F238E27FC236}">
                  <a16:creationId xmlns:a16="http://schemas.microsoft.com/office/drawing/2014/main" id="{D9053E6B-A25A-4735-9330-25649D40876B}"/>
                </a:ext>
              </a:extLst>
            </p:cNvPr>
            <p:cNvSpPr txBox="1">
              <a:spLocks noChangeArrowheads="1"/>
            </p:cNvSpPr>
            <p:nvPr/>
          </p:nvSpPr>
          <p:spPr bwMode="auto">
            <a:xfrm>
              <a:off x="107556300" y="112414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19" name="Line 223">
              <a:extLst>
                <a:ext uri="{FF2B5EF4-FFF2-40B4-BE49-F238E27FC236}">
                  <a16:creationId xmlns:a16="http://schemas.microsoft.com/office/drawing/2014/main" id="{B9A4BBA1-06DB-44B7-A000-F24F18737508}"/>
                </a:ext>
              </a:extLst>
            </p:cNvPr>
            <p:cNvSpPr>
              <a:spLocks noChangeShapeType="1"/>
            </p:cNvSpPr>
            <p:nvPr/>
          </p:nvSpPr>
          <p:spPr bwMode="auto">
            <a:xfrm>
              <a:off x="10915650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0" name="Line 224">
              <a:extLst>
                <a:ext uri="{FF2B5EF4-FFF2-40B4-BE49-F238E27FC236}">
                  <a16:creationId xmlns:a16="http://schemas.microsoft.com/office/drawing/2014/main" id="{80C8D79D-1155-4925-8D71-824E08A1D964}"/>
                </a:ext>
              </a:extLst>
            </p:cNvPr>
            <p:cNvSpPr>
              <a:spLocks noChangeShapeType="1"/>
            </p:cNvSpPr>
            <p:nvPr/>
          </p:nvSpPr>
          <p:spPr bwMode="auto">
            <a:xfrm>
              <a:off x="10898505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1" name="Text Box 225">
              <a:extLst>
                <a:ext uri="{FF2B5EF4-FFF2-40B4-BE49-F238E27FC236}">
                  <a16:creationId xmlns:a16="http://schemas.microsoft.com/office/drawing/2014/main" id="{11F70CB7-0611-468D-9874-EA4948FCD842}"/>
                </a:ext>
              </a:extLst>
            </p:cNvPr>
            <p:cNvSpPr txBox="1">
              <a:spLocks noChangeArrowheads="1"/>
            </p:cNvSpPr>
            <p:nvPr/>
          </p:nvSpPr>
          <p:spPr bwMode="auto">
            <a:xfrm>
              <a:off x="108870750" y="111499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22" name="Line 226">
              <a:extLst>
                <a:ext uri="{FF2B5EF4-FFF2-40B4-BE49-F238E27FC236}">
                  <a16:creationId xmlns:a16="http://schemas.microsoft.com/office/drawing/2014/main" id="{806B53C2-86FC-412B-93D7-4DB0E5463CCC}"/>
                </a:ext>
              </a:extLst>
            </p:cNvPr>
            <p:cNvSpPr>
              <a:spLocks noChangeShapeType="1"/>
            </p:cNvSpPr>
            <p:nvPr/>
          </p:nvSpPr>
          <p:spPr bwMode="auto">
            <a:xfrm>
              <a:off x="10841355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3" name="Line 227">
              <a:extLst>
                <a:ext uri="{FF2B5EF4-FFF2-40B4-BE49-F238E27FC236}">
                  <a16:creationId xmlns:a16="http://schemas.microsoft.com/office/drawing/2014/main" id="{811FEED6-6236-4A53-A66D-3C68B3566D50}"/>
                </a:ext>
              </a:extLst>
            </p:cNvPr>
            <p:cNvSpPr>
              <a:spLocks noChangeShapeType="1"/>
            </p:cNvSpPr>
            <p:nvPr/>
          </p:nvSpPr>
          <p:spPr bwMode="auto">
            <a:xfrm>
              <a:off x="10824210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4" name="Text Box 228">
              <a:extLst>
                <a:ext uri="{FF2B5EF4-FFF2-40B4-BE49-F238E27FC236}">
                  <a16:creationId xmlns:a16="http://schemas.microsoft.com/office/drawing/2014/main" id="{975B1738-870A-48B7-A413-D062E19500F8}"/>
                </a:ext>
              </a:extLst>
            </p:cNvPr>
            <p:cNvSpPr txBox="1">
              <a:spLocks noChangeArrowheads="1"/>
            </p:cNvSpPr>
            <p:nvPr/>
          </p:nvSpPr>
          <p:spPr bwMode="auto">
            <a:xfrm>
              <a:off x="108127800" y="111499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25" name="Text Box 229">
              <a:extLst>
                <a:ext uri="{FF2B5EF4-FFF2-40B4-BE49-F238E27FC236}">
                  <a16:creationId xmlns:a16="http://schemas.microsoft.com/office/drawing/2014/main" id="{24E636DB-2913-4BA1-B7B6-6F32A234DD79}"/>
                </a:ext>
              </a:extLst>
            </p:cNvPr>
            <p:cNvSpPr txBox="1">
              <a:spLocks noChangeArrowheads="1"/>
            </p:cNvSpPr>
            <p:nvPr/>
          </p:nvSpPr>
          <p:spPr bwMode="auto">
            <a:xfrm>
              <a:off x="108127800" y="1124140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26" name="Text Box 230">
              <a:extLst>
                <a:ext uri="{FF2B5EF4-FFF2-40B4-BE49-F238E27FC236}">
                  <a16:creationId xmlns:a16="http://schemas.microsoft.com/office/drawing/2014/main" id="{31B76935-1DB8-498B-8FF9-5043AB8BAEC1}"/>
                </a:ext>
              </a:extLst>
            </p:cNvPr>
            <p:cNvSpPr txBox="1">
              <a:spLocks noChangeArrowheads="1"/>
            </p:cNvSpPr>
            <p:nvPr/>
          </p:nvSpPr>
          <p:spPr bwMode="auto">
            <a:xfrm>
              <a:off x="108870750" y="112414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27" name="Line 231">
              <a:extLst>
                <a:ext uri="{FF2B5EF4-FFF2-40B4-BE49-F238E27FC236}">
                  <a16:creationId xmlns:a16="http://schemas.microsoft.com/office/drawing/2014/main" id="{B3D9258A-2710-49C7-B00A-40B383A7E3B4}"/>
                </a:ext>
              </a:extLst>
            </p:cNvPr>
            <p:cNvSpPr>
              <a:spLocks noChangeShapeType="1"/>
            </p:cNvSpPr>
            <p:nvPr/>
          </p:nvSpPr>
          <p:spPr bwMode="auto">
            <a:xfrm>
              <a:off x="10978515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8" name="Line 232">
              <a:extLst>
                <a:ext uri="{FF2B5EF4-FFF2-40B4-BE49-F238E27FC236}">
                  <a16:creationId xmlns:a16="http://schemas.microsoft.com/office/drawing/2014/main" id="{B755998C-C043-4BA0-A384-BD3FC135E142}"/>
                </a:ext>
              </a:extLst>
            </p:cNvPr>
            <p:cNvSpPr>
              <a:spLocks noChangeShapeType="1"/>
            </p:cNvSpPr>
            <p:nvPr/>
          </p:nvSpPr>
          <p:spPr bwMode="auto">
            <a:xfrm>
              <a:off x="10961370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29" name="Text Box 233">
              <a:extLst>
                <a:ext uri="{FF2B5EF4-FFF2-40B4-BE49-F238E27FC236}">
                  <a16:creationId xmlns:a16="http://schemas.microsoft.com/office/drawing/2014/main" id="{073C3FAE-93DD-4E0C-9589-D97013A2B0D8}"/>
                </a:ext>
              </a:extLst>
            </p:cNvPr>
            <p:cNvSpPr txBox="1">
              <a:spLocks noChangeArrowheads="1"/>
            </p:cNvSpPr>
            <p:nvPr/>
          </p:nvSpPr>
          <p:spPr bwMode="auto">
            <a:xfrm>
              <a:off x="109499400" y="111499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0" name="Text Box 234">
              <a:extLst>
                <a:ext uri="{FF2B5EF4-FFF2-40B4-BE49-F238E27FC236}">
                  <a16:creationId xmlns:a16="http://schemas.microsoft.com/office/drawing/2014/main" id="{50297A53-D129-447C-898B-68A90679EA33}"/>
                </a:ext>
              </a:extLst>
            </p:cNvPr>
            <p:cNvSpPr txBox="1">
              <a:spLocks noChangeArrowheads="1"/>
            </p:cNvSpPr>
            <p:nvPr/>
          </p:nvSpPr>
          <p:spPr bwMode="auto">
            <a:xfrm>
              <a:off x="109499400" y="112414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1" name="Line 235">
              <a:extLst>
                <a:ext uri="{FF2B5EF4-FFF2-40B4-BE49-F238E27FC236}">
                  <a16:creationId xmlns:a16="http://schemas.microsoft.com/office/drawing/2014/main" id="{59E1F070-931B-48DC-8480-CB0C1770A9D3}"/>
                </a:ext>
              </a:extLst>
            </p:cNvPr>
            <p:cNvSpPr>
              <a:spLocks noChangeShapeType="1"/>
            </p:cNvSpPr>
            <p:nvPr/>
          </p:nvSpPr>
          <p:spPr bwMode="auto">
            <a:xfrm>
              <a:off x="11035665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32" name="Line 236">
              <a:extLst>
                <a:ext uri="{FF2B5EF4-FFF2-40B4-BE49-F238E27FC236}">
                  <a16:creationId xmlns:a16="http://schemas.microsoft.com/office/drawing/2014/main" id="{1CADC47B-CAA9-43F6-A510-36070A0E2F05}"/>
                </a:ext>
              </a:extLst>
            </p:cNvPr>
            <p:cNvSpPr>
              <a:spLocks noChangeShapeType="1"/>
            </p:cNvSpPr>
            <p:nvPr/>
          </p:nvSpPr>
          <p:spPr bwMode="auto">
            <a:xfrm>
              <a:off x="11018520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33" name="Text Box 237">
              <a:extLst>
                <a:ext uri="{FF2B5EF4-FFF2-40B4-BE49-F238E27FC236}">
                  <a16:creationId xmlns:a16="http://schemas.microsoft.com/office/drawing/2014/main" id="{B1D91B68-8C1E-4650-BF94-80BB7B8F2DFF}"/>
                </a:ext>
              </a:extLst>
            </p:cNvPr>
            <p:cNvSpPr txBox="1">
              <a:spLocks noChangeArrowheads="1"/>
            </p:cNvSpPr>
            <p:nvPr/>
          </p:nvSpPr>
          <p:spPr bwMode="auto">
            <a:xfrm>
              <a:off x="110070900" y="111499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4" name="Text Box 238">
              <a:extLst>
                <a:ext uri="{FF2B5EF4-FFF2-40B4-BE49-F238E27FC236}">
                  <a16:creationId xmlns:a16="http://schemas.microsoft.com/office/drawing/2014/main" id="{A0397DF2-7CE6-4A02-AF0A-469D26173B7B}"/>
                </a:ext>
              </a:extLst>
            </p:cNvPr>
            <p:cNvSpPr txBox="1">
              <a:spLocks noChangeArrowheads="1"/>
            </p:cNvSpPr>
            <p:nvPr/>
          </p:nvSpPr>
          <p:spPr bwMode="auto">
            <a:xfrm>
              <a:off x="110070900" y="112414050"/>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5" name="Line 239">
              <a:extLst>
                <a:ext uri="{FF2B5EF4-FFF2-40B4-BE49-F238E27FC236}">
                  <a16:creationId xmlns:a16="http://schemas.microsoft.com/office/drawing/2014/main" id="{E02A2FDF-A093-444C-9700-BF49B6E40D8F}"/>
                </a:ext>
              </a:extLst>
            </p:cNvPr>
            <p:cNvSpPr>
              <a:spLocks noChangeShapeType="1"/>
            </p:cNvSpPr>
            <p:nvPr/>
          </p:nvSpPr>
          <p:spPr bwMode="auto">
            <a:xfrm>
              <a:off x="11184255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36" name="Line 240">
              <a:extLst>
                <a:ext uri="{FF2B5EF4-FFF2-40B4-BE49-F238E27FC236}">
                  <a16:creationId xmlns:a16="http://schemas.microsoft.com/office/drawing/2014/main" id="{37CCD649-C1B7-4E95-9ED9-B8D3EB443E3F}"/>
                </a:ext>
              </a:extLst>
            </p:cNvPr>
            <p:cNvSpPr>
              <a:spLocks noChangeShapeType="1"/>
            </p:cNvSpPr>
            <p:nvPr/>
          </p:nvSpPr>
          <p:spPr bwMode="auto">
            <a:xfrm>
              <a:off x="11167110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37" name="Text Box 241">
              <a:extLst>
                <a:ext uri="{FF2B5EF4-FFF2-40B4-BE49-F238E27FC236}">
                  <a16:creationId xmlns:a16="http://schemas.microsoft.com/office/drawing/2014/main" id="{C0BD252F-1C6C-4F00-9D8D-98CFB23B0813}"/>
                </a:ext>
              </a:extLst>
            </p:cNvPr>
            <p:cNvSpPr txBox="1">
              <a:spLocks noChangeArrowheads="1"/>
            </p:cNvSpPr>
            <p:nvPr/>
          </p:nvSpPr>
          <p:spPr bwMode="auto">
            <a:xfrm>
              <a:off x="111499650" y="11155680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8" name="Text Box 242">
              <a:extLst>
                <a:ext uri="{FF2B5EF4-FFF2-40B4-BE49-F238E27FC236}">
                  <a16:creationId xmlns:a16="http://schemas.microsoft.com/office/drawing/2014/main" id="{5CB5863A-FB11-4018-8B1D-00F5D8618F4B}"/>
                </a:ext>
              </a:extLst>
            </p:cNvPr>
            <p:cNvSpPr txBox="1">
              <a:spLocks noChangeArrowheads="1"/>
            </p:cNvSpPr>
            <p:nvPr/>
          </p:nvSpPr>
          <p:spPr bwMode="auto">
            <a:xfrm>
              <a:off x="111556800" y="112414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9" name="Line 243">
              <a:extLst>
                <a:ext uri="{FF2B5EF4-FFF2-40B4-BE49-F238E27FC236}">
                  <a16:creationId xmlns:a16="http://schemas.microsoft.com/office/drawing/2014/main" id="{58EA713E-1DF5-4115-A28A-6B78C13B038A}"/>
                </a:ext>
              </a:extLst>
            </p:cNvPr>
            <p:cNvSpPr>
              <a:spLocks noChangeShapeType="1"/>
            </p:cNvSpPr>
            <p:nvPr/>
          </p:nvSpPr>
          <p:spPr bwMode="auto">
            <a:xfrm>
              <a:off x="113214150" y="1119568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40" name="Line 244">
              <a:extLst>
                <a:ext uri="{FF2B5EF4-FFF2-40B4-BE49-F238E27FC236}">
                  <a16:creationId xmlns:a16="http://schemas.microsoft.com/office/drawing/2014/main" id="{7F0453BE-1CA9-4C82-A399-E900E772638F}"/>
                </a:ext>
              </a:extLst>
            </p:cNvPr>
            <p:cNvSpPr>
              <a:spLocks noChangeShapeType="1"/>
            </p:cNvSpPr>
            <p:nvPr/>
          </p:nvSpPr>
          <p:spPr bwMode="auto">
            <a:xfrm>
              <a:off x="113042700" y="1119568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41" name="Text Box 245">
              <a:extLst>
                <a:ext uri="{FF2B5EF4-FFF2-40B4-BE49-F238E27FC236}">
                  <a16:creationId xmlns:a16="http://schemas.microsoft.com/office/drawing/2014/main" id="{EE3CF2BB-B2DB-4C81-930A-7074AF4CF6F1}"/>
                </a:ext>
              </a:extLst>
            </p:cNvPr>
            <p:cNvSpPr txBox="1">
              <a:spLocks noChangeArrowheads="1"/>
            </p:cNvSpPr>
            <p:nvPr/>
          </p:nvSpPr>
          <p:spPr bwMode="auto">
            <a:xfrm>
              <a:off x="112871250" y="111671100"/>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2" name="Text Box 246">
              <a:extLst>
                <a:ext uri="{FF2B5EF4-FFF2-40B4-BE49-F238E27FC236}">
                  <a16:creationId xmlns:a16="http://schemas.microsoft.com/office/drawing/2014/main" id="{7439F5BF-14CB-40D6-B0B8-7B4F2E484916}"/>
                </a:ext>
              </a:extLst>
            </p:cNvPr>
            <p:cNvSpPr txBox="1">
              <a:spLocks noChangeArrowheads="1"/>
            </p:cNvSpPr>
            <p:nvPr/>
          </p:nvSpPr>
          <p:spPr bwMode="auto">
            <a:xfrm>
              <a:off x="112871250" y="1124140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3" name="AutoShape 247">
              <a:extLst>
                <a:ext uri="{FF2B5EF4-FFF2-40B4-BE49-F238E27FC236}">
                  <a16:creationId xmlns:a16="http://schemas.microsoft.com/office/drawing/2014/main" id="{F66FB133-DCEE-4C51-AAAA-2003D95049F3}"/>
                </a:ext>
              </a:extLst>
            </p:cNvPr>
            <p:cNvSpPr>
              <a:spLocks/>
            </p:cNvSpPr>
            <p:nvPr/>
          </p:nvSpPr>
          <p:spPr bwMode="auto">
            <a:xfrm rot="-16200000">
              <a:off x="111042450" y="1114996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44" name="Text Box 248">
              <a:extLst>
                <a:ext uri="{FF2B5EF4-FFF2-40B4-BE49-F238E27FC236}">
                  <a16:creationId xmlns:a16="http://schemas.microsoft.com/office/drawing/2014/main" id="{5543F52C-550A-4939-BB67-9620FCEF7DF0}"/>
                </a:ext>
              </a:extLst>
            </p:cNvPr>
            <p:cNvSpPr txBox="1">
              <a:spLocks noChangeArrowheads="1"/>
            </p:cNvSpPr>
            <p:nvPr/>
          </p:nvSpPr>
          <p:spPr bwMode="auto">
            <a:xfrm>
              <a:off x="110756700" y="11212830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5" name="AutoShape 249">
              <a:extLst>
                <a:ext uri="{FF2B5EF4-FFF2-40B4-BE49-F238E27FC236}">
                  <a16:creationId xmlns:a16="http://schemas.microsoft.com/office/drawing/2014/main" id="{118EBDA2-5830-4C13-8388-E922019592B1}"/>
                </a:ext>
              </a:extLst>
            </p:cNvPr>
            <p:cNvSpPr>
              <a:spLocks/>
            </p:cNvSpPr>
            <p:nvPr/>
          </p:nvSpPr>
          <p:spPr bwMode="auto">
            <a:xfrm rot="-16200000">
              <a:off x="107299125" y="111128175"/>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46" name="Text Box 250">
              <a:extLst>
                <a:ext uri="{FF2B5EF4-FFF2-40B4-BE49-F238E27FC236}">
                  <a16:creationId xmlns:a16="http://schemas.microsoft.com/office/drawing/2014/main" id="{5EB299ED-D536-4F96-9E99-2B4F531FBF82}"/>
                </a:ext>
              </a:extLst>
            </p:cNvPr>
            <p:cNvSpPr txBox="1">
              <a:spLocks noChangeArrowheads="1"/>
            </p:cNvSpPr>
            <p:nvPr/>
          </p:nvSpPr>
          <p:spPr bwMode="auto">
            <a:xfrm>
              <a:off x="107041950" y="1112710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447" name="Group 251">
              <a:extLst>
                <a:ext uri="{FF2B5EF4-FFF2-40B4-BE49-F238E27FC236}">
                  <a16:creationId xmlns:a16="http://schemas.microsoft.com/office/drawing/2014/main" id="{5D9AB49D-49B9-4DFF-B738-8F44FD34622F}"/>
                </a:ext>
              </a:extLst>
            </p:cNvPr>
            <p:cNvGrpSpPr>
              <a:grpSpLocks/>
            </p:cNvGrpSpPr>
            <p:nvPr/>
          </p:nvGrpSpPr>
          <p:grpSpPr bwMode="auto">
            <a:xfrm>
              <a:off x="106756200" y="111728250"/>
              <a:ext cx="371181" cy="628650"/>
              <a:chOff x="120159236" y="117943313"/>
              <a:chExt cx="371181" cy="628650"/>
            </a:xfrm>
          </p:grpSpPr>
          <p:sp>
            <p:nvSpPr>
              <p:cNvPr id="8458" name="Line 252">
                <a:extLst>
                  <a:ext uri="{FF2B5EF4-FFF2-40B4-BE49-F238E27FC236}">
                    <a16:creationId xmlns:a16="http://schemas.microsoft.com/office/drawing/2014/main" id="{86EB8251-BC81-48FE-908C-AE4ED0824C81}"/>
                  </a:ext>
                </a:extLst>
              </p:cNvPr>
              <p:cNvSpPr>
                <a:spLocks noChangeShapeType="1"/>
              </p:cNvSpPr>
              <p:nvPr/>
            </p:nvSpPr>
            <p:spPr bwMode="auto">
              <a:xfrm>
                <a:off x="120330686" y="11817191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59" name="Line 253">
                <a:extLst>
                  <a:ext uri="{FF2B5EF4-FFF2-40B4-BE49-F238E27FC236}">
                    <a16:creationId xmlns:a16="http://schemas.microsoft.com/office/drawing/2014/main" id="{539F8D70-6297-43CE-A3F2-4E3A728AFFD3}"/>
                  </a:ext>
                </a:extLst>
              </p:cNvPr>
              <p:cNvSpPr>
                <a:spLocks noChangeShapeType="1"/>
              </p:cNvSpPr>
              <p:nvPr/>
            </p:nvSpPr>
            <p:spPr bwMode="auto">
              <a:xfrm>
                <a:off x="120159236" y="11817191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0" name="Text Box 254">
                <a:extLst>
                  <a:ext uri="{FF2B5EF4-FFF2-40B4-BE49-F238E27FC236}">
                    <a16:creationId xmlns:a16="http://schemas.microsoft.com/office/drawing/2014/main" id="{6B88AADC-CA0F-47DC-A86E-6F8AA324B785}"/>
                  </a:ext>
                </a:extLst>
              </p:cNvPr>
              <p:cNvSpPr txBox="1">
                <a:spLocks noChangeArrowheads="1"/>
              </p:cNvSpPr>
              <p:nvPr/>
            </p:nvSpPr>
            <p:spPr bwMode="auto">
              <a:xfrm>
                <a:off x="120159236" y="11794331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448" name="Text Box 255">
              <a:extLst>
                <a:ext uri="{FF2B5EF4-FFF2-40B4-BE49-F238E27FC236}">
                  <a16:creationId xmlns:a16="http://schemas.microsoft.com/office/drawing/2014/main" id="{593A8953-EC28-44EA-B0C5-B41B3FE775F8}"/>
                </a:ext>
              </a:extLst>
            </p:cNvPr>
            <p:cNvSpPr txBox="1">
              <a:spLocks noChangeArrowheads="1"/>
            </p:cNvSpPr>
            <p:nvPr/>
          </p:nvSpPr>
          <p:spPr bwMode="auto">
            <a:xfrm>
              <a:off x="106756200" y="11241405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9" name="Text Box 256">
              <a:extLst>
                <a:ext uri="{FF2B5EF4-FFF2-40B4-BE49-F238E27FC236}">
                  <a16:creationId xmlns:a16="http://schemas.microsoft.com/office/drawing/2014/main" id="{265D428A-231C-47E5-A150-D71772F7C753}"/>
                </a:ext>
              </a:extLst>
            </p:cNvPr>
            <p:cNvSpPr txBox="1">
              <a:spLocks noChangeArrowheads="1"/>
            </p:cNvSpPr>
            <p:nvPr/>
          </p:nvSpPr>
          <p:spPr bwMode="auto">
            <a:xfrm>
              <a:off x="106927650" y="112071150"/>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0" name="Text Box 257">
              <a:extLst>
                <a:ext uri="{FF2B5EF4-FFF2-40B4-BE49-F238E27FC236}">
                  <a16:creationId xmlns:a16="http://schemas.microsoft.com/office/drawing/2014/main" id="{53B06B59-A19A-41B4-821B-80F377EF5EBB}"/>
                </a:ext>
              </a:extLst>
            </p:cNvPr>
            <p:cNvSpPr txBox="1">
              <a:spLocks noChangeArrowheads="1"/>
            </p:cNvSpPr>
            <p:nvPr/>
          </p:nvSpPr>
          <p:spPr bwMode="auto">
            <a:xfrm>
              <a:off x="107499150" y="111499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1" name="AutoShape 258">
              <a:extLst>
                <a:ext uri="{FF2B5EF4-FFF2-40B4-BE49-F238E27FC236}">
                  <a16:creationId xmlns:a16="http://schemas.microsoft.com/office/drawing/2014/main" id="{D349966B-9A6D-4D69-9D97-D9907FA9BDBD}"/>
                </a:ext>
              </a:extLst>
            </p:cNvPr>
            <p:cNvSpPr>
              <a:spLocks/>
            </p:cNvSpPr>
            <p:nvPr/>
          </p:nvSpPr>
          <p:spPr bwMode="auto">
            <a:xfrm rot="-16200000">
              <a:off x="109413675" y="111985425"/>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52" name="Text Box 259">
              <a:extLst>
                <a:ext uri="{FF2B5EF4-FFF2-40B4-BE49-F238E27FC236}">
                  <a16:creationId xmlns:a16="http://schemas.microsoft.com/office/drawing/2014/main" id="{F7390A05-AC3E-4C24-8348-B97F08EDB742}"/>
                </a:ext>
              </a:extLst>
            </p:cNvPr>
            <p:cNvSpPr txBox="1">
              <a:spLocks noChangeArrowheads="1"/>
            </p:cNvSpPr>
            <p:nvPr/>
          </p:nvSpPr>
          <p:spPr bwMode="auto">
            <a:xfrm>
              <a:off x="109213650" y="11201400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3" name="Text Box 260">
              <a:extLst>
                <a:ext uri="{FF2B5EF4-FFF2-40B4-BE49-F238E27FC236}">
                  <a16:creationId xmlns:a16="http://schemas.microsoft.com/office/drawing/2014/main" id="{BA2BB0FB-79AC-45E6-8795-794E96EA1795}"/>
                </a:ext>
              </a:extLst>
            </p:cNvPr>
            <p:cNvSpPr txBox="1">
              <a:spLocks noChangeArrowheads="1"/>
            </p:cNvSpPr>
            <p:nvPr/>
          </p:nvSpPr>
          <p:spPr bwMode="auto">
            <a:xfrm>
              <a:off x="112242600" y="111842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4" name="AutoShape 261">
              <a:extLst>
                <a:ext uri="{FF2B5EF4-FFF2-40B4-BE49-F238E27FC236}">
                  <a16:creationId xmlns:a16="http://schemas.microsoft.com/office/drawing/2014/main" id="{D089B289-EB08-4D53-AE64-EA62C04A5EA6}"/>
                </a:ext>
              </a:extLst>
            </p:cNvPr>
            <p:cNvSpPr>
              <a:spLocks/>
            </p:cNvSpPr>
            <p:nvPr/>
          </p:nvSpPr>
          <p:spPr bwMode="auto">
            <a:xfrm rot="-16200000">
              <a:off x="112471200" y="1114996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55" name="Line 262">
              <a:extLst>
                <a:ext uri="{FF2B5EF4-FFF2-40B4-BE49-F238E27FC236}">
                  <a16:creationId xmlns:a16="http://schemas.microsoft.com/office/drawing/2014/main" id="{369DA945-1C38-4ADE-B76C-124AF02BD5C1}"/>
                </a:ext>
              </a:extLst>
            </p:cNvPr>
            <p:cNvSpPr>
              <a:spLocks noChangeShapeType="1"/>
            </p:cNvSpPr>
            <p:nvPr/>
          </p:nvSpPr>
          <p:spPr bwMode="auto">
            <a:xfrm>
              <a:off x="106641900" y="11304270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56" name="WordArt 263">
              <a:extLst>
                <a:ext uri="{FF2B5EF4-FFF2-40B4-BE49-F238E27FC236}">
                  <a16:creationId xmlns:a16="http://schemas.microsoft.com/office/drawing/2014/main" id="{198AE7AC-56D2-4CEF-883E-E3EAD81CAB80}"/>
                </a:ext>
              </a:extLst>
            </p:cNvPr>
            <p:cNvSpPr>
              <a:spLocks noChangeArrowheads="1" noChangeShapeType="1" noTextEdit="1"/>
            </p:cNvSpPr>
            <p:nvPr/>
          </p:nvSpPr>
          <p:spPr bwMode="auto">
            <a:xfrm rot="-5400000">
              <a:off x="106325194" y="112097343"/>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8457" name="Picture 264" descr="BcaE8X6Ri[1]">
              <a:extLst>
                <a:ext uri="{FF2B5EF4-FFF2-40B4-BE49-F238E27FC236}">
                  <a16:creationId xmlns:a16="http://schemas.microsoft.com/office/drawing/2014/main" id="{DE13337C-EF14-40D4-8F30-24598F761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488242" y="111569592"/>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461" name="Group 265">
            <a:extLst>
              <a:ext uri="{FF2B5EF4-FFF2-40B4-BE49-F238E27FC236}">
                <a16:creationId xmlns:a16="http://schemas.microsoft.com/office/drawing/2014/main" id="{CF8AFD2C-FE8C-4972-BCEB-82FB2F03E3AD}"/>
              </a:ext>
            </a:extLst>
          </p:cNvPr>
          <p:cNvGrpSpPr>
            <a:grpSpLocks/>
          </p:cNvGrpSpPr>
          <p:nvPr/>
        </p:nvGrpSpPr>
        <p:grpSpPr bwMode="auto">
          <a:xfrm>
            <a:off x="4162396" y="2090606"/>
            <a:ext cx="7148513" cy="1485900"/>
            <a:chOff x="106465687" y="109728000"/>
            <a:chExt cx="7148513" cy="1485900"/>
          </a:xfrm>
        </p:grpSpPr>
        <p:sp>
          <p:nvSpPr>
            <p:cNvPr id="8462" name="Line 266">
              <a:extLst>
                <a:ext uri="{FF2B5EF4-FFF2-40B4-BE49-F238E27FC236}">
                  <a16:creationId xmlns:a16="http://schemas.microsoft.com/office/drawing/2014/main" id="{C1952747-1840-472F-ADAF-E432E373EC7F}"/>
                </a:ext>
              </a:extLst>
            </p:cNvPr>
            <p:cNvSpPr>
              <a:spLocks noChangeShapeType="1"/>
            </p:cNvSpPr>
            <p:nvPr/>
          </p:nvSpPr>
          <p:spPr bwMode="auto">
            <a:xfrm>
              <a:off x="106813350" y="1105281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3" name="Line 267">
              <a:extLst>
                <a:ext uri="{FF2B5EF4-FFF2-40B4-BE49-F238E27FC236}">
                  <a16:creationId xmlns:a16="http://schemas.microsoft.com/office/drawing/2014/main" id="{17E176DF-C3E1-4697-86E5-02A00038FD4A}"/>
                </a:ext>
              </a:extLst>
            </p:cNvPr>
            <p:cNvSpPr>
              <a:spLocks noChangeShapeType="1"/>
            </p:cNvSpPr>
            <p:nvPr/>
          </p:nvSpPr>
          <p:spPr bwMode="auto">
            <a:xfrm>
              <a:off x="10778490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4" name="Line 268">
              <a:extLst>
                <a:ext uri="{FF2B5EF4-FFF2-40B4-BE49-F238E27FC236}">
                  <a16:creationId xmlns:a16="http://schemas.microsoft.com/office/drawing/2014/main" id="{EF244BB8-C550-4132-9B2D-31AE7FDB3C19}"/>
                </a:ext>
              </a:extLst>
            </p:cNvPr>
            <p:cNvSpPr>
              <a:spLocks noChangeShapeType="1"/>
            </p:cNvSpPr>
            <p:nvPr/>
          </p:nvSpPr>
          <p:spPr bwMode="auto">
            <a:xfrm>
              <a:off x="10761345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5" name="Text Box 269">
              <a:extLst>
                <a:ext uri="{FF2B5EF4-FFF2-40B4-BE49-F238E27FC236}">
                  <a16:creationId xmlns:a16="http://schemas.microsoft.com/office/drawing/2014/main" id="{FEA7B436-2FC4-4A71-8C97-A5BB123D0169}"/>
                </a:ext>
              </a:extLst>
            </p:cNvPr>
            <p:cNvSpPr txBox="1">
              <a:spLocks noChangeArrowheads="1"/>
            </p:cNvSpPr>
            <p:nvPr/>
          </p:nvSpPr>
          <p:spPr bwMode="auto">
            <a:xfrm>
              <a:off x="107613450" y="10989945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66" name="Text Box 270">
              <a:extLst>
                <a:ext uri="{FF2B5EF4-FFF2-40B4-BE49-F238E27FC236}">
                  <a16:creationId xmlns:a16="http://schemas.microsoft.com/office/drawing/2014/main" id="{EBBE7CA3-5A6F-4E04-AEDD-5CDC8683AA45}"/>
                </a:ext>
              </a:extLst>
            </p:cNvPr>
            <p:cNvSpPr txBox="1">
              <a:spLocks noChangeArrowheads="1"/>
            </p:cNvSpPr>
            <p:nvPr/>
          </p:nvSpPr>
          <p:spPr bwMode="auto">
            <a:xfrm>
              <a:off x="107556300" y="1105852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67" name="Line 271">
              <a:extLst>
                <a:ext uri="{FF2B5EF4-FFF2-40B4-BE49-F238E27FC236}">
                  <a16:creationId xmlns:a16="http://schemas.microsoft.com/office/drawing/2014/main" id="{ED92349B-73C9-40AE-8F73-2BA64279B782}"/>
                </a:ext>
              </a:extLst>
            </p:cNvPr>
            <p:cNvSpPr>
              <a:spLocks noChangeShapeType="1"/>
            </p:cNvSpPr>
            <p:nvPr/>
          </p:nvSpPr>
          <p:spPr bwMode="auto">
            <a:xfrm>
              <a:off x="10915650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8" name="Line 272">
              <a:extLst>
                <a:ext uri="{FF2B5EF4-FFF2-40B4-BE49-F238E27FC236}">
                  <a16:creationId xmlns:a16="http://schemas.microsoft.com/office/drawing/2014/main" id="{A4053489-0FA1-4DE0-B991-D1B86D20FA8A}"/>
                </a:ext>
              </a:extLst>
            </p:cNvPr>
            <p:cNvSpPr>
              <a:spLocks noChangeShapeType="1"/>
            </p:cNvSpPr>
            <p:nvPr/>
          </p:nvSpPr>
          <p:spPr bwMode="auto">
            <a:xfrm>
              <a:off x="10898505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69" name="Text Box 273">
              <a:extLst>
                <a:ext uri="{FF2B5EF4-FFF2-40B4-BE49-F238E27FC236}">
                  <a16:creationId xmlns:a16="http://schemas.microsoft.com/office/drawing/2014/main" id="{14D9C143-4E4D-4E0E-A431-E538B1E14353}"/>
                </a:ext>
              </a:extLst>
            </p:cNvPr>
            <p:cNvSpPr txBox="1">
              <a:spLocks noChangeArrowheads="1"/>
            </p:cNvSpPr>
            <p:nvPr/>
          </p:nvSpPr>
          <p:spPr bwMode="auto">
            <a:xfrm>
              <a:off x="108985050" y="1098423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470" name="Group 274">
              <a:extLst>
                <a:ext uri="{FF2B5EF4-FFF2-40B4-BE49-F238E27FC236}">
                  <a16:creationId xmlns:a16="http://schemas.microsoft.com/office/drawing/2014/main" id="{7A9C6170-67F1-447E-90BE-7D36D6FE7B63}"/>
                </a:ext>
              </a:extLst>
            </p:cNvPr>
            <p:cNvGrpSpPr>
              <a:grpSpLocks/>
            </p:cNvGrpSpPr>
            <p:nvPr/>
          </p:nvGrpSpPr>
          <p:grpSpPr bwMode="auto">
            <a:xfrm>
              <a:off x="108242100" y="109899450"/>
              <a:ext cx="371181" cy="628650"/>
              <a:chOff x="125712311" y="116104988"/>
              <a:chExt cx="371181" cy="628650"/>
            </a:xfrm>
          </p:grpSpPr>
          <p:sp>
            <p:nvSpPr>
              <p:cNvPr id="8498" name="Line 275">
                <a:extLst>
                  <a:ext uri="{FF2B5EF4-FFF2-40B4-BE49-F238E27FC236}">
                    <a16:creationId xmlns:a16="http://schemas.microsoft.com/office/drawing/2014/main" id="{01B71343-0A5A-402A-936C-91A012A05F3B}"/>
                  </a:ext>
                </a:extLst>
              </p:cNvPr>
              <p:cNvSpPr>
                <a:spLocks noChangeShapeType="1"/>
              </p:cNvSpPr>
              <p:nvPr/>
            </p:nvSpPr>
            <p:spPr bwMode="auto">
              <a:xfrm>
                <a:off x="125883761" y="1163335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99" name="Line 276">
                <a:extLst>
                  <a:ext uri="{FF2B5EF4-FFF2-40B4-BE49-F238E27FC236}">
                    <a16:creationId xmlns:a16="http://schemas.microsoft.com/office/drawing/2014/main" id="{DE18D834-BC85-4A4D-BF71-937CC5308030}"/>
                  </a:ext>
                </a:extLst>
              </p:cNvPr>
              <p:cNvSpPr>
                <a:spLocks noChangeShapeType="1"/>
              </p:cNvSpPr>
              <p:nvPr/>
            </p:nvSpPr>
            <p:spPr bwMode="auto">
              <a:xfrm>
                <a:off x="125712311" y="1163335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00" name="Text Box 277">
                <a:extLst>
                  <a:ext uri="{FF2B5EF4-FFF2-40B4-BE49-F238E27FC236}">
                    <a16:creationId xmlns:a16="http://schemas.microsoft.com/office/drawing/2014/main" id="{E2B1A8C5-AA57-404A-8EF5-09CF0AC2D22B}"/>
                  </a:ext>
                </a:extLst>
              </p:cNvPr>
              <p:cNvSpPr txBox="1">
                <a:spLocks noChangeArrowheads="1"/>
              </p:cNvSpPr>
              <p:nvPr/>
            </p:nvSpPr>
            <p:spPr bwMode="auto">
              <a:xfrm>
                <a:off x="125712311" y="1161049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471" name="Text Box 278">
              <a:extLst>
                <a:ext uri="{FF2B5EF4-FFF2-40B4-BE49-F238E27FC236}">
                  <a16:creationId xmlns:a16="http://schemas.microsoft.com/office/drawing/2014/main" id="{D02D3749-3D3D-4EB4-ACA4-CD85E71C8342}"/>
                </a:ext>
              </a:extLst>
            </p:cNvPr>
            <p:cNvSpPr txBox="1">
              <a:spLocks noChangeArrowheads="1"/>
            </p:cNvSpPr>
            <p:nvPr/>
          </p:nvSpPr>
          <p:spPr bwMode="auto">
            <a:xfrm>
              <a:off x="108127800" y="1105852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2" name="Text Box 279">
              <a:extLst>
                <a:ext uri="{FF2B5EF4-FFF2-40B4-BE49-F238E27FC236}">
                  <a16:creationId xmlns:a16="http://schemas.microsoft.com/office/drawing/2014/main" id="{30E96820-E033-4964-994D-A4FAA5B5E9E2}"/>
                </a:ext>
              </a:extLst>
            </p:cNvPr>
            <p:cNvSpPr txBox="1">
              <a:spLocks noChangeArrowheads="1"/>
            </p:cNvSpPr>
            <p:nvPr/>
          </p:nvSpPr>
          <p:spPr bwMode="auto">
            <a:xfrm>
              <a:off x="108870750" y="1105852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3" name="Line 280">
              <a:extLst>
                <a:ext uri="{FF2B5EF4-FFF2-40B4-BE49-F238E27FC236}">
                  <a16:creationId xmlns:a16="http://schemas.microsoft.com/office/drawing/2014/main" id="{318AEB45-F472-4C2A-84D3-326AC761E551}"/>
                </a:ext>
              </a:extLst>
            </p:cNvPr>
            <p:cNvSpPr>
              <a:spLocks noChangeShapeType="1"/>
            </p:cNvSpPr>
            <p:nvPr/>
          </p:nvSpPr>
          <p:spPr bwMode="auto">
            <a:xfrm>
              <a:off x="10978515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74" name="Line 281">
              <a:extLst>
                <a:ext uri="{FF2B5EF4-FFF2-40B4-BE49-F238E27FC236}">
                  <a16:creationId xmlns:a16="http://schemas.microsoft.com/office/drawing/2014/main" id="{6907FD1D-A237-4F12-8110-78239BCF5165}"/>
                </a:ext>
              </a:extLst>
            </p:cNvPr>
            <p:cNvSpPr>
              <a:spLocks noChangeShapeType="1"/>
            </p:cNvSpPr>
            <p:nvPr/>
          </p:nvSpPr>
          <p:spPr bwMode="auto">
            <a:xfrm>
              <a:off x="10961370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75" name="Text Box 282">
              <a:extLst>
                <a:ext uri="{FF2B5EF4-FFF2-40B4-BE49-F238E27FC236}">
                  <a16:creationId xmlns:a16="http://schemas.microsoft.com/office/drawing/2014/main" id="{428DF6D9-4D3A-452B-8224-73ABD02CC465}"/>
                </a:ext>
              </a:extLst>
            </p:cNvPr>
            <p:cNvSpPr txBox="1">
              <a:spLocks noChangeArrowheads="1"/>
            </p:cNvSpPr>
            <p:nvPr/>
          </p:nvSpPr>
          <p:spPr bwMode="auto">
            <a:xfrm>
              <a:off x="109556550" y="10972800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6" name="Text Box 283">
              <a:extLst>
                <a:ext uri="{FF2B5EF4-FFF2-40B4-BE49-F238E27FC236}">
                  <a16:creationId xmlns:a16="http://schemas.microsoft.com/office/drawing/2014/main" id="{5A209D6B-56CB-4374-A280-EF82EEA6EABF}"/>
                </a:ext>
              </a:extLst>
            </p:cNvPr>
            <p:cNvSpPr txBox="1">
              <a:spLocks noChangeArrowheads="1"/>
            </p:cNvSpPr>
            <p:nvPr/>
          </p:nvSpPr>
          <p:spPr bwMode="auto">
            <a:xfrm>
              <a:off x="109499400" y="1105852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7" name="Line 284">
              <a:extLst>
                <a:ext uri="{FF2B5EF4-FFF2-40B4-BE49-F238E27FC236}">
                  <a16:creationId xmlns:a16="http://schemas.microsoft.com/office/drawing/2014/main" id="{99A0204F-34E3-4152-8DC7-BDEC43EEE0CC}"/>
                </a:ext>
              </a:extLst>
            </p:cNvPr>
            <p:cNvSpPr>
              <a:spLocks noChangeShapeType="1"/>
            </p:cNvSpPr>
            <p:nvPr/>
          </p:nvSpPr>
          <p:spPr bwMode="auto">
            <a:xfrm>
              <a:off x="11035665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78" name="Line 285">
              <a:extLst>
                <a:ext uri="{FF2B5EF4-FFF2-40B4-BE49-F238E27FC236}">
                  <a16:creationId xmlns:a16="http://schemas.microsoft.com/office/drawing/2014/main" id="{E62DC467-E80A-4103-9430-DA685997BFB7}"/>
                </a:ext>
              </a:extLst>
            </p:cNvPr>
            <p:cNvSpPr>
              <a:spLocks noChangeShapeType="1"/>
            </p:cNvSpPr>
            <p:nvPr/>
          </p:nvSpPr>
          <p:spPr bwMode="auto">
            <a:xfrm>
              <a:off x="11018520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79" name="Text Box 286">
              <a:extLst>
                <a:ext uri="{FF2B5EF4-FFF2-40B4-BE49-F238E27FC236}">
                  <a16:creationId xmlns:a16="http://schemas.microsoft.com/office/drawing/2014/main" id="{F423AC74-0B30-4BC7-BC41-7E148C2E7608}"/>
                </a:ext>
              </a:extLst>
            </p:cNvPr>
            <p:cNvSpPr txBox="1">
              <a:spLocks noChangeArrowheads="1"/>
            </p:cNvSpPr>
            <p:nvPr/>
          </p:nvSpPr>
          <p:spPr bwMode="auto">
            <a:xfrm>
              <a:off x="110128050" y="10972800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0" name="Text Box 287">
              <a:extLst>
                <a:ext uri="{FF2B5EF4-FFF2-40B4-BE49-F238E27FC236}">
                  <a16:creationId xmlns:a16="http://schemas.microsoft.com/office/drawing/2014/main" id="{7415201C-AD73-43CB-B54F-68C0A09407E9}"/>
                </a:ext>
              </a:extLst>
            </p:cNvPr>
            <p:cNvSpPr txBox="1">
              <a:spLocks noChangeArrowheads="1"/>
            </p:cNvSpPr>
            <p:nvPr/>
          </p:nvSpPr>
          <p:spPr bwMode="auto">
            <a:xfrm>
              <a:off x="110070900" y="1105852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1" name="Line 288">
              <a:extLst>
                <a:ext uri="{FF2B5EF4-FFF2-40B4-BE49-F238E27FC236}">
                  <a16:creationId xmlns:a16="http://schemas.microsoft.com/office/drawing/2014/main" id="{91614B5D-2E63-4084-90C9-432D6854E6BC}"/>
                </a:ext>
              </a:extLst>
            </p:cNvPr>
            <p:cNvSpPr>
              <a:spLocks noChangeShapeType="1"/>
            </p:cNvSpPr>
            <p:nvPr/>
          </p:nvSpPr>
          <p:spPr bwMode="auto">
            <a:xfrm>
              <a:off x="11184255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82" name="Line 289">
              <a:extLst>
                <a:ext uri="{FF2B5EF4-FFF2-40B4-BE49-F238E27FC236}">
                  <a16:creationId xmlns:a16="http://schemas.microsoft.com/office/drawing/2014/main" id="{D19D706F-F258-43AB-BD23-7FC046AE6C0A}"/>
                </a:ext>
              </a:extLst>
            </p:cNvPr>
            <p:cNvSpPr>
              <a:spLocks noChangeShapeType="1"/>
            </p:cNvSpPr>
            <p:nvPr/>
          </p:nvSpPr>
          <p:spPr bwMode="auto">
            <a:xfrm>
              <a:off x="11167110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83" name="Text Box 290">
              <a:extLst>
                <a:ext uri="{FF2B5EF4-FFF2-40B4-BE49-F238E27FC236}">
                  <a16:creationId xmlns:a16="http://schemas.microsoft.com/office/drawing/2014/main" id="{47DBEF6B-E23D-4AAE-948B-E5DA9244DAD9}"/>
                </a:ext>
              </a:extLst>
            </p:cNvPr>
            <p:cNvSpPr txBox="1">
              <a:spLocks noChangeArrowheads="1"/>
            </p:cNvSpPr>
            <p:nvPr/>
          </p:nvSpPr>
          <p:spPr bwMode="auto">
            <a:xfrm>
              <a:off x="111499650" y="10972800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4" name="Text Box 291">
              <a:extLst>
                <a:ext uri="{FF2B5EF4-FFF2-40B4-BE49-F238E27FC236}">
                  <a16:creationId xmlns:a16="http://schemas.microsoft.com/office/drawing/2014/main" id="{CBCDADF3-9812-4EFF-B48B-32A12BF6FF8F}"/>
                </a:ext>
              </a:extLst>
            </p:cNvPr>
            <p:cNvSpPr txBox="1">
              <a:spLocks noChangeArrowheads="1"/>
            </p:cNvSpPr>
            <p:nvPr/>
          </p:nvSpPr>
          <p:spPr bwMode="auto">
            <a:xfrm>
              <a:off x="111556800" y="1105852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5" name="Line 292">
              <a:extLst>
                <a:ext uri="{FF2B5EF4-FFF2-40B4-BE49-F238E27FC236}">
                  <a16:creationId xmlns:a16="http://schemas.microsoft.com/office/drawing/2014/main" id="{7D33680F-734F-4778-B7E5-05A8432577DB}"/>
                </a:ext>
              </a:extLst>
            </p:cNvPr>
            <p:cNvSpPr>
              <a:spLocks noChangeShapeType="1"/>
            </p:cNvSpPr>
            <p:nvPr/>
          </p:nvSpPr>
          <p:spPr bwMode="auto">
            <a:xfrm>
              <a:off x="11321415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86" name="Line 293">
              <a:extLst>
                <a:ext uri="{FF2B5EF4-FFF2-40B4-BE49-F238E27FC236}">
                  <a16:creationId xmlns:a16="http://schemas.microsoft.com/office/drawing/2014/main" id="{42FB7B16-AA46-42B1-BD80-734A8DD80D66}"/>
                </a:ext>
              </a:extLst>
            </p:cNvPr>
            <p:cNvSpPr>
              <a:spLocks noChangeShapeType="1"/>
            </p:cNvSpPr>
            <p:nvPr/>
          </p:nvSpPr>
          <p:spPr bwMode="auto">
            <a:xfrm>
              <a:off x="11304270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87" name="Text Box 294">
              <a:extLst>
                <a:ext uri="{FF2B5EF4-FFF2-40B4-BE49-F238E27FC236}">
                  <a16:creationId xmlns:a16="http://schemas.microsoft.com/office/drawing/2014/main" id="{206999B0-A575-4E93-9539-2794A7F13C85}"/>
                </a:ext>
              </a:extLst>
            </p:cNvPr>
            <p:cNvSpPr txBox="1">
              <a:spLocks noChangeArrowheads="1"/>
            </p:cNvSpPr>
            <p:nvPr/>
          </p:nvSpPr>
          <p:spPr bwMode="auto">
            <a:xfrm>
              <a:off x="113042700" y="1098423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8" name="Text Box 295">
              <a:extLst>
                <a:ext uri="{FF2B5EF4-FFF2-40B4-BE49-F238E27FC236}">
                  <a16:creationId xmlns:a16="http://schemas.microsoft.com/office/drawing/2014/main" id="{179B9102-2020-4360-B13A-EA229EF315BF}"/>
                </a:ext>
              </a:extLst>
            </p:cNvPr>
            <p:cNvSpPr txBox="1">
              <a:spLocks noChangeArrowheads="1"/>
            </p:cNvSpPr>
            <p:nvPr/>
          </p:nvSpPr>
          <p:spPr bwMode="auto">
            <a:xfrm>
              <a:off x="112871250" y="1105852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9" name="AutoShape 296">
              <a:extLst>
                <a:ext uri="{FF2B5EF4-FFF2-40B4-BE49-F238E27FC236}">
                  <a16:creationId xmlns:a16="http://schemas.microsoft.com/office/drawing/2014/main" id="{DB333D49-F297-4636-89BD-D95B18864764}"/>
                </a:ext>
              </a:extLst>
            </p:cNvPr>
            <p:cNvSpPr>
              <a:spLocks/>
            </p:cNvSpPr>
            <p:nvPr/>
          </p:nvSpPr>
          <p:spPr bwMode="auto">
            <a:xfrm rot="-16200000">
              <a:off x="111042450" y="10967085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90" name="Text Box 297">
              <a:extLst>
                <a:ext uri="{FF2B5EF4-FFF2-40B4-BE49-F238E27FC236}">
                  <a16:creationId xmlns:a16="http://schemas.microsoft.com/office/drawing/2014/main" id="{B21A3AD6-421E-47DC-9822-2676B72808F1}"/>
                </a:ext>
              </a:extLst>
            </p:cNvPr>
            <p:cNvSpPr txBox="1">
              <a:spLocks noChangeArrowheads="1"/>
            </p:cNvSpPr>
            <p:nvPr/>
          </p:nvSpPr>
          <p:spPr bwMode="auto">
            <a:xfrm>
              <a:off x="112071150" y="11058525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1" name="Text Box 298">
              <a:extLst>
                <a:ext uri="{FF2B5EF4-FFF2-40B4-BE49-F238E27FC236}">
                  <a16:creationId xmlns:a16="http://schemas.microsoft.com/office/drawing/2014/main" id="{EE44648E-000D-42A1-89D7-9058BED39FEF}"/>
                </a:ext>
              </a:extLst>
            </p:cNvPr>
            <p:cNvSpPr txBox="1">
              <a:spLocks noChangeArrowheads="1"/>
            </p:cNvSpPr>
            <p:nvPr/>
          </p:nvSpPr>
          <p:spPr bwMode="auto">
            <a:xfrm>
              <a:off x="110756700" y="10995660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2" name="Line 299">
              <a:extLst>
                <a:ext uri="{FF2B5EF4-FFF2-40B4-BE49-F238E27FC236}">
                  <a16:creationId xmlns:a16="http://schemas.microsoft.com/office/drawing/2014/main" id="{32CE4ADD-DCE6-49C3-B550-DC0C6956FBA6}"/>
                </a:ext>
              </a:extLst>
            </p:cNvPr>
            <p:cNvSpPr>
              <a:spLocks noChangeShapeType="1"/>
            </p:cNvSpPr>
            <p:nvPr/>
          </p:nvSpPr>
          <p:spPr bwMode="auto">
            <a:xfrm>
              <a:off x="112528350" y="1101280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93" name="Line 300">
              <a:extLst>
                <a:ext uri="{FF2B5EF4-FFF2-40B4-BE49-F238E27FC236}">
                  <a16:creationId xmlns:a16="http://schemas.microsoft.com/office/drawing/2014/main" id="{A56EB975-7E2E-4890-A57B-ABFA29EB6CF1}"/>
                </a:ext>
              </a:extLst>
            </p:cNvPr>
            <p:cNvSpPr>
              <a:spLocks noChangeShapeType="1"/>
            </p:cNvSpPr>
            <p:nvPr/>
          </p:nvSpPr>
          <p:spPr bwMode="auto">
            <a:xfrm>
              <a:off x="112356900" y="1101280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94" name="Text Box 301">
              <a:extLst>
                <a:ext uri="{FF2B5EF4-FFF2-40B4-BE49-F238E27FC236}">
                  <a16:creationId xmlns:a16="http://schemas.microsoft.com/office/drawing/2014/main" id="{A1772F0D-0AEC-458A-B29A-8C104FC72D4D}"/>
                </a:ext>
              </a:extLst>
            </p:cNvPr>
            <p:cNvSpPr txBox="1">
              <a:spLocks noChangeArrowheads="1"/>
            </p:cNvSpPr>
            <p:nvPr/>
          </p:nvSpPr>
          <p:spPr bwMode="auto">
            <a:xfrm>
              <a:off x="112356900" y="10984230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5" name="Line 302">
              <a:extLst>
                <a:ext uri="{FF2B5EF4-FFF2-40B4-BE49-F238E27FC236}">
                  <a16:creationId xmlns:a16="http://schemas.microsoft.com/office/drawing/2014/main" id="{5AD14D82-02F2-4A9F-B8F6-E4EC5BC7C86A}"/>
                </a:ext>
              </a:extLst>
            </p:cNvPr>
            <p:cNvSpPr>
              <a:spLocks noChangeShapeType="1"/>
            </p:cNvSpPr>
            <p:nvPr/>
          </p:nvSpPr>
          <p:spPr bwMode="auto">
            <a:xfrm>
              <a:off x="106756200" y="11121390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96" name="Text Box 303">
              <a:extLst>
                <a:ext uri="{FF2B5EF4-FFF2-40B4-BE49-F238E27FC236}">
                  <a16:creationId xmlns:a16="http://schemas.microsoft.com/office/drawing/2014/main" id="{94A0C4C7-6408-4B2A-9B14-4DB91706FABE}"/>
                </a:ext>
              </a:extLst>
            </p:cNvPr>
            <p:cNvSpPr txBox="1">
              <a:spLocks noChangeArrowheads="1"/>
            </p:cNvSpPr>
            <p:nvPr/>
          </p:nvSpPr>
          <p:spPr bwMode="auto">
            <a:xfrm rot="-5400000">
              <a:off x="106444018" y="10986873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7" name="WordArt 304">
              <a:extLst>
                <a:ext uri="{FF2B5EF4-FFF2-40B4-BE49-F238E27FC236}">
                  <a16:creationId xmlns:a16="http://schemas.microsoft.com/office/drawing/2014/main" id="{5294F3D1-68A0-4E9D-B14E-B3084AA5BCA7}"/>
                </a:ext>
              </a:extLst>
            </p:cNvPr>
            <p:cNvSpPr>
              <a:spLocks noChangeArrowheads="1" noChangeShapeType="1" noTextEdit="1"/>
            </p:cNvSpPr>
            <p:nvPr/>
          </p:nvSpPr>
          <p:spPr bwMode="auto">
            <a:xfrm rot="-5400000">
              <a:off x="106210894" y="11043999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sp>
        <p:nvSpPr>
          <p:cNvPr id="8541" name="Line 345">
            <a:extLst>
              <a:ext uri="{FF2B5EF4-FFF2-40B4-BE49-F238E27FC236}">
                <a16:creationId xmlns:a16="http://schemas.microsoft.com/office/drawing/2014/main" id="{25C73ADA-C900-410B-9B9D-FAA1C2097F34}"/>
              </a:ext>
            </a:extLst>
          </p:cNvPr>
          <p:cNvSpPr>
            <a:spLocks noChangeShapeType="1"/>
          </p:cNvSpPr>
          <p:nvPr/>
        </p:nvSpPr>
        <p:spPr bwMode="auto">
          <a:xfrm>
            <a:off x="4626251" y="6170882"/>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2" name="Line 346">
            <a:extLst>
              <a:ext uri="{FF2B5EF4-FFF2-40B4-BE49-F238E27FC236}">
                <a16:creationId xmlns:a16="http://schemas.microsoft.com/office/drawing/2014/main" id="{B070BF8C-AE56-4D94-B5FE-E356E22629E6}"/>
              </a:ext>
            </a:extLst>
          </p:cNvPr>
          <p:cNvSpPr>
            <a:spLocks noChangeShapeType="1"/>
          </p:cNvSpPr>
          <p:nvPr/>
        </p:nvSpPr>
        <p:spPr bwMode="auto">
          <a:xfrm>
            <a:off x="559780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3" name="Line 347">
            <a:extLst>
              <a:ext uri="{FF2B5EF4-FFF2-40B4-BE49-F238E27FC236}">
                <a16:creationId xmlns:a16="http://schemas.microsoft.com/office/drawing/2014/main" id="{FE17C3ED-8AD0-422D-A628-B83074E5AFAE}"/>
              </a:ext>
            </a:extLst>
          </p:cNvPr>
          <p:cNvSpPr>
            <a:spLocks noChangeShapeType="1"/>
          </p:cNvSpPr>
          <p:nvPr/>
        </p:nvSpPr>
        <p:spPr bwMode="auto">
          <a:xfrm>
            <a:off x="542635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4" name="Line 348">
            <a:extLst>
              <a:ext uri="{FF2B5EF4-FFF2-40B4-BE49-F238E27FC236}">
                <a16:creationId xmlns:a16="http://schemas.microsoft.com/office/drawing/2014/main" id="{35736BA5-9242-42C5-A054-0FB9D008D085}"/>
              </a:ext>
            </a:extLst>
          </p:cNvPr>
          <p:cNvSpPr>
            <a:spLocks noChangeShapeType="1"/>
          </p:cNvSpPr>
          <p:nvPr/>
        </p:nvSpPr>
        <p:spPr bwMode="auto">
          <a:xfrm>
            <a:off x="696940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5" name="Line 349">
            <a:extLst>
              <a:ext uri="{FF2B5EF4-FFF2-40B4-BE49-F238E27FC236}">
                <a16:creationId xmlns:a16="http://schemas.microsoft.com/office/drawing/2014/main" id="{DB3CE8BB-5E50-4620-8A11-A34EB687C5F8}"/>
              </a:ext>
            </a:extLst>
          </p:cNvPr>
          <p:cNvSpPr>
            <a:spLocks noChangeShapeType="1"/>
          </p:cNvSpPr>
          <p:nvPr/>
        </p:nvSpPr>
        <p:spPr bwMode="auto">
          <a:xfrm>
            <a:off x="679795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6" name="Text Box 350">
            <a:extLst>
              <a:ext uri="{FF2B5EF4-FFF2-40B4-BE49-F238E27FC236}">
                <a16:creationId xmlns:a16="http://schemas.microsoft.com/office/drawing/2014/main" id="{1ADCEA72-A504-4AA5-A442-E50B81CA5D55}"/>
              </a:ext>
            </a:extLst>
          </p:cNvPr>
          <p:cNvSpPr txBox="1">
            <a:spLocks noChangeArrowheads="1"/>
          </p:cNvSpPr>
          <p:nvPr/>
        </p:nvSpPr>
        <p:spPr bwMode="auto">
          <a:xfrm>
            <a:off x="6683651" y="5313632"/>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47" name="Line 351">
            <a:extLst>
              <a:ext uri="{FF2B5EF4-FFF2-40B4-BE49-F238E27FC236}">
                <a16:creationId xmlns:a16="http://schemas.microsoft.com/office/drawing/2014/main" id="{DD1E322B-E8CB-4794-A201-2ADE5988BEA3}"/>
              </a:ext>
            </a:extLst>
          </p:cNvPr>
          <p:cNvSpPr>
            <a:spLocks noChangeShapeType="1"/>
          </p:cNvSpPr>
          <p:nvPr/>
        </p:nvSpPr>
        <p:spPr bwMode="auto">
          <a:xfrm>
            <a:off x="622645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8" name="Line 352">
            <a:extLst>
              <a:ext uri="{FF2B5EF4-FFF2-40B4-BE49-F238E27FC236}">
                <a16:creationId xmlns:a16="http://schemas.microsoft.com/office/drawing/2014/main" id="{1A66CA7D-CF82-418F-BB7E-5A3C8CAF5413}"/>
              </a:ext>
            </a:extLst>
          </p:cNvPr>
          <p:cNvSpPr>
            <a:spLocks noChangeShapeType="1"/>
          </p:cNvSpPr>
          <p:nvPr/>
        </p:nvSpPr>
        <p:spPr bwMode="auto">
          <a:xfrm>
            <a:off x="605500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49" name="Text Box 353">
            <a:extLst>
              <a:ext uri="{FF2B5EF4-FFF2-40B4-BE49-F238E27FC236}">
                <a16:creationId xmlns:a16="http://schemas.microsoft.com/office/drawing/2014/main" id="{7970C698-24DC-420A-BDDE-1D8CE5A4629E}"/>
              </a:ext>
            </a:extLst>
          </p:cNvPr>
          <p:cNvSpPr txBox="1">
            <a:spLocks noChangeArrowheads="1"/>
          </p:cNvSpPr>
          <p:nvPr/>
        </p:nvSpPr>
        <p:spPr bwMode="auto">
          <a:xfrm>
            <a:off x="5940701" y="5313632"/>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0" name="Line 354">
            <a:extLst>
              <a:ext uri="{FF2B5EF4-FFF2-40B4-BE49-F238E27FC236}">
                <a16:creationId xmlns:a16="http://schemas.microsoft.com/office/drawing/2014/main" id="{E2A5E446-AA50-4ED5-A5D3-B0C7BE845F5C}"/>
              </a:ext>
            </a:extLst>
          </p:cNvPr>
          <p:cNvSpPr>
            <a:spLocks noChangeShapeType="1"/>
          </p:cNvSpPr>
          <p:nvPr/>
        </p:nvSpPr>
        <p:spPr bwMode="auto">
          <a:xfrm>
            <a:off x="759805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1" name="Line 355">
            <a:extLst>
              <a:ext uri="{FF2B5EF4-FFF2-40B4-BE49-F238E27FC236}">
                <a16:creationId xmlns:a16="http://schemas.microsoft.com/office/drawing/2014/main" id="{D77D078F-07F5-440D-B9FD-F6FCE5F7D96B}"/>
              </a:ext>
            </a:extLst>
          </p:cNvPr>
          <p:cNvSpPr>
            <a:spLocks noChangeShapeType="1"/>
          </p:cNvSpPr>
          <p:nvPr/>
        </p:nvSpPr>
        <p:spPr bwMode="auto">
          <a:xfrm>
            <a:off x="742660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2" name="Text Box 356">
            <a:extLst>
              <a:ext uri="{FF2B5EF4-FFF2-40B4-BE49-F238E27FC236}">
                <a16:creationId xmlns:a16="http://schemas.microsoft.com/office/drawing/2014/main" id="{18D786C8-905F-4827-A2A6-39DCA4776BBE}"/>
              </a:ext>
            </a:extLst>
          </p:cNvPr>
          <p:cNvSpPr txBox="1">
            <a:spLocks noChangeArrowheads="1"/>
          </p:cNvSpPr>
          <p:nvPr/>
        </p:nvSpPr>
        <p:spPr bwMode="auto">
          <a:xfrm>
            <a:off x="7312301" y="5313632"/>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3" name="Line 357">
            <a:extLst>
              <a:ext uri="{FF2B5EF4-FFF2-40B4-BE49-F238E27FC236}">
                <a16:creationId xmlns:a16="http://schemas.microsoft.com/office/drawing/2014/main" id="{21EEE147-38AB-414B-AAE4-CDEF48EDE6E8}"/>
              </a:ext>
            </a:extLst>
          </p:cNvPr>
          <p:cNvSpPr>
            <a:spLocks noChangeShapeType="1"/>
          </p:cNvSpPr>
          <p:nvPr/>
        </p:nvSpPr>
        <p:spPr bwMode="auto">
          <a:xfrm>
            <a:off x="816955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4" name="Line 358">
            <a:extLst>
              <a:ext uri="{FF2B5EF4-FFF2-40B4-BE49-F238E27FC236}">
                <a16:creationId xmlns:a16="http://schemas.microsoft.com/office/drawing/2014/main" id="{D6A3139C-7961-40FC-B563-52E48AD84793}"/>
              </a:ext>
            </a:extLst>
          </p:cNvPr>
          <p:cNvSpPr>
            <a:spLocks noChangeShapeType="1"/>
          </p:cNvSpPr>
          <p:nvPr/>
        </p:nvSpPr>
        <p:spPr bwMode="auto">
          <a:xfrm>
            <a:off x="799810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5" name="Text Box 359">
            <a:extLst>
              <a:ext uri="{FF2B5EF4-FFF2-40B4-BE49-F238E27FC236}">
                <a16:creationId xmlns:a16="http://schemas.microsoft.com/office/drawing/2014/main" id="{559FC241-75C2-48CD-B045-9600725F26CF}"/>
              </a:ext>
            </a:extLst>
          </p:cNvPr>
          <p:cNvSpPr txBox="1">
            <a:spLocks noChangeArrowheads="1"/>
          </p:cNvSpPr>
          <p:nvPr/>
        </p:nvSpPr>
        <p:spPr bwMode="auto">
          <a:xfrm>
            <a:off x="7883801" y="5313632"/>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6" name="Line 360">
            <a:extLst>
              <a:ext uri="{FF2B5EF4-FFF2-40B4-BE49-F238E27FC236}">
                <a16:creationId xmlns:a16="http://schemas.microsoft.com/office/drawing/2014/main" id="{A681D8C1-796D-4987-BA55-4F8AAECBB820}"/>
              </a:ext>
            </a:extLst>
          </p:cNvPr>
          <p:cNvSpPr>
            <a:spLocks noChangeShapeType="1"/>
          </p:cNvSpPr>
          <p:nvPr/>
        </p:nvSpPr>
        <p:spPr bwMode="auto">
          <a:xfrm>
            <a:off x="965545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7" name="Line 361">
            <a:extLst>
              <a:ext uri="{FF2B5EF4-FFF2-40B4-BE49-F238E27FC236}">
                <a16:creationId xmlns:a16="http://schemas.microsoft.com/office/drawing/2014/main" id="{FC64BF05-2EAD-4250-8FA1-04AAAEF0EF42}"/>
              </a:ext>
            </a:extLst>
          </p:cNvPr>
          <p:cNvSpPr>
            <a:spLocks noChangeShapeType="1"/>
          </p:cNvSpPr>
          <p:nvPr/>
        </p:nvSpPr>
        <p:spPr bwMode="auto">
          <a:xfrm>
            <a:off x="948400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58" name="Text Box 362">
            <a:extLst>
              <a:ext uri="{FF2B5EF4-FFF2-40B4-BE49-F238E27FC236}">
                <a16:creationId xmlns:a16="http://schemas.microsoft.com/office/drawing/2014/main" id="{3A12BF4B-C0EC-4257-9790-98E852820BA3}"/>
              </a:ext>
            </a:extLst>
          </p:cNvPr>
          <p:cNvSpPr txBox="1">
            <a:spLocks noChangeArrowheads="1"/>
          </p:cNvSpPr>
          <p:nvPr/>
        </p:nvSpPr>
        <p:spPr bwMode="auto">
          <a:xfrm>
            <a:off x="9312551" y="5370782"/>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9" name="Line 363">
            <a:extLst>
              <a:ext uri="{FF2B5EF4-FFF2-40B4-BE49-F238E27FC236}">
                <a16:creationId xmlns:a16="http://schemas.microsoft.com/office/drawing/2014/main" id="{62C739B8-8901-4980-806A-9FE0E719432B}"/>
              </a:ext>
            </a:extLst>
          </p:cNvPr>
          <p:cNvSpPr>
            <a:spLocks noChangeShapeType="1"/>
          </p:cNvSpPr>
          <p:nvPr/>
        </p:nvSpPr>
        <p:spPr bwMode="auto">
          <a:xfrm>
            <a:off x="11027051" y="577083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60" name="Line 364">
            <a:extLst>
              <a:ext uri="{FF2B5EF4-FFF2-40B4-BE49-F238E27FC236}">
                <a16:creationId xmlns:a16="http://schemas.microsoft.com/office/drawing/2014/main" id="{BB266AA4-01CE-4914-BDDE-E8814E899CB9}"/>
              </a:ext>
            </a:extLst>
          </p:cNvPr>
          <p:cNvSpPr>
            <a:spLocks noChangeShapeType="1"/>
          </p:cNvSpPr>
          <p:nvPr/>
        </p:nvSpPr>
        <p:spPr bwMode="auto">
          <a:xfrm>
            <a:off x="10855601" y="577083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61" name="Text Box 365">
            <a:extLst>
              <a:ext uri="{FF2B5EF4-FFF2-40B4-BE49-F238E27FC236}">
                <a16:creationId xmlns:a16="http://schemas.microsoft.com/office/drawing/2014/main" id="{ADC00AF2-B447-4D54-A494-34B4A3207190}"/>
              </a:ext>
            </a:extLst>
          </p:cNvPr>
          <p:cNvSpPr txBox="1">
            <a:spLocks noChangeArrowheads="1"/>
          </p:cNvSpPr>
          <p:nvPr/>
        </p:nvSpPr>
        <p:spPr bwMode="auto">
          <a:xfrm>
            <a:off x="10684151" y="5485082"/>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2" name="Text Box 366">
            <a:extLst>
              <a:ext uri="{FF2B5EF4-FFF2-40B4-BE49-F238E27FC236}">
                <a16:creationId xmlns:a16="http://schemas.microsoft.com/office/drawing/2014/main" id="{64164835-9323-4F22-BAFD-A1AE5D736431}"/>
              </a:ext>
            </a:extLst>
          </p:cNvPr>
          <p:cNvSpPr txBox="1">
            <a:spLocks noChangeArrowheads="1"/>
          </p:cNvSpPr>
          <p:nvPr/>
        </p:nvSpPr>
        <p:spPr bwMode="auto">
          <a:xfrm>
            <a:off x="8569601" y="5942282"/>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563" name="Group 367">
            <a:extLst>
              <a:ext uri="{FF2B5EF4-FFF2-40B4-BE49-F238E27FC236}">
                <a16:creationId xmlns:a16="http://schemas.microsoft.com/office/drawing/2014/main" id="{8DEC594A-FEBC-4A3C-B081-7A0A81AC6AED}"/>
              </a:ext>
            </a:extLst>
          </p:cNvPr>
          <p:cNvGrpSpPr>
            <a:grpSpLocks/>
          </p:cNvGrpSpPr>
          <p:nvPr/>
        </p:nvGrpSpPr>
        <p:grpSpPr bwMode="auto">
          <a:xfrm>
            <a:off x="4569101" y="5542232"/>
            <a:ext cx="371475" cy="628650"/>
            <a:chOff x="119416286" y="120000713"/>
            <a:chExt cx="371181" cy="628650"/>
          </a:xfrm>
        </p:grpSpPr>
        <p:sp>
          <p:nvSpPr>
            <p:cNvPr id="8564" name="Line 368">
              <a:extLst>
                <a:ext uri="{FF2B5EF4-FFF2-40B4-BE49-F238E27FC236}">
                  <a16:creationId xmlns:a16="http://schemas.microsoft.com/office/drawing/2014/main" id="{EACDB5DA-7165-4152-B29C-B51A8F661B4F}"/>
                </a:ext>
              </a:extLst>
            </p:cNvPr>
            <p:cNvSpPr>
              <a:spLocks noChangeShapeType="1"/>
            </p:cNvSpPr>
            <p:nvPr/>
          </p:nvSpPr>
          <p:spPr bwMode="auto">
            <a:xfrm>
              <a:off x="119587736" y="12022931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65" name="Line 369">
              <a:extLst>
                <a:ext uri="{FF2B5EF4-FFF2-40B4-BE49-F238E27FC236}">
                  <a16:creationId xmlns:a16="http://schemas.microsoft.com/office/drawing/2014/main" id="{5D2A6851-300A-413E-8CCF-556298FC167B}"/>
                </a:ext>
              </a:extLst>
            </p:cNvPr>
            <p:cNvSpPr>
              <a:spLocks noChangeShapeType="1"/>
            </p:cNvSpPr>
            <p:nvPr/>
          </p:nvSpPr>
          <p:spPr bwMode="auto">
            <a:xfrm>
              <a:off x="119416286" y="12022931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66" name="Text Box 370">
              <a:extLst>
                <a:ext uri="{FF2B5EF4-FFF2-40B4-BE49-F238E27FC236}">
                  <a16:creationId xmlns:a16="http://schemas.microsoft.com/office/drawing/2014/main" id="{F41AD29D-8372-4EDE-A41E-A1895BA2E677}"/>
                </a:ext>
              </a:extLst>
            </p:cNvPr>
            <p:cNvSpPr txBox="1">
              <a:spLocks noChangeArrowheads="1"/>
            </p:cNvSpPr>
            <p:nvPr/>
          </p:nvSpPr>
          <p:spPr bwMode="auto">
            <a:xfrm>
              <a:off x="119416286" y="12000071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567" name="Text Box 371">
            <a:extLst>
              <a:ext uri="{FF2B5EF4-FFF2-40B4-BE49-F238E27FC236}">
                <a16:creationId xmlns:a16="http://schemas.microsoft.com/office/drawing/2014/main" id="{1BF9FEBD-200C-47EE-ABAA-EBDFA6356FBB}"/>
              </a:ext>
            </a:extLst>
          </p:cNvPr>
          <p:cNvSpPr txBox="1">
            <a:spLocks noChangeArrowheads="1"/>
          </p:cNvSpPr>
          <p:nvPr/>
        </p:nvSpPr>
        <p:spPr bwMode="auto">
          <a:xfrm>
            <a:off x="4740551" y="5885132"/>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8" name="Text Box 372">
            <a:extLst>
              <a:ext uri="{FF2B5EF4-FFF2-40B4-BE49-F238E27FC236}">
                <a16:creationId xmlns:a16="http://schemas.microsoft.com/office/drawing/2014/main" id="{EDF20E64-DC70-4B2A-934C-C4F203B5C953}"/>
              </a:ext>
            </a:extLst>
          </p:cNvPr>
          <p:cNvSpPr txBox="1">
            <a:spLocks noChangeArrowheads="1"/>
          </p:cNvSpPr>
          <p:nvPr/>
        </p:nvSpPr>
        <p:spPr bwMode="auto">
          <a:xfrm>
            <a:off x="5312051" y="5313632"/>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9" name="Text Box 373">
            <a:extLst>
              <a:ext uri="{FF2B5EF4-FFF2-40B4-BE49-F238E27FC236}">
                <a16:creationId xmlns:a16="http://schemas.microsoft.com/office/drawing/2014/main" id="{27D83B39-45A9-4A52-819D-8ECBA8D98409}"/>
              </a:ext>
            </a:extLst>
          </p:cNvPr>
          <p:cNvSpPr txBox="1">
            <a:spLocks noChangeArrowheads="1"/>
          </p:cNvSpPr>
          <p:nvPr/>
        </p:nvSpPr>
        <p:spPr bwMode="auto">
          <a:xfrm>
            <a:off x="7026551" y="5827982"/>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0" name="Text Box 374">
            <a:extLst>
              <a:ext uri="{FF2B5EF4-FFF2-40B4-BE49-F238E27FC236}">
                <a16:creationId xmlns:a16="http://schemas.microsoft.com/office/drawing/2014/main" id="{7955C15A-EA18-48B4-A8F4-45BCF4044C9C}"/>
              </a:ext>
            </a:extLst>
          </p:cNvPr>
          <p:cNvSpPr txBox="1">
            <a:spLocks noChangeArrowheads="1"/>
          </p:cNvSpPr>
          <p:nvPr/>
        </p:nvSpPr>
        <p:spPr bwMode="auto">
          <a:xfrm>
            <a:off x="10055501" y="565653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1" name="Text Box 375">
            <a:extLst>
              <a:ext uri="{FF2B5EF4-FFF2-40B4-BE49-F238E27FC236}">
                <a16:creationId xmlns:a16="http://schemas.microsoft.com/office/drawing/2014/main" id="{B41332CC-E6FA-4EB5-AFCD-5D11FE4E6A85}"/>
              </a:ext>
            </a:extLst>
          </p:cNvPr>
          <p:cNvSpPr txBox="1">
            <a:spLocks noChangeArrowheads="1"/>
          </p:cNvSpPr>
          <p:nvPr/>
        </p:nvSpPr>
        <p:spPr bwMode="auto">
          <a:xfrm rot="-5400000">
            <a:off x="4314307" y="5625576"/>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572" name="Group 376">
            <a:extLst>
              <a:ext uri="{FF2B5EF4-FFF2-40B4-BE49-F238E27FC236}">
                <a16:creationId xmlns:a16="http://schemas.microsoft.com/office/drawing/2014/main" id="{D7D1A159-00DC-4CF7-8E7F-26A20F14AE46}"/>
              </a:ext>
            </a:extLst>
          </p:cNvPr>
          <p:cNvGrpSpPr>
            <a:grpSpLocks/>
          </p:cNvGrpSpPr>
          <p:nvPr/>
        </p:nvGrpSpPr>
        <p:grpSpPr bwMode="auto">
          <a:xfrm>
            <a:off x="1052480" y="1890581"/>
            <a:ext cx="2171701" cy="2228850"/>
            <a:chOff x="114004724" y="105603675"/>
            <a:chExt cx="2171700" cy="2800350"/>
          </a:xfrm>
        </p:grpSpPr>
        <p:sp>
          <p:nvSpPr>
            <p:cNvPr id="8573" name="Text Box 377">
              <a:extLst>
                <a:ext uri="{FF2B5EF4-FFF2-40B4-BE49-F238E27FC236}">
                  <a16:creationId xmlns:a16="http://schemas.microsoft.com/office/drawing/2014/main" id="{A44544F6-9021-4488-993A-5FBAAFA0AEBC}"/>
                </a:ext>
              </a:extLst>
            </p:cNvPr>
            <p:cNvSpPr txBox="1">
              <a:spLocks noChangeArrowheads="1"/>
            </p:cNvSpPr>
            <p:nvPr/>
          </p:nvSpPr>
          <p:spPr bwMode="auto">
            <a:xfrm>
              <a:off x="114119025" y="105603675"/>
              <a:ext cx="19431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4" name="Line 378">
              <a:extLst>
                <a:ext uri="{FF2B5EF4-FFF2-40B4-BE49-F238E27FC236}">
                  <a16:creationId xmlns:a16="http://schemas.microsoft.com/office/drawing/2014/main" id="{1398E5A4-C7F4-4BED-A831-1AC560E24C6E}"/>
                </a:ext>
              </a:extLst>
            </p:cNvPr>
            <p:cNvSpPr>
              <a:spLocks noChangeShapeType="1"/>
            </p:cNvSpPr>
            <p:nvPr/>
          </p:nvSpPr>
          <p:spPr bwMode="auto">
            <a:xfrm>
              <a:off x="114919124" y="1056608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75" name="Line 379">
              <a:extLst>
                <a:ext uri="{FF2B5EF4-FFF2-40B4-BE49-F238E27FC236}">
                  <a16:creationId xmlns:a16="http://schemas.microsoft.com/office/drawing/2014/main" id="{CCF53524-4A12-49BD-B479-AD66199DFC8C}"/>
                </a:ext>
              </a:extLst>
            </p:cNvPr>
            <p:cNvSpPr>
              <a:spLocks noChangeShapeType="1"/>
            </p:cNvSpPr>
            <p:nvPr/>
          </p:nvSpPr>
          <p:spPr bwMode="auto">
            <a:xfrm>
              <a:off x="116062124" y="1056608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76" name="Text Box 380">
              <a:extLst>
                <a:ext uri="{FF2B5EF4-FFF2-40B4-BE49-F238E27FC236}">
                  <a16:creationId xmlns:a16="http://schemas.microsoft.com/office/drawing/2014/main" id="{14B4F4FB-A220-492B-B73F-F52CBE080DCE}"/>
                </a:ext>
              </a:extLst>
            </p:cNvPr>
            <p:cNvSpPr txBox="1">
              <a:spLocks noChangeArrowheads="1"/>
            </p:cNvSpPr>
            <p:nvPr/>
          </p:nvSpPr>
          <p:spPr bwMode="auto">
            <a:xfrm>
              <a:off x="115119149" y="1058608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577" name="Picture 381" descr="BcaE8X6Ri[1]">
              <a:extLst>
                <a:ext uri="{FF2B5EF4-FFF2-40B4-BE49-F238E27FC236}">
                  <a16:creationId xmlns:a16="http://schemas.microsoft.com/office/drawing/2014/main" id="{E1AC37B4-3ADB-489D-9DDD-A6BBBB807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599" y="1056894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578" name="Text Box 382">
              <a:extLst>
                <a:ext uri="{FF2B5EF4-FFF2-40B4-BE49-F238E27FC236}">
                  <a16:creationId xmlns:a16="http://schemas.microsoft.com/office/drawing/2014/main" id="{D74B6BEE-40D7-4BC8-8DA2-E3C1CAE7CA34}"/>
                </a:ext>
              </a:extLst>
            </p:cNvPr>
            <p:cNvSpPr txBox="1">
              <a:spLocks noChangeArrowheads="1"/>
            </p:cNvSpPr>
            <p:nvPr/>
          </p:nvSpPr>
          <p:spPr bwMode="auto">
            <a:xfrm>
              <a:off x="115318817" y="10631805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9" name="Line 383">
              <a:extLst>
                <a:ext uri="{FF2B5EF4-FFF2-40B4-BE49-F238E27FC236}">
                  <a16:creationId xmlns:a16="http://schemas.microsoft.com/office/drawing/2014/main" id="{DC70AF30-9DBC-479F-9E56-9521F356B774}"/>
                </a:ext>
              </a:extLst>
            </p:cNvPr>
            <p:cNvSpPr>
              <a:spLocks noChangeShapeType="1"/>
            </p:cNvSpPr>
            <p:nvPr/>
          </p:nvSpPr>
          <p:spPr bwMode="auto">
            <a:xfrm>
              <a:off x="114919124" y="1061751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0" name="Line 384">
              <a:extLst>
                <a:ext uri="{FF2B5EF4-FFF2-40B4-BE49-F238E27FC236}">
                  <a16:creationId xmlns:a16="http://schemas.microsoft.com/office/drawing/2014/main" id="{66253C48-FBBA-43B5-B766-73B4393311BF}"/>
                </a:ext>
              </a:extLst>
            </p:cNvPr>
            <p:cNvSpPr>
              <a:spLocks noChangeShapeType="1"/>
            </p:cNvSpPr>
            <p:nvPr/>
          </p:nvSpPr>
          <p:spPr bwMode="auto">
            <a:xfrm>
              <a:off x="114919124" y="106403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1" name="Line 385">
              <a:extLst>
                <a:ext uri="{FF2B5EF4-FFF2-40B4-BE49-F238E27FC236}">
                  <a16:creationId xmlns:a16="http://schemas.microsoft.com/office/drawing/2014/main" id="{BF840439-74C5-408C-A3E3-D02EB82D5041}"/>
                </a:ext>
              </a:extLst>
            </p:cNvPr>
            <p:cNvSpPr>
              <a:spLocks noChangeShapeType="1"/>
            </p:cNvSpPr>
            <p:nvPr/>
          </p:nvSpPr>
          <p:spPr bwMode="auto">
            <a:xfrm>
              <a:off x="116062124" y="106403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2" name="Line 386">
              <a:extLst>
                <a:ext uri="{FF2B5EF4-FFF2-40B4-BE49-F238E27FC236}">
                  <a16:creationId xmlns:a16="http://schemas.microsoft.com/office/drawing/2014/main" id="{F71F757B-07D8-4B7A-9931-01F31EC9E1AB}"/>
                </a:ext>
              </a:extLst>
            </p:cNvPr>
            <p:cNvSpPr>
              <a:spLocks noChangeShapeType="1"/>
            </p:cNvSpPr>
            <p:nvPr/>
          </p:nvSpPr>
          <p:spPr bwMode="auto">
            <a:xfrm>
              <a:off x="114919124" y="1069181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3" name="Text Box 387">
              <a:extLst>
                <a:ext uri="{FF2B5EF4-FFF2-40B4-BE49-F238E27FC236}">
                  <a16:creationId xmlns:a16="http://schemas.microsoft.com/office/drawing/2014/main" id="{6F5D75E4-5C43-4926-9068-9B3F677CC3CA}"/>
                </a:ext>
              </a:extLst>
            </p:cNvPr>
            <p:cNvSpPr txBox="1">
              <a:spLocks noChangeArrowheads="1"/>
            </p:cNvSpPr>
            <p:nvPr/>
          </p:nvSpPr>
          <p:spPr bwMode="auto">
            <a:xfrm>
              <a:off x="115147367" y="1066038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4" name="Line 388">
              <a:extLst>
                <a:ext uri="{FF2B5EF4-FFF2-40B4-BE49-F238E27FC236}">
                  <a16:creationId xmlns:a16="http://schemas.microsoft.com/office/drawing/2014/main" id="{B0973C10-B82D-465A-908A-21857D48FEE8}"/>
                </a:ext>
              </a:extLst>
            </p:cNvPr>
            <p:cNvSpPr>
              <a:spLocks noChangeShapeType="1"/>
            </p:cNvSpPr>
            <p:nvPr/>
          </p:nvSpPr>
          <p:spPr bwMode="auto">
            <a:xfrm>
              <a:off x="114919124" y="1070895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5" name="Line 389">
              <a:extLst>
                <a:ext uri="{FF2B5EF4-FFF2-40B4-BE49-F238E27FC236}">
                  <a16:creationId xmlns:a16="http://schemas.microsoft.com/office/drawing/2014/main" id="{1C9E0C8F-0256-4B3C-9622-E71D27996A81}"/>
                </a:ext>
              </a:extLst>
            </p:cNvPr>
            <p:cNvSpPr>
              <a:spLocks noChangeShapeType="1"/>
            </p:cNvSpPr>
            <p:nvPr/>
          </p:nvSpPr>
          <p:spPr bwMode="auto">
            <a:xfrm>
              <a:off x="116062124" y="1070895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86" name="Text Box 390">
              <a:extLst>
                <a:ext uri="{FF2B5EF4-FFF2-40B4-BE49-F238E27FC236}">
                  <a16:creationId xmlns:a16="http://schemas.microsoft.com/office/drawing/2014/main" id="{8DBCCAD9-4D9B-4431-92D3-0A79D51EFC0C}"/>
                </a:ext>
              </a:extLst>
            </p:cNvPr>
            <p:cNvSpPr txBox="1">
              <a:spLocks noChangeArrowheads="1"/>
            </p:cNvSpPr>
            <p:nvPr/>
          </p:nvSpPr>
          <p:spPr bwMode="auto">
            <a:xfrm>
              <a:off x="115119149" y="10728960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587" name="Picture 391" descr="BcaE8X6Ri[1]">
              <a:extLst>
                <a:ext uri="{FF2B5EF4-FFF2-40B4-BE49-F238E27FC236}">
                  <a16:creationId xmlns:a16="http://schemas.microsoft.com/office/drawing/2014/main" id="{12EDD99D-0C97-43A5-BEE8-D84EED1B1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599" y="10711815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588" name="Text Box 392">
              <a:extLst>
                <a:ext uri="{FF2B5EF4-FFF2-40B4-BE49-F238E27FC236}">
                  <a16:creationId xmlns:a16="http://schemas.microsoft.com/office/drawing/2014/main" id="{AF80C4E9-510F-4F47-BE40-7023BB2BA83A}"/>
                </a:ext>
              </a:extLst>
            </p:cNvPr>
            <p:cNvSpPr txBox="1">
              <a:spLocks noChangeArrowheads="1"/>
            </p:cNvSpPr>
            <p:nvPr/>
          </p:nvSpPr>
          <p:spPr bwMode="auto">
            <a:xfrm>
              <a:off x="115318817" y="10774680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9" name="Line 393">
              <a:extLst>
                <a:ext uri="{FF2B5EF4-FFF2-40B4-BE49-F238E27FC236}">
                  <a16:creationId xmlns:a16="http://schemas.microsoft.com/office/drawing/2014/main" id="{FAED1184-238E-43CD-B16F-B7BC970415A7}"/>
                </a:ext>
              </a:extLst>
            </p:cNvPr>
            <p:cNvSpPr>
              <a:spLocks noChangeShapeType="1"/>
            </p:cNvSpPr>
            <p:nvPr/>
          </p:nvSpPr>
          <p:spPr bwMode="auto">
            <a:xfrm>
              <a:off x="114919124" y="1076039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90" name="Line 394">
              <a:extLst>
                <a:ext uri="{FF2B5EF4-FFF2-40B4-BE49-F238E27FC236}">
                  <a16:creationId xmlns:a16="http://schemas.microsoft.com/office/drawing/2014/main" id="{C7CF95CB-6E12-47B7-88E7-20CE7ED6DD33}"/>
                </a:ext>
              </a:extLst>
            </p:cNvPr>
            <p:cNvSpPr>
              <a:spLocks noChangeShapeType="1"/>
            </p:cNvSpPr>
            <p:nvPr/>
          </p:nvSpPr>
          <p:spPr bwMode="auto">
            <a:xfrm>
              <a:off x="114919124" y="1078325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91" name="Line 395">
              <a:extLst>
                <a:ext uri="{FF2B5EF4-FFF2-40B4-BE49-F238E27FC236}">
                  <a16:creationId xmlns:a16="http://schemas.microsoft.com/office/drawing/2014/main" id="{5C399CB6-19CC-4FF9-8300-BCF71B820B9F}"/>
                </a:ext>
              </a:extLst>
            </p:cNvPr>
            <p:cNvSpPr>
              <a:spLocks noChangeShapeType="1"/>
            </p:cNvSpPr>
            <p:nvPr/>
          </p:nvSpPr>
          <p:spPr bwMode="auto">
            <a:xfrm>
              <a:off x="116062124" y="1078325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92" name="Line 396">
              <a:extLst>
                <a:ext uri="{FF2B5EF4-FFF2-40B4-BE49-F238E27FC236}">
                  <a16:creationId xmlns:a16="http://schemas.microsoft.com/office/drawing/2014/main" id="{3A52347A-C275-4E47-A09B-632EC7B29C56}"/>
                </a:ext>
              </a:extLst>
            </p:cNvPr>
            <p:cNvSpPr>
              <a:spLocks noChangeShapeType="1"/>
            </p:cNvSpPr>
            <p:nvPr/>
          </p:nvSpPr>
          <p:spPr bwMode="auto">
            <a:xfrm>
              <a:off x="114919124" y="1083468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93" name="Text Box 397">
              <a:extLst>
                <a:ext uri="{FF2B5EF4-FFF2-40B4-BE49-F238E27FC236}">
                  <a16:creationId xmlns:a16="http://schemas.microsoft.com/office/drawing/2014/main" id="{E8899F63-931D-4F40-82F0-FD01DD605A6A}"/>
                </a:ext>
              </a:extLst>
            </p:cNvPr>
            <p:cNvSpPr txBox="1">
              <a:spLocks noChangeArrowheads="1"/>
            </p:cNvSpPr>
            <p:nvPr/>
          </p:nvSpPr>
          <p:spPr bwMode="auto">
            <a:xfrm>
              <a:off x="115147367" y="10803255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4" name="Text Box 398">
              <a:extLst>
                <a:ext uri="{FF2B5EF4-FFF2-40B4-BE49-F238E27FC236}">
                  <a16:creationId xmlns:a16="http://schemas.microsoft.com/office/drawing/2014/main" id="{3C4543A2-B38D-4153-AD97-7735A6043666}"/>
                </a:ext>
              </a:extLst>
            </p:cNvPr>
            <p:cNvSpPr txBox="1">
              <a:spLocks noChangeArrowheads="1"/>
            </p:cNvSpPr>
            <p:nvPr/>
          </p:nvSpPr>
          <p:spPr bwMode="auto">
            <a:xfrm>
              <a:off x="114004724" y="105832275"/>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95" name="Text Box 399">
              <a:extLst>
                <a:ext uri="{FF2B5EF4-FFF2-40B4-BE49-F238E27FC236}">
                  <a16:creationId xmlns:a16="http://schemas.microsoft.com/office/drawing/2014/main" id="{4261E876-10F9-4E52-B3F4-CE49A281B4F8}"/>
                </a:ext>
              </a:extLst>
            </p:cNvPr>
            <p:cNvSpPr txBox="1">
              <a:spLocks noChangeArrowheads="1"/>
            </p:cNvSpPr>
            <p:nvPr/>
          </p:nvSpPr>
          <p:spPr bwMode="auto">
            <a:xfrm>
              <a:off x="114176174" y="1064609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6" name="Text Box 400">
              <a:extLst>
                <a:ext uri="{FF2B5EF4-FFF2-40B4-BE49-F238E27FC236}">
                  <a16:creationId xmlns:a16="http://schemas.microsoft.com/office/drawing/2014/main" id="{D01404E7-0E8C-4BCE-9273-33FB1320F396}"/>
                </a:ext>
              </a:extLst>
            </p:cNvPr>
            <p:cNvSpPr txBox="1">
              <a:spLocks noChangeArrowheads="1"/>
            </p:cNvSpPr>
            <p:nvPr/>
          </p:nvSpPr>
          <p:spPr bwMode="auto">
            <a:xfrm>
              <a:off x="114176174" y="10714672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7" name="Text Box 401">
              <a:extLst>
                <a:ext uri="{FF2B5EF4-FFF2-40B4-BE49-F238E27FC236}">
                  <a16:creationId xmlns:a16="http://schemas.microsoft.com/office/drawing/2014/main" id="{3785222E-A6EE-4628-8AF4-CE2F574F6340}"/>
                </a:ext>
              </a:extLst>
            </p:cNvPr>
            <p:cNvSpPr txBox="1">
              <a:spLocks noChangeArrowheads="1"/>
            </p:cNvSpPr>
            <p:nvPr/>
          </p:nvSpPr>
          <p:spPr bwMode="auto">
            <a:xfrm>
              <a:off x="114176174" y="10788967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8" name="Line 402">
              <a:extLst>
                <a:ext uri="{FF2B5EF4-FFF2-40B4-BE49-F238E27FC236}">
                  <a16:creationId xmlns:a16="http://schemas.microsoft.com/office/drawing/2014/main" id="{CA621291-4388-45DD-8834-732ADB45C7BE}"/>
                </a:ext>
              </a:extLst>
            </p:cNvPr>
            <p:cNvSpPr>
              <a:spLocks noChangeShapeType="1"/>
            </p:cNvSpPr>
            <p:nvPr/>
          </p:nvSpPr>
          <p:spPr bwMode="auto">
            <a:xfrm>
              <a:off x="114176174" y="107032425"/>
              <a:ext cx="2000250" cy="1"/>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6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69"/>
                                        </p:tgtEl>
                                        <p:attrNameLst>
                                          <p:attrName>style.visibility</p:attrName>
                                        </p:attrNameLst>
                                      </p:cBhvr>
                                      <p:to>
                                        <p:strVal val="visible"/>
                                      </p:to>
                                    </p:set>
                                    <p:animEffect transition="in" filter="fade">
                                      <p:cBhvr>
                                        <p:cTn id="7" dur="1000"/>
                                        <p:tgtEl>
                                          <p:spTgt spid="8369"/>
                                        </p:tgtEl>
                                      </p:cBhvr>
                                    </p:animEffect>
                                    <p:anim calcmode="lin" valueType="num">
                                      <p:cBhvr>
                                        <p:cTn id="8" dur="1000" fill="hold"/>
                                        <p:tgtEl>
                                          <p:spTgt spid="8369"/>
                                        </p:tgtEl>
                                        <p:attrNameLst>
                                          <p:attrName>ppt_x</p:attrName>
                                        </p:attrNameLst>
                                      </p:cBhvr>
                                      <p:tavLst>
                                        <p:tav tm="0">
                                          <p:val>
                                            <p:strVal val="#ppt_x"/>
                                          </p:val>
                                        </p:tav>
                                        <p:tav tm="100000">
                                          <p:val>
                                            <p:strVal val="#ppt_x"/>
                                          </p:val>
                                        </p:tav>
                                      </p:tavLst>
                                    </p:anim>
                                    <p:anim calcmode="lin" valueType="num">
                                      <p:cBhvr>
                                        <p:cTn id="9" dur="1000" fill="hold"/>
                                        <p:tgtEl>
                                          <p:spTgt spid="8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61"/>
                                        </p:tgtEl>
                                        <p:attrNameLst>
                                          <p:attrName>style.visibility</p:attrName>
                                        </p:attrNameLst>
                                      </p:cBhvr>
                                      <p:to>
                                        <p:strVal val="visible"/>
                                      </p:to>
                                    </p:set>
                                    <p:animEffect transition="in" filter="fade">
                                      <p:cBhvr>
                                        <p:cTn id="14" dur="1000"/>
                                        <p:tgtEl>
                                          <p:spTgt spid="8461"/>
                                        </p:tgtEl>
                                      </p:cBhvr>
                                    </p:animEffect>
                                    <p:anim calcmode="lin" valueType="num">
                                      <p:cBhvr>
                                        <p:cTn id="15" dur="1000" fill="hold"/>
                                        <p:tgtEl>
                                          <p:spTgt spid="8461"/>
                                        </p:tgtEl>
                                        <p:attrNameLst>
                                          <p:attrName>ppt_x</p:attrName>
                                        </p:attrNameLst>
                                      </p:cBhvr>
                                      <p:tavLst>
                                        <p:tav tm="0">
                                          <p:val>
                                            <p:strVal val="#ppt_x"/>
                                          </p:val>
                                        </p:tav>
                                        <p:tav tm="100000">
                                          <p:val>
                                            <p:strVal val="#ppt_x"/>
                                          </p:val>
                                        </p:tav>
                                      </p:tavLst>
                                    </p:anim>
                                    <p:anim calcmode="lin" valueType="num">
                                      <p:cBhvr>
                                        <p:cTn id="16" dur="1000" fill="hold"/>
                                        <p:tgtEl>
                                          <p:spTgt spid="84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14"/>
                                        </p:tgtEl>
                                        <p:attrNameLst>
                                          <p:attrName>style.visibility</p:attrName>
                                        </p:attrNameLst>
                                      </p:cBhvr>
                                      <p:to>
                                        <p:strVal val="visible"/>
                                      </p:to>
                                    </p:set>
                                    <p:animEffect transition="in" filter="fade">
                                      <p:cBhvr>
                                        <p:cTn id="21" dur="1000"/>
                                        <p:tgtEl>
                                          <p:spTgt spid="8414"/>
                                        </p:tgtEl>
                                      </p:cBhvr>
                                    </p:animEffect>
                                    <p:anim calcmode="lin" valueType="num">
                                      <p:cBhvr>
                                        <p:cTn id="22" dur="1000" fill="hold"/>
                                        <p:tgtEl>
                                          <p:spTgt spid="8414"/>
                                        </p:tgtEl>
                                        <p:attrNameLst>
                                          <p:attrName>ppt_x</p:attrName>
                                        </p:attrNameLst>
                                      </p:cBhvr>
                                      <p:tavLst>
                                        <p:tav tm="0">
                                          <p:val>
                                            <p:strVal val="#ppt_x"/>
                                          </p:val>
                                        </p:tav>
                                        <p:tav tm="100000">
                                          <p:val>
                                            <p:strVal val="#ppt_x"/>
                                          </p:val>
                                        </p:tav>
                                      </p:tavLst>
                                    </p:anim>
                                    <p:anim calcmode="lin" valueType="num">
                                      <p:cBhvr>
                                        <p:cTn id="23" dur="1000" fill="hold"/>
                                        <p:tgtEl>
                                          <p:spTgt spid="84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41"/>
                                        </p:tgtEl>
                                        <p:attrNameLst>
                                          <p:attrName>style.visibility</p:attrName>
                                        </p:attrNameLst>
                                      </p:cBhvr>
                                      <p:to>
                                        <p:strVal val="visible"/>
                                      </p:to>
                                    </p:set>
                                    <p:animEffect transition="in" filter="fade">
                                      <p:cBhvr>
                                        <p:cTn id="28" dur="1000"/>
                                        <p:tgtEl>
                                          <p:spTgt spid="8541"/>
                                        </p:tgtEl>
                                      </p:cBhvr>
                                    </p:animEffect>
                                    <p:anim calcmode="lin" valueType="num">
                                      <p:cBhvr>
                                        <p:cTn id="29" dur="1000" fill="hold"/>
                                        <p:tgtEl>
                                          <p:spTgt spid="8541"/>
                                        </p:tgtEl>
                                        <p:attrNameLst>
                                          <p:attrName>ppt_x</p:attrName>
                                        </p:attrNameLst>
                                      </p:cBhvr>
                                      <p:tavLst>
                                        <p:tav tm="0">
                                          <p:val>
                                            <p:strVal val="#ppt_x"/>
                                          </p:val>
                                        </p:tav>
                                        <p:tav tm="100000">
                                          <p:val>
                                            <p:strVal val="#ppt_x"/>
                                          </p:val>
                                        </p:tav>
                                      </p:tavLst>
                                    </p:anim>
                                    <p:anim calcmode="lin" valueType="num">
                                      <p:cBhvr>
                                        <p:cTn id="30" dur="1000" fill="hold"/>
                                        <p:tgtEl>
                                          <p:spTgt spid="85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542"/>
                                        </p:tgtEl>
                                        <p:attrNameLst>
                                          <p:attrName>style.visibility</p:attrName>
                                        </p:attrNameLst>
                                      </p:cBhvr>
                                      <p:to>
                                        <p:strVal val="visible"/>
                                      </p:to>
                                    </p:set>
                                    <p:animEffect transition="in" filter="fade">
                                      <p:cBhvr>
                                        <p:cTn id="33" dur="1000"/>
                                        <p:tgtEl>
                                          <p:spTgt spid="8542"/>
                                        </p:tgtEl>
                                      </p:cBhvr>
                                    </p:animEffect>
                                    <p:anim calcmode="lin" valueType="num">
                                      <p:cBhvr>
                                        <p:cTn id="34" dur="1000" fill="hold"/>
                                        <p:tgtEl>
                                          <p:spTgt spid="8542"/>
                                        </p:tgtEl>
                                        <p:attrNameLst>
                                          <p:attrName>ppt_x</p:attrName>
                                        </p:attrNameLst>
                                      </p:cBhvr>
                                      <p:tavLst>
                                        <p:tav tm="0">
                                          <p:val>
                                            <p:strVal val="#ppt_x"/>
                                          </p:val>
                                        </p:tav>
                                        <p:tav tm="100000">
                                          <p:val>
                                            <p:strVal val="#ppt_x"/>
                                          </p:val>
                                        </p:tav>
                                      </p:tavLst>
                                    </p:anim>
                                    <p:anim calcmode="lin" valueType="num">
                                      <p:cBhvr>
                                        <p:cTn id="35" dur="1000" fill="hold"/>
                                        <p:tgtEl>
                                          <p:spTgt spid="85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543"/>
                                        </p:tgtEl>
                                        <p:attrNameLst>
                                          <p:attrName>style.visibility</p:attrName>
                                        </p:attrNameLst>
                                      </p:cBhvr>
                                      <p:to>
                                        <p:strVal val="visible"/>
                                      </p:to>
                                    </p:set>
                                    <p:animEffect transition="in" filter="fade">
                                      <p:cBhvr>
                                        <p:cTn id="38" dur="1000"/>
                                        <p:tgtEl>
                                          <p:spTgt spid="8543"/>
                                        </p:tgtEl>
                                      </p:cBhvr>
                                    </p:animEffect>
                                    <p:anim calcmode="lin" valueType="num">
                                      <p:cBhvr>
                                        <p:cTn id="39" dur="1000" fill="hold"/>
                                        <p:tgtEl>
                                          <p:spTgt spid="8543"/>
                                        </p:tgtEl>
                                        <p:attrNameLst>
                                          <p:attrName>ppt_x</p:attrName>
                                        </p:attrNameLst>
                                      </p:cBhvr>
                                      <p:tavLst>
                                        <p:tav tm="0">
                                          <p:val>
                                            <p:strVal val="#ppt_x"/>
                                          </p:val>
                                        </p:tav>
                                        <p:tav tm="100000">
                                          <p:val>
                                            <p:strVal val="#ppt_x"/>
                                          </p:val>
                                        </p:tav>
                                      </p:tavLst>
                                    </p:anim>
                                    <p:anim calcmode="lin" valueType="num">
                                      <p:cBhvr>
                                        <p:cTn id="40" dur="1000" fill="hold"/>
                                        <p:tgtEl>
                                          <p:spTgt spid="854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544"/>
                                        </p:tgtEl>
                                        <p:attrNameLst>
                                          <p:attrName>style.visibility</p:attrName>
                                        </p:attrNameLst>
                                      </p:cBhvr>
                                      <p:to>
                                        <p:strVal val="visible"/>
                                      </p:to>
                                    </p:set>
                                    <p:animEffect transition="in" filter="fade">
                                      <p:cBhvr>
                                        <p:cTn id="43" dur="1000"/>
                                        <p:tgtEl>
                                          <p:spTgt spid="8544"/>
                                        </p:tgtEl>
                                      </p:cBhvr>
                                    </p:animEffect>
                                    <p:anim calcmode="lin" valueType="num">
                                      <p:cBhvr>
                                        <p:cTn id="44" dur="1000" fill="hold"/>
                                        <p:tgtEl>
                                          <p:spTgt spid="8544"/>
                                        </p:tgtEl>
                                        <p:attrNameLst>
                                          <p:attrName>ppt_x</p:attrName>
                                        </p:attrNameLst>
                                      </p:cBhvr>
                                      <p:tavLst>
                                        <p:tav tm="0">
                                          <p:val>
                                            <p:strVal val="#ppt_x"/>
                                          </p:val>
                                        </p:tav>
                                        <p:tav tm="100000">
                                          <p:val>
                                            <p:strVal val="#ppt_x"/>
                                          </p:val>
                                        </p:tav>
                                      </p:tavLst>
                                    </p:anim>
                                    <p:anim calcmode="lin" valueType="num">
                                      <p:cBhvr>
                                        <p:cTn id="45" dur="1000" fill="hold"/>
                                        <p:tgtEl>
                                          <p:spTgt spid="854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545"/>
                                        </p:tgtEl>
                                        <p:attrNameLst>
                                          <p:attrName>style.visibility</p:attrName>
                                        </p:attrNameLst>
                                      </p:cBhvr>
                                      <p:to>
                                        <p:strVal val="visible"/>
                                      </p:to>
                                    </p:set>
                                    <p:animEffect transition="in" filter="fade">
                                      <p:cBhvr>
                                        <p:cTn id="48" dur="1000"/>
                                        <p:tgtEl>
                                          <p:spTgt spid="8545"/>
                                        </p:tgtEl>
                                      </p:cBhvr>
                                    </p:animEffect>
                                    <p:anim calcmode="lin" valueType="num">
                                      <p:cBhvr>
                                        <p:cTn id="49" dur="1000" fill="hold"/>
                                        <p:tgtEl>
                                          <p:spTgt spid="8545"/>
                                        </p:tgtEl>
                                        <p:attrNameLst>
                                          <p:attrName>ppt_x</p:attrName>
                                        </p:attrNameLst>
                                      </p:cBhvr>
                                      <p:tavLst>
                                        <p:tav tm="0">
                                          <p:val>
                                            <p:strVal val="#ppt_x"/>
                                          </p:val>
                                        </p:tav>
                                        <p:tav tm="100000">
                                          <p:val>
                                            <p:strVal val="#ppt_x"/>
                                          </p:val>
                                        </p:tav>
                                      </p:tavLst>
                                    </p:anim>
                                    <p:anim calcmode="lin" valueType="num">
                                      <p:cBhvr>
                                        <p:cTn id="50" dur="1000" fill="hold"/>
                                        <p:tgtEl>
                                          <p:spTgt spid="854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nodePh="1">
                                  <p:stCondLst>
                                    <p:cond delay="0"/>
                                  </p:stCondLst>
                                  <p:endCondLst>
                                    <p:cond evt="begin" delay="0">
                                      <p:tn val="51"/>
                                    </p:cond>
                                  </p:endCondLst>
                                  <p:childTnLst>
                                    <p:set>
                                      <p:cBhvr>
                                        <p:cTn id="52" dur="1" fill="hold">
                                          <p:stCondLst>
                                            <p:cond delay="0"/>
                                          </p:stCondLst>
                                        </p:cTn>
                                        <p:tgtEl>
                                          <p:spTgt spid="8546"/>
                                        </p:tgtEl>
                                        <p:attrNameLst>
                                          <p:attrName>style.visibility</p:attrName>
                                        </p:attrNameLst>
                                      </p:cBhvr>
                                      <p:to>
                                        <p:strVal val="visible"/>
                                      </p:to>
                                    </p:set>
                                    <p:animEffect transition="in" filter="fade">
                                      <p:cBhvr>
                                        <p:cTn id="53" dur="1000"/>
                                        <p:tgtEl>
                                          <p:spTgt spid="8546"/>
                                        </p:tgtEl>
                                      </p:cBhvr>
                                    </p:animEffect>
                                    <p:anim calcmode="lin" valueType="num">
                                      <p:cBhvr>
                                        <p:cTn id="54" dur="1000" fill="hold"/>
                                        <p:tgtEl>
                                          <p:spTgt spid="8546"/>
                                        </p:tgtEl>
                                        <p:attrNameLst>
                                          <p:attrName>ppt_x</p:attrName>
                                        </p:attrNameLst>
                                      </p:cBhvr>
                                      <p:tavLst>
                                        <p:tav tm="0">
                                          <p:val>
                                            <p:strVal val="#ppt_x"/>
                                          </p:val>
                                        </p:tav>
                                        <p:tav tm="100000">
                                          <p:val>
                                            <p:strVal val="#ppt_x"/>
                                          </p:val>
                                        </p:tav>
                                      </p:tavLst>
                                    </p:anim>
                                    <p:anim calcmode="lin" valueType="num">
                                      <p:cBhvr>
                                        <p:cTn id="55" dur="1000" fill="hold"/>
                                        <p:tgtEl>
                                          <p:spTgt spid="854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547"/>
                                        </p:tgtEl>
                                        <p:attrNameLst>
                                          <p:attrName>style.visibility</p:attrName>
                                        </p:attrNameLst>
                                      </p:cBhvr>
                                      <p:to>
                                        <p:strVal val="visible"/>
                                      </p:to>
                                    </p:set>
                                    <p:animEffect transition="in" filter="fade">
                                      <p:cBhvr>
                                        <p:cTn id="58" dur="1000"/>
                                        <p:tgtEl>
                                          <p:spTgt spid="8547"/>
                                        </p:tgtEl>
                                      </p:cBhvr>
                                    </p:animEffect>
                                    <p:anim calcmode="lin" valueType="num">
                                      <p:cBhvr>
                                        <p:cTn id="59" dur="1000" fill="hold"/>
                                        <p:tgtEl>
                                          <p:spTgt spid="8547"/>
                                        </p:tgtEl>
                                        <p:attrNameLst>
                                          <p:attrName>ppt_x</p:attrName>
                                        </p:attrNameLst>
                                      </p:cBhvr>
                                      <p:tavLst>
                                        <p:tav tm="0">
                                          <p:val>
                                            <p:strVal val="#ppt_x"/>
                                          </p:val>
                                        </p:tav>
                                        <p:tav tm="100000">
                                          <p:val>
                                            <p:strVal val="#ppt_x"/>
                                          </p:val>
                                        </p:tav>
                                      </p:tavLst>
                                    </p:anim>
                                    <p:anim calcmode="lin" valueType="num">
                                      <p:cBhvr>
                                        <p:cTn id="60" dur="1000" fill="hold"/>
                                        <p:tgtEl>
                                          <p:spTgt spid="854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548"/>
                                        </p:tgtEl>
                                        <p:attrNameLst>
                                          <p:attrName>style.visibility</p:attrName>
                                        </p:attrNameLst>
                                      </p:cBhvr>
                                      <p:to>
                                        <p:strVal val="visible"/>
                                      </p:to>
                                    </p:set>
                                    <p:animEffect transition="in" filter="fade">
                                      <p:cBhvr>
                                        <p:cTn id="63" dur="1000"/>
                                        <p:tgtEl>
                                          <p:spTgt spid="8548"/>
                                        </p:tgtEl>
                                      </p:cBhvr>
                                    </p:animEffect>
                                    <p:anim calcmode="lin" valueType="num">
                                      <p:cBhvr>
                                        <p:cTn id="64" dur="1000" fill="hold"/>
                                        <p:tgtEl>
                                          <p:spTgt spid="8548"/>
                                        </p:tgtEl>
                                        <p:attrNameLst>
                                          <p:attrName>ppt_x</p:attrName>
                                        </p:attrNameLst>
                                      </p:cBhvr>
                                      <p:tavLst>
                                        <p:tav tm="0">
                                          <p:val>
                                            <p:strVal val="#ppt_x"/>
                                          </p:val>
                                        </p:tav>
                                        <p:tav tm="100000">
                                          <p:val>
                                            <p:strVal val="#ppt_x"/>
                                          </p:val>
                                        </p:tav>
                                      </p:tavLst>
                                    </p:anim>
                                    <p:anim calcmode="lin" valueType="num">
                                      <p:cBhvr>
                                        <p:cTn id="65" dur="1000" fill="hold"/>
                                        <p:tgtEl>
                                          <p:spTgt spid="854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0"/>
                                  </p:stCondLst>
                                  <p:endCondLst>
                                    <p:cond evt="begin" delay="0">
                                      <p:tn val="66"/>
                                    </p:cond>
                                  </p:endCondLst>
                                  <p:childTnLst>
                                    <p:set>
                                      <p:cBhvr>
                                        <p:cTn id="67" dur="1" fill="hold">
                                          <p:stCondLst>
                                            <p:cond delay="0"/>
                                          </p:stCondLst>
                                        </p:cTn>
                                        <p:tgtEl>
                                          <p:spTgt spid="8549"/>
                                        </p:tgtEl>
                                        <p:attrNameLst>
                                          <p:attrName>style.visibility</p:attrName>
                                        </p:attrNameLst>
                                      </p:cBhvr>
                                      <p:to>
                                        <p:strVal val="visible"/>
                                      </p:to>
                                    </p:set>
                                    <p:animEffect transition="in" filter="fade">
                                      <p:cBhvr>
                                        <p:cTn id="68" dur="1000"/>
                                        <p:tgtEl>
                                          <p:spTgt spid="8549"/>
                                        </p:tgtEl>
                                      </p:cBhvr>
                                    </p:animEffect>
                                    <p:anim calcmode="lin" valueType="num">
                                      <p:cBhvr>
                                        <p:cTn id="69" dur="1000" fill="hold"/>
                                        <p:tgtEl>
                                          <p:spTgt spid="8549"/>
                                        </p:tgtEl>
                                        <p:attrNameLst>
                                          <p:attrName>ppt_x</p:attrName>
                                        </p:attrNameLst>
                                      </p:cBhvr>
                                      <p:tavLst>
                                        <p:tav tm="0">
                                          <p:val>
                                            <p:strVal val="#ppt_x"/>
                                          </p:val>
                                        </p:tav>
                                        <p:tav tm="100000">
                                          <p:val>
                                            <p:strVal val="#ppt_x"/>
                                          </p:val>
                                        </p:tav>
                                      </p:tavLst>
                                    </p:anim>
                                    <p:anim calcmode="lin" valueType="num">
                                      <p:cBhvr>
                                        <p:cTn id="70" dur="1000" fill="hold"/>
                                        <p:tgtEl>
                                          <p:spTgt spid="854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550"/>
                                        </p:tgtEl>
                                        <p:attrNameLst>
                                          <p:attrName>style.visibility</p:attrName>
                                        </p:attrNameLst>
                                      </p:cBhvr>
                                      <p:to>
                                        <p:strVal val="visible"/>
                                      </p:to>
                                    </p:set>
                                    <p:animEffect transition="in" filter="fade">
                                      <p:cBhvr>
                                        <p:cTn id="73" dur="1000"/>
                                        <p:tgtEl>
                                          <p:spTgt spid="8550"/>
                                        </p:tgtEl>
                                      </p:cBhvr>
                                    </p:animEffect>
                                    <p:anim calcmode="lin" valueType="num">
                                      <p:cBhvr>
                                        <p:cTn id="74" dur="1000" fill="hold"/>
                                        <p:tgtEl>
                                          <p:spTgt spid="8550"/>
                                        </p:tgtEl>
                                        <p:attrNameLst>
                                          <p:attrName>ppt_x</p:attrName>
                                        </p:attrNameLst>
                                      </p:cBhvr>
                                      <p:tavLst>
                                        <p:tav tm="0">
                                          <p:val>
                                            <p:strVal val="#ppt_x"/>
                                          </p:val>
                                        </p:tav>
                                        <p:tav tm="100000">
                                          <p:val>
                                            <p:strVal val="#ppt_x"/>
                                          </p:val>
                                        </p:tav>
                                      </p:tavLst>
                                    </p:anim>
                                    <p:anim calcmode="lin" valueType="num">
                                      <p:cBhvr>
                                        <p:cTn id="75" dur="1000" fill="hold"/>
                                        <p:tgtEl>
                                          <p:spTgt spid="855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551"/>
                                        </p:tgtEl>
                                        <p:attrNameLst>
                                          <p:attrName>style.visibility</p:attrName>
                                        </p:attrNameLst>
                                      </p:cBhvr>
                                      <p:to>
                                        <p:strVal val="visible"/>
                                      </p:to>
                                    </p:set>
                                    <p:animEffect transition="in" filter="fade">
                                      <p:cBhvr>
                                        <p:cTn id="78" dur="1000"/>
                                        <p:tgtEl>
                                          <p:spTgt spid="8551"/>
                                        </p:tgtEl>
                                      </p:cBhvr>
                                    </p:animEffect>
                                    <p:anim calcmode="lin" valueType="num">
                                      <p:cBhvr>
                                        <p:cTn id="79" dur="1000" fill="hold"/>
                                        <p:tgtEl>
                                          <p:spTgt spid="8551"/>
                                        </p:tgtEl>
                                        <p:attrNameLst>
                                          <p:attrName>ppt_x</p:attrName>
                                        </p:attrNameLst>
                                      </p:cBhvr>
                                      <p:tavLst>
                                        <p:tav tm="0">
                                          <p:val>
                                            <p:strVal val="#ppt_x"/>
                                          </p:val>
                                        </p:tav>
                                        <p:tav tm="100000">
                                          <p:val>
                                            <p:strVal val="#ppt_x"/>
                                          </p:val>
                                        </p:tav>
                                      </p:tavLst>
                                    </p:anim>
                                    <p:anim calcmode="lin" valueType="num">
                                      <p:cBhvr>
                                        <p:cTn id="80" dur="1000" fill="hold"/>
                                        <p:tgtEl>
                                          <p:spTgt spid="855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nodePh="1">
                                  <p:stCondLst>
                                    <p:cond delay="0"/>
                                  </p:stCondLst>
                                  <p:endCondLst>
                                    <p:cond evt="begin" delay="0">
                                      <p:tn val="81"/>
                                    </p:cond>
                                  </p:endCondLst>
                                  <p:childTnLst>
                                    <p:set>
                                      <p:cBhvr>
                                        <p:cTn id="82" dur="1" fill="hold">
                                          <p:stCondLst>
                                            <p:cond delay="0"/>
                                          </p:stCondLst>
                                        </p:cTn>
                                        <p:tgtEl>
                                          <p:spTgt spid="8552"/>
                                        </p:tgtEl>
                                        <p:attrNameLst>
                                          <p:attrName>style.visibility</p:attrName>
                                        </p:attrNameLst>
                                      </p:cBhvr>
                                      <p:to>
                                        <p:strVal val="visible"/>
                                      </p:to>
                                    </p:set>
                                    <p:animEffect transition="in" filter="fade">
                                      <p:cBhvr>
                                        <p:cTn id="83" dur="1000"/>
                                        <p:tgtEl>
                                          <p:spTgt spid="8552"/>
                                        </p:tgtEl>
                                      </p:cBhvr>
                                    </p:animEffect>
                                    <p:anim calcmode="lin" valueType="num">
                                      <p:cBhvr>
                                        <p:cTn id="84" dur="1000" fill="hold"/>
                                        <p:tgtEl>
                                          <p:spTgt spid="8552"/>
                                        </p:tgtEl>
                                        <p:attrNameLst>
                                          <p:attrName>ppt_x</p:attrName>
                                        </p:attrNameLst>
                                      </p:cBhvr>
                                      <p:tavLst>
                                        <p:tav tm="0">
                                          <p:val>
                                            <p:strVal val="#ppt_x"/>
                                          </p:val>
                                        </p:tav>
                                        <p:tav tm="100000">
                                          <p:val>
                                            <p:strVal val="#ppt_x"/>
                                          </p:val>
                                        </p:tav>
                                      </p:tavLst>
                                    </p:anim>
                                    <p:anim calcmode="lin" valueType="num">
                                      <p:cBhvr>
                                        <p:cTn id="85" dur="1000" fill="hold"/>
                                        <p:tgtEl>
                                          <p:spTgt spid="855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8553"/>
                                        </p:tgtEl>
                                        <p:attrNameLst>
                                          <p:attrName>style.visibility</p:attrName>
                                        </p:attrNameLst>
                                      </p:cBhvr>
                                      <p:to>
                                        <p:strVal val="visible"/>
                                      </p:to>
                                    </p:set>
                                    <p:animEffect transition="in" filter="fade">
                                      <p:cBhvr>
                                        <p:cTn id="88" dur="1000"/>
                                        <p:tgtEl>
                                          <p:spTgt spid="8553"/>
                                        </p:tgtEl>
                                      </p:cBhvr>
                                    </p:animEffect>
                                    <p:anim calcmode="lin" valueType="num">
                                      <p:cBhvr>
                                        <p:cTn id="89" dur="1000" fill="hold"/>
                                        <p:tgtEl>
                                          <p:spTgt spid="8553"/>
                                        </p:tgtEl>
                                        <p:attrNameLst>
                                          <p:attrName>ppt_x</p:attrName>
                                        </p:attrNameLst>
                                      </p:cBhvr>
                                      <p:tavLst>
                                        <p:tav tm="0">
                                          <p:val>
                                            <p:strVal val="#ppt_x"/>
                                          </p:val>
                                        </p:tav>
                                        <p:tav tm="100000">
                                          <p:val>
                                            <p:strVal val="#ppt_x"/>
                                          </p:val>
                                        </p:tav>
                                      </p:tavLst>
                                    </p:anim>
                                    <p:anim calcmode="lin" valueType="num">
                                      <p:cBhvr>
                                        <p:cTn id="90" dur="1000" fill="hold"/>
                                        <p:tgtEl>
                                          <p:spTgt spid="855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8554"/>
                                        </p:tgtEl>
                                        <p:attrNameLst>
                                          <p:attrName>style.visibility</p:attrName>
                                        </p:attrNameLst>
                                      </p:cBhvr>
                                      <p:to>
                                        <p:strVal val="visible"/>
                                      </p:to>
                                    </p:set>
                                    <p:animEffect transition="in" filter="fade">
                                      <p:cBhvr>
                                        <p:cTn id="93" dur="1000"/>
                                        <p:tgtEl>
                                          <p:spTgt spid="8554"/>
                                        </p:tgtEl>
                                      </p:cBhvr>
                                    </p:animEffect>
                                    <p:anim calcmode="lin" valueType="num">
                                      <p:cBhvr>
                                        <p:cTn id="94" dur="1000" fill="hold"/>
                                        <p:tgtEl>
                                          <p:spTgt spid="8554"/>
                                        </p:tgtEl>
                                        <p:attrNameLst>
                                          <p:attrName>ppt_x</p:attrName>
                                        </p:attrNameLst>
                                      </p:cBhvr>
                                      <p:tavLst>
                                        <p:tav tm="0">
                                          <p:val>
                                            <p:strVal val="#ppt_x"/>
                                          </p:val>
                                        </p:tav>
                                        <p:tav tm="100000">
                                          <p:val>
                                            <p:strVal val="#ppt_x"/>
                                          </p:val>
                                        </p:tav>
                                      </p:tavLst>
                                    </p:anim>
                                    <p:anim calcmode="lin" valueType="num">
                                      <p:cBhvr>
                                        <p:cTn id="95" dur="1000" fill="hold"/>
                                        <p:tgtEl>
                                          <p:spTgt spid="855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nodePh="1">
                                  <p:stCondLst>
                                    <p:cond delay="0"/>
                                  </p:stCondLst>
                                  <p:endCondLst>
                                    <p:cond evt="begin" delay="0">
                                      <p:tn val="96"/>
                                    </p:cond>
                                  </p:endCondLst>
                                  <p:childTnLst>
                                    <p:set>
                                      <p:cBhvr>
                                        <p:cTn id="97" dur="1" fill="hold">
                                          <p:stCondLst>
                                            <p:cond delay="0"/>
                                          </p:stCondLst>
                                        </p:cTn>
                                        <p:tgtEl>
                                          <p:spTgt spid="8555"/>
                                        </p:tgtEl>
                                        <p:attrNameLst>
                                          <p:attrName>style.visibility</p:attrName>
                                        </p:attrNameLst>
                                      </p:cBhvr>
                                      <p:to>
                                        <p:strVal val="visible"/>
                                      </p:to>
                                    </p:set>
                                    <p:animEffect transition="in" filter="fade">
                                      <p:cBhvr>
                                        <p:cTn id="98" dur="1000"/>
                                        <p:tgtEl>
                                          <p:spTgt spid="8555"/>
                                        </p:tgtEl>
                                      </p:cBhvr>
                                    </p:animEffect>
                                    <p:anim calcmode="lin" valueType="num">
                                      <p:cBhvr>
                                        <p:cTn id="99" dur="1000" fill="hold"/>
                                        <p:tgtEl>
                                          <p:spTgt spid="8555"/>
                                        </p:tgtEl>
                                        <p:attrNameLst>
                                          <p:attrName>ppt_x</p:attrName>
                                        </p:attrNameLst>
                                      </p:cBhvr>
                                      <p:tavLst>
                                        <p:tav tm="0">
                                          <p:val>
                                            <p:strVal val="#ppt_x"/>
                                          </p:val>
                                        </p:tav>
                                        <p:tav tm="100000">
                                          <p:val>
                                            <p:strVal val="#ppt_x"/>
                                          </p:val>
                                        </p:tav>
                                      </p:tavLst>
                                    </p:anim>
                                    <p:anim calcmode="lin" valueType="num">
                                      <p:cBhvr>
                                        <p:cTn id="100" dur="1000" fill="hold"/>
                                        <p:tgtEl>
                                          <p:spTgt spid="8555"/>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556"/>
                                        </p:tgtEl>
                                        <p:attrNameLst>
                                          <p:attrName>style.visibility</p:attrName>
                                        </p:attrNameLst>
                                      </p:cBhvr>
                                      <p:to>
                                        <p:strVal val="visible"/>
                                      </p:to>
                                    </p:set>
                                    <p:animEffect transition="in" filter="fade">
                                      <p:cBhvr>
                                        <p:cTn id="103" dur="1000"/>
                                        <p:tgtEl>
                                          <p:spTgt spid="8556"/>
                                        </p:tgtEl>
                                      </p:cBhvr>
                                    </p:animEffect>
                                    <p:anim calcmode="lin" valueType="num">
                                      <p:cBhvr>
                                        <p:cTn id="104" dur="1000" fill="hold"/>
                                        <p:tgtEl>
                                          <p:spTgt spid="8556"/>
                                        </p:tgtEl>
                                        <p:attrNameLst>
                                          <p:attrName>ppt_x</p:attrName>
                                        </p:attrNameLst>
                                      </p:cBhvr>
                                      <p:tavLst>
                                        <p:tav tm="0">
                                          <p:val>
                                            <p:strVal val="#ppt_x"/>
                                          </p:val>
                                        </p:tav>
                                        <p:tav tm="100000">
                                          <p:val>
                                            <p:strVal val="#ppt_x"/>
                                          </p:val>
                                        </p:tav>
                                      </p:tavLst>
                                    </p:anim>
                                    <p:anim calcmode="lin" valueType="num">
                                      <p:cBhvr>
                                        <p:cTn id="105" dur="1000" fill="hold"/>
                                        <p:tgtEl>
                                          <p:spTgt spid="855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8557"/>
                                        </p:tgtEl>
                                        <p:attrNameLst>
                                          <p:attrName>style.visibility</p:attrName>
                                        </p:attrNameLst>
                                      </p:cBhvr>
                                      <p:to>
                                        <p:strVal val="visible"/>
                                      </p:to>
                                    </p:set>
                                    <p:animEffect transition="in" filter="fade">
                                      <p:cBhvr>
                                        <p:cTn id="108" dur="1000"/>
                                        <p:tgtEl>
                                          <p:spTgt spid="8557"/>
                                        </p:tgtEl>
                                      </p:cBhvr>
                                    </p:animEffect>
                                    <p:anim calcmode="lin" valueType="num">
                                      <p:cBhvr>
                                        <p:cTn id="109" dur="1000" fill="hold"/>
                                        <p:tgtEl>
                                          <p:spTgt spid="8557"/>
                                        </p:tgtEl>
                                        <p:attrNameLst>
                                          <p:attrName>ppt_x</p:attrName>
                                        </p:attrNameLst>
                                      </p:cBhvr>
                                      <p:tavLst>
                                        <p:tav tm="0">
                                          <p:val>
                                            <p:strVal val="#ppt_x"/>
                                          </p:val>
                                        </p:tav>
                                        <p:tav tm="100000">
                                          <p:val>
                                            <p:strVal val="#ppt_x"/>
                                          </p:val>
                                        </p:tav>
                                      </p:tavLst>
                                    </p:anim>
                                    <p:anim calcmode="lin" valueType="num">
                                      <p:cBhvr>
                                        <p:cTn id="110" dur="1000" fill="hold"/>
                                        <p:tgtEl>
                                          <p:spTgt spid="855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nodePh="1">
                                  <p:stCondLst>
                                    <p:cond delay="0"/>
                                  </p:stCondLst>
                                  <p:endCondLst>
                                    <p:cond evt="begin" delay="0">
                                      <p:tn val="111"/>
                                    </p:cond>
                                  </p:endCondLst>
                                  <p:childTnLst>
                                    <p:set>
                                      <p:cBhvr>
                                        <p:cTn id="112" dur="1" fill="hold">
                                          <p:stCondLst>
                                            <p:cond delay="0"/>
                                          </p:stCondLst>
                                        </p:cTn>
                                        <p:tgtEl>
                                          <p:spTgt spid="8558"/>
                                        </p:tgtEl>
                                        <p:attrNameLst>
                                          <p:attrName>style.visibility</p:attrName>
                                        </p:attrNameLst>
                                      </p:cBhvr>
                                      <p:to>
                                        <p:strVal val="visible"/>
                                      </p:to>
                                    </p:set>
                                    <p:animEffect transition="in" filter="fade">
                                      <p:cBhvr>
                                        <p:cTn id="113" dur="1000"/>
                                        <p:tgtEl>
                                          <p:spTgt spid="8558"/>
                                        </p:tgtEl>
                                      </p:cBhvr>
                                    </p:animEffect>
                                    <p:anim calcmode="lin" valueType="num">
                                      <p:cBhvr>
                                        <p:cTn id="114" dur="1000" fill="hold"/>
                                        <p:tgtEl>
                                          <p:spTgt spid="8558"/>
                                        </p:tgtEl>
                                        <p:attrNameLst>
                                          <p:attrName>ppt_x</p:attrName>
                                        </p:attrNameLst>
                                      </p:cBhvr>
                                      <p:tavLst>
                                        <p:tav tm="0">
                                          <p:val>
                                            <p:strVal val="#ppt_x"/>
                                          </p:val>
                                        </p:tav>
                                        <p:tav tm="100000">
                                          <p:val>
                                            <p:strVal val="#ppt_x"/>
                                          </p:val>
                                        </p:tav>
                                      </p:tavLst>
                                    </p:anim>
                                    <p:anim calcmode="lin" valueType="num">
                                      <p:cBhvr>
                                        <p:cTn id="115" dur="1000" fill="hold"/>
                                        <p:tgtEl>
                                          <p:spTgt spid="855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8559"/>
                                        </p:tgtEl>
                                        <p:attrNameLst>
                                          <p:attrName>style.visibility</p:attrName>
                                        </p:attrNameLst>
                                      </p:cBhvr>
                                      <p:to>
                                        <p:strVal val="visible"/>
                                      </p:to>
                                    </p:set>
                                    <p:animEffect transition="in" filter="fade">
                                      <p:cBhvr>
                                        <p:cTn id="118" dur="1000"/>
                                        <p:tgtEl>
                                          <p:spTgt spid="8559"/>
                                        </p:tgtEl>
                                      </p:cBhvr>
                                    </p:animEffect>
                                    <p:anim calcmode="lin" valueType="num">
                                      <p:cBhvr>
                                        <p:cTn id="119" dur="1000" fill="hold"/>
                                        <p:tgtEl>
                                          <p:spTgt spid="8559"/>
                                        </p:tgtEl>
                                        <p:attrNameLst>
                                          <p:attrName>ppt_x</p:attrName>
                                        </p:attrNameLst>
                                      </p:cBhvr>
                                      <p:tavLst>
                                        <p:tav tm="0">
                                          <p:val>
                                            <p:strVal val="#ppt_x"/>
                                          </p:val>
                                        </p:tav>
                                        <p:tav tm="100000">
                                          <p:val>
                                            <p:strVal val="#ppt_x"/>
                                          </p:val>
                                        </p:tav>
                                      </p:tavLst>
                                    </p:anim>
                                    <p:anim calcmode="lin" valueType="num">
                                      <p:cBhvr>
                                        <p:cTn id="120" dur="1000" fill="hold"/>
                                        <p:tgtEl>
                                          <p:spTgt spid="8559"/>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8560"/>
                                        </p:tgtEl>
                                        <p:attrNameLst>
                                          <p:attrName>style.visibility</p:attrName>
                                        </p:attrNameLst>
                                      </p:cBhvr>
                                      <p:to>
                                        <p:strVal val="visible"/>
                                      </p:to>
                                    </p:set>
                                    <p:animEffect transition="in" filter="fade">
                                      <p:cBhvr>
                                        <p:cTn id="123" dur="1000"/>
                                        <p:tgtEl>
                                          <p:spTgt spid="8560"/>
                                        </p:tgtEl>
                                      </p:cBhvr>
                                    </p:animEffect>
                                    <p:anim calcmode="lin" valueType="num">
                                      <p:cBhvr>
                                        <p:cTn id="124" dur="1000" fill="hold"/>
                                        <p:tgtEl>
                                          <p:spTgt spid="8560"/>
                                        </p:tgtEl>
                                        <p:attrNameLst>
                                          <p:attrName>ppt_x</p:attrName>
                                        </p:attrNameLst>
                                      </p:cBhvr>
                                      <p:tavLst>
                                        <p:tav tm="0">
                                          <p:val>
                                            <p:strVal val="#ppt_x"/>
                                          </p:val>
                                        </p:tav>
                                        <p:tav tm="100000">
                                          <p:val>
                                            <p:strVal val="#ppt_x"/>
                                          </p:val>
                                        </p:tav>
                                      </p:tavLst>
                                    </p:anim>
                                    <p:anim calcmode="lin" valueType="num">
                                      <p:cBhvr>
                                        <p:cTn id="125" dur="1000" fill="hold"/>
                                        <p:tgtEl>
                                          <p:spTgt spid="856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nodePh="1">
                                  <p:stCondLst>
                                    <p:cond delay="0"/>
                                  </p:stCondLst>
                                  <p:endCondLst>
                                    <p:cond evt="begin" delay="0">
                                      <p:tn val="126"/>
                                    </p:cond>
                                  </p:endCondLst>
                                  <p:childTnLst>
                                    <p:set>
                                      <p:cBhvr>
                                        <p:cTn id="127" dur="1" fill="hold">
                                          <p:stCondLst>
                                            <p:cond delay="0"/>
                                          </p:stCondLst>
                                        </p:cTn>
                                        <p:tgtEl>
                                          <p:spTgt spid="8561"/>
                                        </p:tgtEl>
                                        <p:attrNameLst>
                                          <p:attrName>style.visibility</p:attrName>
                                        </p:attrNameLst>
                                      </p:cBhvr>
                                      <p:to>
                                        <p:strVal val="visible"/>
                                      </p:to>
                                    </p:set>
                                    <p:animEffect transition="in" filter="fade">
                                      <p:cBhvr>
                                        <p:cTn id="128" dur="1000"/>
                                        <p:tgtEl>
                                          <p:spTgt spid="8561"/>
                                        </p:tgtEl>
                                      </p:cBhvr>
                                    </p:animEffect>
                                    <p:anim calcmode="lin" valueType="num">
                                      <p:cBhvr>
                                        <p:cTn id="129" dur="1000" fill="hold"/>
                                        <p:tgtEl>
                                          <p:spTgt spid="8561"/>
                                        </p:tgtEl>
                                        <p:attrNameLst>
                                          <p:attrName>ppt_x</p:attrName>
                                        </p:attrNameLst>
                                      </p:cBhvr>
                                      <p:tavLst>
                                        <p:tav tm="0">
                                          <p:val>
                                            <p:strVal val="#ppt_x"/>
                                          </p:val>
                                        </p:tav>
                                        <p:tav tm="100000">
                                          <p:val>
                                            <p:strVal val="#ppt_x"/>
                                          </p:val>
                                        </p:tav>
                                      </p:tavLst>
                                    </p:anim>
                                    <p:anim calcmode="lin" valueType="num">
                                      <p:cBhvr>
                                        <p:cTn id="130" dur="1000" fill="hold"/>
                                        <p:tgtEl>
                                          <p:spTgt spid="856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nodePh="1">
                                  <p:stCondLst>
                                    <p:cond delay="0"/>
                                  </p:stCondLst>
                                  <p:endCondLst>
                                    <p:cond evt="begin" delay="0">
                                      <p:tn val="131"/>
                                    </p:cond>
                                  </p:endCondLst>
                                  <p:childTnLst>
                                    <p:set>
                                      <p:cBhvr>
                                        <p:cTn id="132" dur="1" fill="hold">
                                          <p:stCondLst>
                                            <p:cond delay="0"/>
                                          </p:stCondLst>
                                        </p:cTn>
                                        <p:tgtEl>
                                          <p:spTgt spid="8562"/>
                                        </p:tgtEl>
                                        <p:attrNameLst>
                                          <p:attrName>style.visibility</p:attrName>
                                        </p:attrNameLst>
                                      </p:cBhvr>
                                      <p:to>
                                        <p:strVal val="visible"/>
                                      </p:to>
                                    </p:set>
                                    <p:animEffect transition="in" filter="fade">
                                      <p:cBhvr>
                                        <p:cTn id="133" dur="1000"/>
                                        <p:tgtEl>
                                          <p:spTgt spid="8562"/>
                                        </p:tgtEl>
                                      </p:cBhvr>
                                    </p:animEffect>
                                    <p:anim calcmode="lin" valueType="num">
                                      <p:cBhvr>
                                        <p:cTn id="134" dur="1000" fill="hold"/>
                                        <p:tgtEl>
                                          <p:spTgt spid="8562"/>
                                        </p:tgtEl>
                                        <p:attrNameLst>
                                          <p:attrName>ppt_x</p:attrName>
                                        </p:attrNameLst>
                                      </p:cBhvr>
                                      <p:tavLst>
                                        <p:tav tm="0">
                                          <p:val>
                                            <p:strVal val="#ppt_x"/>
                                          </p:val>
                                        </p:tav>
                                        <p:tav tm="100000">
                                          <p:val>
                                            <p:strVal val="#ppt_x"/>
                                          </p:val>
                                        </p:tav>
                                      </p:tavLst>
                                    </p:anim>
                                    <p:anim calcmode="lin" valueType="num">
                                      <p:cBhvr>
                                        <p:cTn id="135" dur="1000" fill="hold"/>
                                        <p:tgtEl>
                                          <p:spTgt spid="8562"/>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8563"/>
                                        </p:tgtEl>
                                        <p:attrNameLst>
                                          <p:attrName>style.visibility</p:attrName>
                                        </p:attrNameLst>
                                      </p:cBhvr>
                                      <p:to>
                                        <p:strVal val="visible"/>
                                      </p:to>
                                    </p:set>
                                    <p:animEffect transition="in" filter="fade">
                                      <p:cBhvr>
                                        <p:cTn id="138" dur="1000"/>
                                        <p:tgtEl>
                                          <p:spTgt spid="8563"/>
                                        </p:tgtEl>
                                      </p:cBhvr>
                                    </p:animEffect>
                                    <p:anim calcmode="lin" valueType="num">
                                      <p:cBhvr>
                                        <p:cTn id="139" dur="1000" fill="hold"/>
                                        <p:tgtEl>
                                          <p:spTgt spid="8563"/>
                                        </p:tgtEl>
                                        <p:attrNameLst>
                                          <p:attrName>ppt_x</p:attrName>
                                        </p:attrNameLst>
                                      </p:cBhvr>
                                      <p:tavLst>
                                        <p:tav tm="0">
                                          <p:val>
                                            <p:strVal val="#ppt_x"/>
                                          </p:val>
                                        </p:tav>
                                        <p:tav tm="100000">
                                          <p:val>
                                            <p:strVal val="#ppt_x"/>
                                          </p:val>
                                        </p:tav>
                                      </p:tavLst>
                                    </p:anim>
                                    <p:anim calcmode="lin" valueType="num">
                                      <p:cBhvr>
                                        <p:cTn id="140" dur="1000" fill="hold"/>
                                        <p:tgtEl>
                                          <p:spTgt spid="856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8567"/>
                                        </p:tgtEl>
                                        <p:attrNameLst>
                                          <p:attrName>style.visibility</p:attrName>
                                        </p:attrNameLst>
                                      </p:cBhvr>
                                      <p:to>
                                        <p:strVal val="visible"/>
                                      </p:to>
                                    </p:set>
                                    <p:animEffect transition="in" filter="fade">
                                      <p:cBhvr>
                                        <p:cTn id="143" dur="1000"/>
                                        <p:tgtEl>
                                          <p:spTgt spid="8567"/>
                                        </p:tgtEl>
                                      </p:cBhvr>
                                    </p:animEffect>
                                    <p:anim calcmode="lin" valueType="num">
                                      <p:cBhvr>
                                        <p:cTn id="144" dur="1000" fill="hold"/>
                                        <p:tgtEl>
                                          <p:spTgt spid="8567"/>
                                        </p:tgtEl>
                                        <p:attrNameLst>
                                          <p:attrName>ppt_x</p:attrName>
                                        </p:attrNameLst>
                                      </p:cBhvr>
                                      <p:tavLst>
                                        <p:tav tm="0">
                                          <p:val>
                                            <p:strVal val="#ppt_x"/>
                                          </p:val>
                                        </p:tav>
                                        <p:tav tm="100000">
                                          <p:val>
                                            <p:strVal val="#ppt_x"/>
                                          </p:val>
                                        </p:tav>
                                      </p:tavLst>
                                    </p:anim>
                                    <p:anim calcmode="lin" valueType="num">
                                      <p:cBhvr>
                                        <p:cTn id="145" dur="1000" fill="hold"/>
                                        <p:tgtEl>
                                          <p:spTgt spid="8567"/>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nodePh="1">
                                  <p:stCondLst>
                                    <p:cond delay="0"/>
                                  </p:stCondLst>
                                  <p:endCondLst>
                                    <p:cond evt="begin" delay="0">
                                      <p:tn val="146"/>
                                    </p:cond>
                                  </p:endCondLst>
                                  <p:childTnLst>
                                    <p:set>
                                      <p:cBhvr>
                                        <p:cTn id="147" dur="1" fill="hold">
                                          <p:stCondLst>
                                            <p:cond delay="0"/>
                                          </p:stCondLst>
                                        </p:cTn>
                                        <p:tgtEl>
                                          <p:spTgt spid="8568"/>
                                        </p:tgtEl>
                                        <p:attrNameLst>
                                          <p:attrName>style.visibility</p:attrName>
                                        </p:attrNameLst>
                                      </p:cBhvr>
                                      <p:to>
                                        <p:strVal val="visible"/>
                                      </p:to>
                                    </p:set>
                                    <p:animEffect transition="in" filter="fade">
                                      <p:cBhvr>
                                        <p:cTn id="148" dur="1000"/>
                                        <p:tgtEl>
                                          <p:spTgt spid="8568"/>
                                        </p:tgtEl>
                                      </p:cBhvr>
                                    </p:animEffect>
                                    <p:anim calcmode="lin" valueType="num">
                                      <p:cBhvr>
                                        <p:cTn id="149" dur="1000" fill="hold"/>
                                        <p:tgtEl>
                                          <p:spTgt spid="8568"/>
                                        </p:tgtEl>
                                        <p:attrNameLst>
                                          <p:attrName>ppt_x</p:attrName>
                                        </p:attrNameLst>
                                      </p:cBhvr>
                                      <p:tavLst>
                                        <p:tav tm="0">
                                          <p:val>
                                            <p:strVal val="#ppt_x"/>
                                          </p:val>
                                        </p:tav>
                                        <p:tav tm="100000">
                                          <p:val>
                                            <p:strVal val="#ppt_x"/>
                                          </p:val>
                                        </p:tav>
                                      </p:tavLst>
                                    </p:anim>
                                    <p:anim calcmode="lin" valueType="num">
                                      <p:cBhvr>
                                        <p:cTn id="150" dur="1000" fill="hold"/>
                                        <p:tgtEl>
                                          <p:spTgt spid="8568"/>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nodePh="1">
                                  <p:stCondLst>
                                    <p:cond delay="0"/>
                                  </p:stCondLst>
                                  <p:endCondLst>
                                    <p:cond evt="begin" delay="0">
                                      <p:tn val="151"/>
                                    </p:cond>
                                  </p:endCondLst>
                                  <p:childTnLst>
                                    <p:set>
                                      <p:cBhvr>
                                        <p:cTn id="152" dur="1" fill="hold">
                                          <p:stCondLst>
                                            <p:cond delay="0"/>
                                          </p:stCondLst>
                                        </p:cTn>
                                        <p:tgtEl>
                                          <p:spTgt spid="8569"/>
                                        </p:tgtEl>
                                        <p:attrNameLst>
                                          <p:attrName>style.visibility</p:attrName>
                                        </p:attrNameLst>
                                      </p:cBhvr>
                                      <p:to>
                                        <p:strVal val="visible"/>
                                      </p:to>
                                    </p:set>
                                    <p:animEffect transition="in" filter="fade">
                                      <p:cBhvr>
                                        <p:cTn id="153" dur="1000"/>
                                        <p:tgtEl>
                                          <p:spTgt spid="8569"/>
                                        </p:tgtEl>
                                      </p:cBhvr>
                                    </p:animEffect>
                                    <p:anim calcmode="lin" valueType="num">
                                      <p:cBhvr>
                                        <p:cTn id="154" dur="1000" fill="hold"/>
                                        <p:tgtEl>
                                          <p:spTgt spid="8569"/>
                                        </p:tgtEl>
                                        <p:attrNameLst>
                                          <p:attrName>ppt_x</p:attrName>
                                        </p:attrNameLst>
                                      </p:cBhvr>
                                      <p:tavLst>
                                        <p:tav tm="0">
                                          <p:val>
                                            <p:strVal val="#ppt_x"/>
                                          </p:val>
                                        </p:tav>
                                        <p:tav tm="100000">
                                          <p:val>
                                            <p:strVal val="#ppt_x"/>
                                          </p:val>
                                        </p:tav>
                                      </p:tavLst>
                                    </p:anim>
                                    <p:anim calcmode="lin" valueType="num">
                                      <p:cBhvr>
                                        <p:cTn id="155" dur="1000" fill="hold"/>
                                        <p:tgtEl>
                                          <p:spTgt spid="8569"/>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nodePh="1">
                                  <p:stCondLst>
                                    <p:cond delay="0"/>
                                  </p:stCondLst>
                                  <p:endCondLst>
                                    <p:cond evt="begin" delay="0">
                                      <p:tn val="156"/>
                                    </p:cond>
                                  </p:endCondLst>
                                  <p:childTnLst>
                                    <p:set>
                                      <p:cBhvr>
                                        <p:cTn id="157" dur="1" fill="hold">
                                          <p:stCondLst>
                                            <p:cond delay="0"/>
                                          </p:stCondLst>
                                        </p:cTn>
                                        <p:tgtEl>
                                          <p:spTgt spid="8570"/>
                                        </p:tgtEl>
                                        <p:attrNameLst>
                                          <p:attrName>style.visibility</p:attrName>
                                        </p:attrNameLst>
                                      </p:cBhvr>
                                      <p:to>
                                        <p:strVal val="visible"/>
                                      </p:to>
                                    </p:set>
                                    <p:animEffect transition="in" filter="fade">
                                      <p:cBhvr>
                                        <p:cTn id="158" dur="1000"/>
                                        <p:tgtEl>
                                          <p:spTgt spid="8570"/>
                                        </p:tgtEl>
                                      </p:cBhvr>
                                    </p:animEffect>
                                    <p:anim calcmode="lin" valueType="num">
                                      <p:cBhvr>
                                        <p:cTn id="159" dur="1000" fill="hold"/>
                                        <p:tgtEl>
                                          <p:spTgt spid="8570"/>
                                        </p:tgtEl>
                                        <p:attrNameLst>
                                          <p:attrName>ppt_x</p:attrName>
                                        </p:attrNameLst>
                                      </p:cBhvr>
                                      <p:tavLst>
                                        <p:tav tm="0">
                                          <p:val>
                                            <p:strVal val="#ppt_x"/>
                                          </p:val>
                                        </p:tav>
                                        <p:tav tm="100000">
                                          <p:val>
                                            <p:strVal val="#ppt_x"/>
                                          </p:val>
                                        </p:tav>
                                      </p:tavLst>
                                    </p:anim>
                                    <p:anim calcmode="lin" valueType="num">
                                      <p:cBhvr>
                                        <p:cTn id="160" dur="1000" fill="hold"/>
                                        <p:tgtEl>
                                          <p:spTgt spid="8570"/>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8571"/>
                                        </p:tgtEl>
                                        <p:attrNameLst>
                                          <p:attrName>style.visibility</p:attrName>
                                        </p:attrNameLst>
                                      </p:cBhvr>
                                      <p:to>
                                        <p:strVal val="visible"/>
                                      </p:to>
                                    </p:set>
                                    <p:animEffect transition="in" filter="fade">
                                      <p:cBhvr>
                                        <p:cTn id="163" dur="1000"/>
                                        <p:tgtEl>
                                          <p:spTgt spid="8571"/>
                                        </p:tgtEl>
                                      </p:cBhvr>
                                    </p:animEffect>
                                    <p:anim calcmode="lin" valueType="num">
                                      <p:cBhvr>
                                        <p:cTn id="164" dur="1000" fill="hold"/>
                                        <p:tgtEl>
                                          <p:spTgt spid="8571"/>
                                        </p:tgtEl>
                                        <p:attrNameLst>
                                          <p:attrName>ppt_x</p:attrName>
                                        </p:attrNameLst>
                                      </p:cBhvr>
                                      <p:tavLst>
                                        <p:tav tm="0">
                                          <p:val>
                                            <p:strVal val="#ppt_x"/>
                                          </p:val>
                                        </p:tav>
                                        <p:tav tm="100000">
                                          <p:val>
                                            <p:strVal val="#ppt_x"/>
                                          </p:val>
                                        </p:tav>
                                      </p:tavLst>
                                    </p:anim>
                                    <p:anim calcmode="lin" valueType="num">
                                      <p:cBhvr>
                                        <p:cTn id="165" dur="1000" fill="hold"/>
                                        <p:tgtEl>
                                          <p:spTgt spid="85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1" grpId="0" animBg="1"/>
      <p:bldP spid="8542" grpId="0" animBg="1"/>
      <p:bldP spid="8543" grpId="0" animBg="1"/>
      <p:bldP spid="8544" grpId="0" animBg="1"/>
      <p:bldP spid="8545" grpId="0" animBg="1"/>
      <p:bldP spid="8546" grpId="0"/>
      <p:bldP spid="8547" grpId="0" animBg="1"/>
      <p:bldP spid="8548" grpId="0" animBg="1"/>
      <p:bldP spid="8549" grpId="0"/>
      <p:bldP spid="8550" grpId="0" animBg="1"/>
      <p:bldP spid="8551" grpId="0" animBg="1"/>
      <p:bldP spid="8552" grpId="0"/>
      <p:bldP spid="8553" grpId="0" animBg="1"/>
      <p:bldP spid="8554" grpId="0" animBg="1"/>
      <p:bldP spid="8555" grpId="0"/>
      <p:bldP spid="8556" grpId="0" animBg="1"/>
      <p:bldP spid="8557" grpId="0" animBg="1"/>
      <p:bldP spid="8558" grpId="0"/>
      <p:bldP spid="8559" grpId="0" animBg="1"/>
      <p:bldP spid="8560" grpId="0" animBg="1"/>
      <p:bldP spid="8561" grpId="0"/>
      <p:bldP spid="8562" grpId="0"/>
      <p:bldP spid="8567" grpId="0"/>
      <p:bldP spid="8568" grpId="0"/>
      <p:bldP spid="8569" grpId="0"/>
      <p:bldP spid="8570" grpId="0"/>
      <p:bldP spid="85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3597</TotalTime>
  <Words>3316</Words>
  <Application>Microsoft Office PowerPoint</Application>
  <PresentationFormat>Widescreen</PresentationFormat>
  <Paragraphs>357</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Narrow</vt:lpstr>
      <vt:lpstr>Arial Rounded MT Bold</vt:lpstr>
      <vt:lpstr>Calibri</vt:lpstr>
      <vt:lpstr>Calibri Light</vt:lpstr>
      <vt:lpstr>Times New Roman</vt:lpstr>
      <vt:lpstr>Wingdings</vt:lpstr>
      <vt:lpstr>Wingdings 2</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175</cp:revision>
  <cp:lastPrinted>2019-07-26T05:15:48Z</cp:lastPrinted>
  <dcterms:created xsi:type="dcterms:W3CDTF">2019-07-23T03:43:06Z</dcterms:created>
  <dcterms:modified xsi:type="dcterms:W3CDTF">2019-08-23T02:39:03Z</dcterms:modified>
</cp:coreProperties>
</file>