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handoutMasterIdLst>
    <p:handoutMasterId r:id="rId18"/>
  </p:handoutMasterIdLst>
  <p:sldIdLst>
    <p:sldId id="256" r:id="rId2"/>
    <p:sldId id="258" r:id="rId3"/>
    <p:sldId id="259" r:id="rId4"/>
    <p:sldId id="260" r:id="rId5"/>
    <p:sldId id="284" r:id="rId6"/>
    <p:sldId id="285" r:id="rId7"/>
    <p:sldId id="261" r:id="rId8"/>
    <p:sldId id="262" r:id="rId9"/>
    <p:sldId id="272" r:id="rId10"/>
    <p:sldId id="292" r:id="rId11"/>
    <p:sldId id="276" r:id="rId12"/>
    <p:sldId id="293" r:id="rId13"/>
    <p:sldId id="294" r:id="rId14"/>
    <p:sldId id="295" r:id="rId15"/>
    <p:sldId id="296" r:id="rId1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9/20/2019</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9/20/2019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9/20/2019</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9/20/2019</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9/20/2019</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9/20/2019</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9/20/2019</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9/20/2019</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9/20/2019</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9/20/2019</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9/20/2019</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9/20/2019</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9/20/2019</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9/20/2019</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jyY1-rmwrjc"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p:txBody>
          <a:bodyPr/>
          <a:lstStyle/>
          <a:p>
            <a:r>
              <a:rPr lang="en-US" dirty="0"/>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p:txBody>
          <a:bodyPr>
            <a:normAutofit/>
          </a:bodyPr>
          <a:lstStyle/>
          <a:p>
            <a:r>
              <a:rPr lang="en-US" dirty="0"/>
              <a:t>Marking Time and Midway part 2</a:t>
            </a:r>
          </a:p>
          <a:p>
            <a:r>
              <a:rPr lang="en-US" dirty="0"/>
              <a:t>Tess Lambert</a:t>
            </a:r>
          </a:p>
          <a:p>
            <a:r>
              <a:rPr lang="en-US" dirty="0"/>
              <a:t>3/27/19</a:t>
            </a:r>
          </a:p>
        </p:txBody>
      </p:sp>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p:txBody>
          <a:bodyPr/>
          <a:lstStyle/>
          <a:p>
            <a:fld id="{1E1B8BD3-EEEF-4896-BEE3-06C250004F3C}" type="slidenum">
              <a:rPr lang="en-US" smtClean="0"/>
              <a:pPr/>
              <a:t>1</a:t>
            </a:fld>
            <a:endParaRPr lang="en-US"/>
          </a:p>
        </p:txBody>
      </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5164364" y="1746131"/>
            <a:ext cx="1657143" cy="676190"/>
          </a:xfrm>
          <a:prstGeom prst="rect">
            <a:avLst/>
          </a:prstGeom>
        </p:spPr>
      </p:pic>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3" name="Text Box 2">
            <a:extLst>
              <a:ext uri="{FF2B5EF4-FFF2-40B4-BE49-F238E27FC236}">
                <a16:creationId xmlns:a16="http://schemas.microsoft.com/office/drawing/2014/main" id="{40E43B50-250C-44B9-A9E4-14AF55A6DB0D}"/>
              </a:ext>
            </a:extLst>
          </p:cNvPr>
          <p:cNvSpPr txBox="1">
            <a:spLocks noChangeArrowheads="1"/>
          </p:cNvSpPr>
          <p:nvPr/>
        </p:nvSpPr>
        <p:spPr bwMode="auto">
          <a:xfrm>
            <a:off x="5033394" y="335560"/>
            <a:ext cx="6858000" cy="3543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
            <a:extLst>
              <a:ext uri="{FF2B5EF4-FFF2-40B4-BE49-F238E27FC236}">
                <a16:creationId xmlns:a16="http://schemas.microsoft.com/office/drawing/2014/main" id="{20014051-BF94-4DD0-939C-AEF43A0CC1D5}"/>
              </a:ext>
            </a:extLst>
          </p:cNvPr>
          <p:cNvSpPr>
            <a:spLocks noChangeShapeType="1"/>
          </p:cNvSpPr>
          <p:nvPr/>
        </p:nvSpPr>
        <p:spPr bwMode="auto">
          <a:xfrm>
            <a:off x="5261994" y="1249960"/>
            <a:ext cx="6343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4">
            <a:extLst>
              <a:ext uri="{FF2B5EF4-FFF2-40B4-BE49-F238E27FC236}">
                <a16:creationId xmlns:a16="http://schemas.microsoft.com/office/drawing/2014/main" id="{62699E29-7C7B-4BB6-8D64-AFDB5ABC2F1F}"/>
              </a:ext>
            </a:extLst>
          </p:cNvPr>
          <p:cNvSpPr>
            <a:spLocks noChangeShapeType="1"/>
          </p:cNvSpPr>
          <p:nvPr/>
        </p:nvSpPr>
        <p:spPr bwMode="auto">
          <a:xfrm>
            <a:off x="9205344" y="84991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5">
            <a:extLst>
              <a:ext uri="{FF2B5EF4-FFF2-40B4-BE49-F238E27FC236}">
                <a16:creationId xmlns:a16="http://schemas.microsoft.com/office/drawing/2014/main" id="{FF0A10EB-5EF1-4100-9CE8-2B5B02150411}"/>
              </a:ext>
            </a:extLst>
          </p:cNvPr>
          <p:cNvSpPr>
            <a:spLocks noChangeShapeType="1"/>
          </p:cNvSpPr>
          <p:nvPr/>
        </p:nvSpPr>
        <p:spPr bwMode="auto">
          <a:xfrm>
            <a:off x="8976744" y="84991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6">
            <a:extLst>
              <a:ext uri="{FF2B5EF4-FFF2-40B4-BE49-F238E27FC236}">
                <a16:creationId xmlns:a16="http://schemas.microsoft.com/office/drawing/2014/main" id="{837A5169-8348-4B63-9B03-8304B03D9EE5}"/>
              </a:ext>
            </a:extLst>
          </p:cNvPr>
          <p:cNvSpPr txBox="1">
            <a:spLocks noChangeArrowheads="1"/>
          </p:cNvSpPr>
          <p:nvPr/>
        </p:nvSpPr>
        <p:spPr bwMode="auto">
          <a:xfrm>
            <a:off x="8976744" y="56416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7">
            <a:extLst>
              <a:ext uri="{FF2B5EF4-FFF2-40B4-BE49-F238E27FC236}">
                <a16:creationId xmlns:a16="http://schemas.microsoft.com/office/drawing/2014/main" id="{9F273E8F-C592-40EA-90B3-8EA857A63636}"/>
              </a:ext>
            </a:extLst>
          </p:cNvPr>
          <p:cNvSpPr>
            <a:spLocks noChangeShapeType="1"/>
          </p:cNvSpPr>
          <p:nvPr/>
        </p:nvSpPr>
        <p:spPr bwMode="auto">
          <a:xfrm>
            <a:off x="5319144" y="2621560"/>
            <a:ext cx="6343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8">
            <a:extLst>
              <a:ext uri="{FF2B5EF4-FFF2-40B4-BE49-F238E27FC236}">
                <a16:creationId xmlns:a16="http://schemas.microsoft.com/office/drawing/2014/main" id="{FA07AC31-1AFE-4174-9BEB-746841678D87}"/>
              </a:ext>
            </a:extLst>
          </p:cNvPr>
          <p:cNvSpPr>
            <a:spLocks noChangeShapeType="1"/>
          </p:cNvSpPr>
          <p:nvPr/>
        </p:nvSpPr>
        <p:spPr bwMode="auto">
          <a:xfrm>
            <a:off x="9262494" y="222151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9">
            <a:extLst>
              <a:ext uri="{FF2B5EF4-FFF2-40B4-BE49-F238E27FC236}">
                <a16:creationId xmlns:a16="http://schemas.microsoft.com/office/drawing/2014/main" id="{90CF94DF-B897-4B94-B9FB-9C5536253ABB}"/>
              </a:ext>
            </a:extLst>
          </p:cNvPr>
          <p:cNvSpPr>
            <a:spLocks noChangeShapeType="1"/>
          </p:cNvSpPr>
          <p:nvPr/>
        </p:nvSpPr>
        <p:spPr bwMode="auto">
          <a:xfrm>
            <a:off x="9033894" y="222151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10">
            <a:extLst>
              <a:ext uri="{FF2B5EF4-FFF2-40B4-BE49-F238E27FC236}">
                <a16:creationId xmlns:a16="http://schemas.microsoft.com/office/drawing/2014/main" id="{7EF96E28-DA29-428F-ABF9-0C1052BB9BB6}"/>
              </a:ext>
            </a:extLst>
          </p:cNvPr>
          <p:cNvSpPr txBox="1">
            <a:spLocks noChangeArrowheads="1"/>
          </p:cNvSpPr>
          <p:nvPr/>
        </p:nvSpPr>
        <p:spPr bwMode="auto">
          <a:xfrm>
            <a:off x="9033894" y="170716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11">
            <a:extLst>
              <a:ext uri="{FF2B5EF4-FFF2-40B4-BE49-F238E27FC236}">
                <a16:creationId xmlns:a16="http://schemas.microsoft.com/office/drawing/2014/main" id="{862B2930-17BC-4332-A13D-4F6F788256D1}"/>
              </a:ext>
            </a:extLst>
          </p:cNvPr>
          <p:cNvSpPr>
            <a:spLocks noChangeShapeType="1"/>
          </p:cNvSpPr>
          <p:nvPr/>
        </p:nvSpPr>
        <p:spPr bwMode="auto">
          <a:xfrm>
            <a:off x="7433694" y="3764560"/>
            <a:ext cx="4229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12">
            <a:extLst>
              <a:ext uri="{FF2B5EF4-FFF2-40B4-BE49-F238E27FC236}">
                <a16:creationId xmlns:a16="http://schemas.microsoft.com/office/drawing/2014/main" id="{24AB74A7-578A-4BFA-A762-61D9111A7D72}"/>
              </a:ext>
            </a:extLst>
          </p:cNvPr>
          <p:cNvSpPr>
            <a:spLocks noChangeShapeType="1"/>
          </p:cNvSpPr>
          <p:nvPr/>
        </p:nvSpPr>
        <p:spPr bwMode="auto">
          <a:xfrm>
            <a:off x="9262494" y="336451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13">
            <a:extLst>
              <a:ext uri="{FF2B5EF4-FFF2-40B4-BE49-F238E27FC236}">
                <a16:creationId xmlns:a16="http://schemas.microsoft.com/office/drawing/2014/main" id="{02C9C6D5-0BAF-407D-B223-ED216F04A677}"/>
              </a:ext>
            </a:extLst>
          </p:cNvPr>
          <p:cNvSpPr>
            <a:spLocks noChangeShapeType="1"/>
          </p:cNvSpPr>
          <p:nvPr/>
        </p:nvSpPr>
        <p:spPr bwMode="auto">
          <a:xfrm>
            <a:off x="9033894" y="336451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4">
            <a:extLst>
              <a:ext uri="{FF2B5EF4-FFF2-40B4-BE49-F238E27FC236}">
                <a16:creationId xmlns:a16="http://schemas.microsoft.com/office/drawing/2014/main" id="{C4F3464D-2AE7-41E7-9DCE-17F2F9257ED7}"/>
              </a:ext>
            </a:extLst>
          </p:cNvPr>
          <p:cNvSpPr txBox="1">
            <a:spLocks noChangeArrowheads="1"/>
          </p:cNvSpPr>
          <p:nvPr/>
        </p:nvSpPr>
        <p:spPr bwMode="auto">
          <a:xfrm>
            <a:off x="8919594" y="307876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15">
            <a:extLst>
              <a:ext uri="{FF2B5EF4-FFF2-40B4-BE49-F238E27FC236}">
                <a16:creationId xmlns:a16="http://schemas.microsoft.com/office/drawing/2014/main" id="{3A0C275F-1304-4161-A867-716A268F4F4D}"/>
              </a:ext>
            </a:extLst>
          </p:cNvPr>
          <p:cNvSpPr txBox="1">
            <a:spLocks noChangeArrowheads="1"/>
          </p:cNvSpPr>
          <p:nvPr/>
        </p:nvSpPr>
        <p:spPr bwMode="auto">
          <a:xfrm rot="-718584">
            <a:off x="5147694" y="193576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16">
            <a:extLst>
              <a:ext uri="{FF2B5EF4-FFF2-40B4-BE49-F238E27FC236}">
                <a16:creationId xmlns:a16="http://schemas.microsoft.com/office/drawing/2014/main" id="{75A08087-D3F8-45E0-B6A2-AB26168F76A6}"/>
              </a:ext>
            </a:extLst>
          </p:cNvPr>
          <p:cNvSpPr txBox="1">
            <a:spLocks noChangeArrowheads="1"/>
          </p:cNvSpPr>
          <p:nvPr/>
        </p:nvSpPr>
        <p:spPr bwMode="auto">
          <a:xfrm rot="-718584">
            <a:off x="6747894" y="313591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17">
            <a:extLst>
              <a:ext uri="{FF2B5EF4-FFF2-40B4-BE49-F238E27FC236}">
                <a16:creationId xmlns:a16="http://schemas.microsoft.com/office/drawing/2014/main" id="{8E6B0395-F826-447B-A7BF-45C4B01D707B}"/>
              </a:ext>
            </a:extLst>
          </p:cNvPr>
          <p:cNvSpPr txBox="1">
            <a:spLocks noChangeArrowheads="1"/>
          </p:cNvSpPr>
          <p:nvPr/>
        </p:nvSpPr>
        <p:spPr bwMode="auto">
          <a:xfrm rot="-718584">
            <a:off x="5147694" y="67846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Priests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18">
            <a:extLst>
              <a:ext uri="{FF2B5EF4-FFF2-40B4-BE49-F238E27FC236}">
                <a16:creationId xmlns:a16="http://schemas.microsoft.com/office/drawing/2014/main" id="{3BB5A7F5-DD53-429B-9B20-658538A933AD}"/>
              </a:ext>
            </a:extLst>
          </p:cNvPr>
          <p:cNvSpPr>
            <a:spLocks noChangeShapeType="1"/>
          </p:cNvSpPr>
          <p:nvPr/>
        </p:nvSpPr>
        <p:spPr bwMode="auto">
          <a:xfrm>
            <a:off x="10234044" y="336451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19">
            <a:extLst>
              <a:ext uri="{FF2B5EF4-FFF2-40B4-BE49-F238E27FC236}">
                <a16:creationId xmlns:a16="http://schemas.microsoft.com/office/drawing/2014/main" id="{74301EB9-A3B2-4DA3-9A98-FF82F0D09946}"/>
              </a:ext>
            </a:extLst>
          </p:cNvPr>
          <p:cNvSpPr>
            <a:spLocks noChangeShapeType="1"/>
          </p:cNvSpPr>
          <p:nvPr/>
        </p:nvSpPr>
        <p:spPr bwMode="auto">
          <a:xfrm>
            <a:off x="10005444" y="336451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20">
            <a:extLst>
              <a:ext uri="{FF2B5EF4-FFF2-40B4-BE49-F238E27FC236}">
                <a16:creationId xmlns:a16="http://schemas.microsoft.com/office/drawing/2014/main" id="{422B56A3-EDDA-4941-A748-D42AC118E1BC}"/>
              </a:ext>
            </a:extLst>
          </p:cNvPr>
          <p:cNvSpPr txBox="1">
            <a:spLocks noChangeArrowheads="1"/>
          </p:cNvSpPr>
          <p:nvPr/>
        </p:nvSpPr>
        <p:spPr bwMode="auto">
          <a:xfrm>
            <a:off x="9891144" y="307876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21">
            <a:extLst>
              <a:ext uri="{FF2B5EF4-FFF2-40B4-BE49-F238E27FC236}">
                <a16:creationId xmlns:a16="http://schemas.microsoft.com/office/drawing/2014/main" id="{62EE23FA-F3D9-44D5-B964-F665BE464D8B}"/>
              </a:ext>
            </a:extLst>
          </p:cNvPr>
          <p:cNvSpPr>
            <a:spLocks noChangeShapeType="1"/>
          </p:cNvSpPr>
          <p:nvPr/>
        </p:nvSpPr>
        <p:spPr bwMode="auto">
          <a:xfrm>
            <a:off x="11205594" y="336451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22">
            <a:extLst>
              <a:ext uri="{FF2B5EF4-FFF2-40B4-BE49-F238E27FC236}">
                <a16:creationId xmlns:a16="http://schemas.microsoft.com/office/drawing/2014/main" id="{453E0799-CBAD-4F50-90BF-77BD18ACD578}"/>
              </a:ext>
            </a:extLst>
          </p:cNvPr>
          <p:cNvSpPr>
            <a:spLocks noChangeShapeType="1"/>
          </p:cNvSpPr>
          <p:nvPr/>
        </p:nvSpPr>
        <p:spPr bwMode="auto">
          <a:xfrm>
            <a:off x="10976994" y="336451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23">
            <a:extLst>
              <a:ext uri="{FF2B5EF4-FFF2-40B4-BE49-F238E27FC236}">
                <a16:creationId xmlns:a16="http://schemas.microsoft.com/office/drawing/2014/main" id="{95F5721E-E38F-4849-956B-5512121E4EF7}"/>
              </a:ext>
            </a:extLst>
          </p:cNvPr>
          <p:cNvSpPr txBox="1">
            <a:spLocks noChangeArrowheads="1"/>
          </p:cNvSpPr>
          <p:nvPr/>
        </p:nvSpPr>
        <p:spPr bwMode="auto">
          <a:xfrm>
            <a:off x="10862694" y="307876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24">
            <a:extLst>
              <a:ext uri="{FF2B5EF4-FFF2-40B4-BE49-F238E27FC236}">
                <a16:creationId xmlns:a16="http://schemas.microsoft.com/office/drawing/2014/main" id="{784D9B38-EB95-41D8-80E5-613A13F23453}"/>
              </a:ext>
            </a:extLst>
          </p:cNvPr>
          <p:cNvSpPr>
            <a:spLocks noChangeShapeType="1"/>
          </p:cNvSpPr>
          <p:nvPr/>
        </p:nvSpPr>
        <p:spPr bwMode="auto">
          <a:xfrm flipV="1">
            <a:off x="9319644" y="3478810"/>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25">
            <a:extLst>
              <a:ext uri="{FF2B5EF4-FFF2-40B4-BE49-F238E27FC236}">
                <a16:creationId xmlns:a16="http://schemas.microsoft.com/office/drawing/2014/main" id="{8175A662-6A8D-42AE-B27D-BE52491BE0B3}"/>
              </a:ext>
            </a:extLst>
          </p:cNvPr>
          <p:cNvSpPr>
            <a:spLocks noChangeShapeType="1"/>
          </p:cNvSpPr>
          <p:nvPr/>
        </p:nvSpPr>
        <p:spPr bwMode="auto">
          <a:xfrm>
            <a:off x="10234044" y="222151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26">
            <a:extLst>
              <a:ext uri="{FF2B5EF4-FFF2-40B4-BE49-F238E27FC236}">
                <a16:creationId xmlns:a16="http://schemas.microsoft.com/office/drawing/2014/main" id="{12DBB321-F19E-4E25-BF24-81A4CF4E07CD}"/>
              </a:ext>
            </a:extLst>
          </p:cNvPr>
          <p:cNvSpPr>
            <a:spLocks noChangeShapeType="1"/>
          </p:cNvSpPr>
          <p:nvPr/>
        </p:nvSpPr>
        <p:spPr bwMode="auto">
          <a:xfrm>
            <a:off x="10005444" y="222151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27">
            <a:extLst>
              <a:ext uri="{FF2B5EF4-FFF2-40B4-BE49-F238E27FC236}">
                <a16:creationId xmlns:a16="http://schemas.microsoft.com/office/drawing/2014/main" id="{8352C1F8-A79E-4EE1-BBBB-674DD47A3359}"/>
              </a:ext>
            </a:extLst>
          </p:cNvPr>
          <p:cNvSpPr txBox="1">
            <a:spLocks noChangeArrowheads="1"/>
          </p:cNvSpPr>
          <p:nvPr/>
        </p:nvSpPr>
        <p:spPr bwMode="auto">
          <a:xfrm>
            <a:off x="9891144" y="1650010"/>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 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28">
            <a:extLst>
              <a:ext uri="{FF2B5EF4-FFF2-40B4-BE49-F238E27FC236}">
                <a16:creationId xmlns:a16="http://schemas.microsoft.com/office/drawing/2014/main" id="{CD712B69-0469-4D3D-9E2E-872F6282E9D0}"/>
              </a:ext>
            </a:extLst>
          </p:cNvPr>
          <p:cNvSpPr>
            <a:spLocks noChangeShapeType="1"/>
          </p:cNvSpPr>
          <p:nvPr/>
        </p:nvSpPr>
        <p:spPr bwMode="auto">
          <a:xfrm>
            <a:off x="11205594" y="222151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29">
            <a:extLst>
              <a:ext uri="{FF2B5EF4-FFF2-40B4-BE49-F238E27FC236}">
                <a16:creationId xmlns:a16="http://schemas.microsoft.com/office/drawing/2014/main" id="{1D964BCA-371A-4866-A1FD-2C17D6F5D33F}"/>
              </a:ext>
            </a:extLst>
          </p:cNvPr>
          <p:cNvSpPr>
            <a:spLocks noChangeShapeType="1"/>
          </p:cNvSpPr>
          <p:nvPr/>
        </p:nvSpPr>
        <p:spPr bwMode="auto">
          <a:xfrm>
            <a:off x="10976994" y="222151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30">
            <a:extLst>
              <a:ext uri="{FF2B5EF4-FFF2-40B4-BE49-F238E27FC236}">
                <a16:creationId xmlns:a16="http://schemas.microsoft.com/office/drawing/2014/main" id="{F5EB0199-B44B-408D-93EC-1227A7CB3DE2}"/>
              </a:ext>
            </a:extLst>
          </p:cNvPr>
          <p:cNvSpPr txBox="1">
            <a:spLocks noChangeArrowheads="1"/>
          </p:cNvSpPr>
          <p:nvPr/>
        </p:nvSpPr>
        <p:spPr bwMode="auto">
          <a:xfrm>
            <a:off x="10976994" y="1650010"/>
            <a:ext cx="5143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Line 31">
            <a:extLst>
              <a:ext uri="{FF2B5EF4-FFF2-40B4-BE49-F238E27FC236}">
                <a16:creationId xmlns:a16="http://schemas.microsoft.com/office/drawing/2014/main" id="{C4CFA6A5-3591-4AF9-B4C1-1BEAC0491C60}"/>
              </a:ext>
            </a:extLst>
          </p:cNvPr>
          <p:cNvSpPr>
            <a:spLocks noChangeShapeType="1"/>
          </p:cNvSpPr>
          <p:nvPr/>
        </p:nvSpPr>
        <p:spPr bwMode="auto">
          <a:xfrm>
            <a:off x="10234044" y="84991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32">
            <a:extLst>
              <a:ext uri="{FF2B5EF4-FFF2-40B4-BE49-F238E27FC236}">
                <a16:creationId xmlns:a16="http://schemas.microsoft.com/office/drawing/2014/main" id="{D814ABEE-B64C-47FA-8A29-D93E29EC1475}"/>
              </a:ext>
            </a:extLst>
          </p:cNvPr>
          <p:cNvSpPr>
            <a:spLocks noChangeShapeType="1"/>
          </p:cNvSpPr>
          <p:nvPr/>
        </p:nvSpPr>
        <p:spPr bwMode="auto">
          <a:xfrm>
            <a:off x="10005444" y="84991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Text Box 33">
            <a:extLst>
              <a:ext uri="{FF2B5EF4-FFF2-40B4-BE49-F238E27FC236}">
                <a16:creationId xmlns:a16="http://schemas.microsoft.com/office/drawing/2014/main" id="{91BC7152-F79B-41DA-82E9-59D1833A04B8}"/>
              </a:ext>
            </a:extLst>
          </p:cNvPr>
          <p:cNvSpPr txBox="1">
            <a:spLocks noChangeArrowheads="1"/>
          </p:cNvSpPr>
          <p:nvPr/>
        </p:nvSpPr>
        <p:spPr bwMode="auto">
          <a:xfrm>
            <a:off x="10005444" y="56416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Line 34">
            <a:extLst>
              <a:ext uri="{FF2B5EF4-FFF2-40B4-BE49-F238E27FC236}">
                <a16:creationId xmlns:a16="http://schemas.microsoft.com/office/drawing/2014/main" id="{03D5C7DA-27D6-4404-BCA0-5C0ED01747D3}"/>
              </a:ext>
            </a:extLst>
          </p:cNvPr>
          <p:cNvSpPr>
            <a:spLocks noChangeShapeType="1"/>
          </p:cNvSpPr>
          <p:nvPr/>
        </p:nvSpPr>
        <p:spPr bwMode="auto">
          <a:xfrm>
            <a:off x="11205594" y="84991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35">
            <a:extLst>
              <a:ext uri="{FF2B5EF4-FFF2-40B4-BE49-F238E27FC236}">
                <a16:creationId xmlns:a16="http://schemas.microsoft.com/office/drawing/2014/main" id="{6044B2AB-BE27-4D46-B0FF-4C8462C502E0}"/>
              </a:ext>
            </a:extLst>
          </p:cNvPr>
          <p:cNvSpPr>
            <a:spLocks noChangeShapeType="1"/>
          </p:cNvSpPr>
          <p:nvPr/>
        </p:nvSpPr>
        <p:spPr bwMode="auto">
          <a:xfrm>
            <a:off x="10976994" y="84991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36">
            <a:extLst>
              <a:ext uri="{FF2B5EF4-FFF2-40B4-BE49-F238E27FC236}">
                <a16:creationId xmlns:a16="http://schemas.microsoft.com/office/drawing/2014/main" id="{AC484D58-8BF8-448C-A5E0-7CBBDC748E5F}"/>
              </a:ext>
            </a:extLst>
          </p:cNvPr>
          <p:cNvSpPr txBox="1">
            <a:spLocks noChangeArrowheads="1"/>
          </p:cNvSpPr>
          <p:nvPr/>
        </p:nvSpPr>
        <p:spPr bwMode="auto">
          <a:xfrm>
            <a:off x="10976994" y="39271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37">
            <a:extLst>
              <a:ext uri="{FF2B5EF4-FFF2-40B4-BE49-F238E27FC236}">
                <a16:creationId xmlns:a16="http://schemas.microsoft.com/office/drawing/2014/main" id="{42D581AF-C12B-4CFA-9F0F-78E6DA67453F}"/>
              </a:ext>
            </a:extLst>
          </p:cNvPr>
          <p:cNvSpPr>
            <a:spLocks noChangeShapeType="1"/>
          </p:cNvSpPr>
          <p:nvPr/>
        </p:nvSpPr>
        <p:spPr bwMode="auto">
          <a:xfrm flipV="1">
            <a:off x="9319644" y="2335810"/>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38">
            <a:extLst>
              <a:ext uri="{FF2B5EF4-FFF2-40B4-BE49-F238E27FC236}">
                <a16:creationId xmlns:a16="http://schemas.microsoft.com/office/drawing/2014/main" id="{38AD5716-B368-4EFC-995D-1CD453568668}"/>
              </a:ext>
            </a:extLst>
          </p:cNvPr>
          <p:cNvSpPr>
            <a:spLocks noChangeShapeType="1"/>
          </p:cNvSpPr>
          <p:nvPr/>
        </p:nvSpPr>
        <p:spPr bwMode="auto">
          <a:xfrm flipV="1">
            <a:off x="9262494" y="964210"/>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39">
            <a:extLst>
              <a:ext uri="{FF2B5EF4-FFF2-40B4-BE49-F238E27FC236}">
                <a16:creationId xmlns:a16="http://schemas.microsoft.com/office/drawing/2014/main" id="{66083574-EFDF-4CE0-9433-84F9AA7C86CF}"/>
              </a:ext>
            </a:extLst>
          </p:cNvPr>
          <p:cNvSpPr>
            <a:spLocks noChangeShapeType="1"/>
          </p:cNvSpPr>
          <p:nvPr/>
        </p:nvSpPr>
        <p:spPr bwMode="auto">
          <a:xfrm>
            <a:off x="7605144" y="222151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40">
            <a:extLst>
              <a:ext uri="{FF2B5EF4-FFF2-40B4-BE49-F238E27FC236}">
                <a16:creationId xmlns:a16="http://schemas.microsoft.com/office/drawing/2014/main" id="{D7C3DB0A-C367-4E0A-850A-6E005AB87156}"/>
              </a:ext>
            </a:extLst>
          </p:cNvPr>
          <p:cNvSpPr>
            <a:spLocks noChangeShapeType="1"/>
          </p:cNvSpPr>
          <p:nvPr/>
        </p:nvSpPr>
        <p:spPr bwMode="auto">
          <a:xfrm>
            <a:off x="7376544" y="222151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41">
            <a:extLst>
              <a:ext uri="{FF2B5EF4-FFF2-40B4-BE49-F238E27FC236}">
                <a16:creationId xmlns:a16="http://schemas.microsoft.com/office/drawing/2014/main" id="{7FB2682D-956E-4321-83CC-B7030A3E7FBC}"/>
              </a:ext>
            </a:extLst>
          </p:cNvPr>
          <p:cNvSpPr txBox="1">
            <a:spLocks noChangeArrowheads="1"/>
          </p:cNvSpPr>
          <p:nvPr/>
        </p:nvSpPr>
        <p:spPr bwMode="auto">
          <a:xfrm>
            <a:off x="7262244" y="170716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42">
            <a:extLst>
              <a:ext uri="{FF2B5EF4-FFF2-40B4-BE49-F238E27FC236}">
                <a16:creationId xmlns:a16="http://schemas.microsoft.com/office/drawing/2014/main" id="{19EEAA66-17CF-4B72-A736-F6EB80EB01F7}"/>
              </a:ext>
            </a:extLst>
          </p:cNvPr>
          <p:cNvSpPr>
            <a:spLocks noChangeShapeType="1"/>
          </p:cNvSpPr>
          <p:nvPr/>
        </p:nvSpPr>
        <p:spPr bwMode="auto">
          <a:xfrm>
            <a:off x="6233544" y="222151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43">
            <a:extLst>
              <a:ext uri="{FF2B5EF4-FFF2-40B4-BE49-F238E27FC236}">
                <a16:creationId xmlns:a16="http://schemas.microsoft.com/office/drawing/2014/main" id="{57CE7BEE-17D8-4F33-85C5-846B05FF55B2}"/>
              </a:ext>
            </a:extLst>
          </p:cNvPr>
          <p:cNvSpPr>
            <a:spLocks noChangeShapeType="1"/>
          </p:cNvSpPr>
          <p:nvPr/>
        </p:nvSpPr>
        <p:spPr bwMode="auto">
          <a:xfrm>
            <a:off x="6004944" y="222151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44">
            <a:extLst>
              <a:ext uri="{FF2B5EF4-FFF2-40B4-BE49-F238E27FC236}">
                <a16:creationId xmlns:a16="http://schemas.microsoft.com/office/drawing/2014/main" id="{085CCDBA-530D-4A27-911B-D3B656A1CFB9}"/>
              </a:ext>
            </a:extLst>
          </p:cNvPr>
          <p:cNvSpPr txBox="1">
            <a:spLocks noChangeArrowheads="1"/>
          </p:cNvSpPr>
          <p:nvPr/>
        </p:nvSpPr>
        <p:spPr bwMode="auto">
          <a:xfrm>
            <a:off x="5890644" y="193576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45">
            <a:extLst>
              <a:ext uri="{FF2B5EF4-FFF2-40B4-BE49-F238E27FC236}">
                <a16:creationId xmlns:a16="http://schemas.microsoft.com/office/drawing/2014/main" id="{8E72F5C1-048F-4E67-9A8B-821A25279F61}"/>
              </a:ext>
            </a:extLst>
          </p:cNvPr>
          <p:cNvSpPr txBox="1">
            <a:spLocks noChangeArrowheads="1"/>
          </p:cNvSpPr>
          <p:nvPr/>
        </p:nvSpPr>
        <p:spPr bwMode="auto">
          <a:xfrm>
            <a:off x="7662294" y="227866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Line 46">
            <a:extLst>
              <a:ext uri="{FF2B5EF4-FFF2-40B4-BE49-F238E27FC236}">
                <a16:creationId xmlns:a16="http://schemas.microsoft.com/office/drawing/2014/main" id="{37AE5DEC-BF43-4AC5-98F2-9F1FDB366BA4}"/>
              </a:ext>
            </a:extLst>
          </p:cNvPr>
          <p:cNvSpPr>
            <a:spLocks noChangeShapeType="1"/>
          </p:cNvSpPr>
          <p:nvPr/>
        </p:nvSpPr>
        <p:spPr bwMode="auto">
          <a:xfrm>
            <a:off x="9719694" y="239296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47">
            <a:extLst>
              <a:ext uri="{FF2B5EF4-FFF2-40B4-BE49-F238E27FC236}">
                <a16:creationId xmlns:a16="http://schemas.microsoft.com/office/drawing/2014/main" id="{1AC8820E-0107-46F9-AF08-BF0326192674}"/>
              </a:ext>
            </a:extLst>
          </p:cNvPr>
          <p:cNvSpPr txBox="1">
            <a:spLocks noChangeArrowheads="1"/>
          </p:cNvSpPr>
          <p:nvPr/>
        </p:nvSpPr>
        <p:spPr bwMode="auto">
          <a:xfrm>
            <a:off x="9376794" y="216436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Concord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48">
            <a:extLst>
              <a:ext uri="{FF2B5EF4-FFF2-40B4-BE49-F238E27FC236}">
                <a16:creationId xmlns:a16="http://schemas.microsoft.com/office/drawing/2014/main" id="{B111A268-814B-4389-828F-86607B2F1BFB}"/>
              </a:ext>
            </a:extLst>
          </p:cNvPr>
          <p:cNvSpPr>
            <a:spLocks noChangeShapeType="1"/>
          </p:cNvSpPr>
          <p:nvPr/>
        </p:nvSpPr>
        <p:spPr bwMode="auto">
          <a:xfrm>
            <a:off x="9548244" y="239296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49">
            <a:extLst>
              <a:ext uri="{FF2B5EF4-FFF2-40B4-BE49-F238E27FC236}">
                <a16:creationId xmlns:a16="http://schemas.microsoft.com/office/drawing/2014/main" id="{8C636E5F-C282-4FDF-B686-EF206CE1BB83}"/>
              </a:ext>
            </a:extLst>
          </p:cNvPr>
          <p:cNvSpPr txBox="1">
            <a:spLocks noChangeArrowheads="1"/>
          </p:cNvSpPr>
          <p:nvPr/>
        </p:nvSpPr>
        <p:spPr bwMode="auto">
          <a:xfrm>
            <a:off x="8919594" y="262156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AutoShape 50">
            <a:extLst>
              <a:ext uri="{FF2B5EF4-FFF2-40B4-BE49-F238E27FC236}">
                <a16:creationId xmlns:a16="http://schemas.microsoft.com/office/drawing/2014/main" id="{3C771E86-7DE4-474F-A788-858E9C28504A}"/>
              </a:ext>
            </a:extLst>
          </p:cNvPr>
          <p:cNvSpPr>
            <a:spLocks/>
          </p:cNvSpPr>
          <p:nvPr/>
        </p:nvSpPr>
        <p:spPr bwMode="auto">
          <a:xfrm rot="5400000">
            <a:off x="8376669" y="821335"/>
            <a:ext cx="57150" cy="1600200"/>
          </a:xfrm>
          <a:prstGeom prst="leftBracket">
            <a:avLst>
              <a:gd name="adj" fmla="val 23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AutoShape 51">
            <a:extLst>
              <a:ext uri="{FF2B5EF4-FFF2-40B4-BE49-F238E27FC236}">
                <a16:creationId xmlns:a16="http://schemas.microsoft.com/office/drawing/2014/main" id="{8A3E58C6-0900-4A93-8003-98DBDBD6EEDE}"/>
              </a:ext>
            </a:extLst>
          </p:cNvPr>
          <p:cNvSpPr>
            <a:spLocks/>
          </p:cNvSpPr>
          <p:nvPr/>
        </p:nvSpPr>
        <p:spPr bwMode="auto">
          <a:xfrm rot="5400000">
            <a:off x="10176894" y="67846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52">
            <a:extLst>
              <a:ext uri="{FF2B5EF4-FFF2-40B4-BE49-F238E27FC236}">
                <a16:creationId xmlns:a16="http://schemas.microsoft.com/office/drawing/2014/main" id="{7546D740-15FC-424A-B06E-7D1E21A79D9C}"/>
              </a:ext>
            </a:extLst>
          </p:cNvPr>
          <p:cNvSpPr>
            <a:spLocks noChangeShapeType="1"/>
          </p:cNvSpPr>
          <p:nvPr/>
        </p:nvSpPr>
        <p:spPr bwMode="auto">
          <a:xfrm>
            <a:off x="6747894" y="239296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53">
            <a:extLst>
              <a:ext uri="{FF2B5EF4-FFF2-40B4-BE49-F238E27FC236}">
                <a16:creationId xmlns:a16="http://schemas.microsoft.com/office/drawing/2014/main" id="{AC51B06E-E326-4AE6-BB04-6891A481B095}"/>
              </a:ext>
            </a:extLst>
          </p:cNvPr>
          <p:cNvSpPr>
            <a:spLocks noChangeShapeType="1"/>
          </p:cNvSpPr>
          <p:nvPr/>
        </p:nvSpPr>
        <p:spPr bwMode="auto">
          <a:xfrm>
            <a:off x="6519294" y="239296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Text Box 54">
            <a:extLst>
              <a:ext uri="{FF2B5EF4-FFF2-40B4-BE49-F238E27FC236}">
                <a16:creationId xmlns:a16="http://schemas.microsoft.com/office/drawing/2014/main" id="{A11D88DE-392D-4DE0-BCBB-19C495B3A816}"/>
              </a:ext>
            </a:extLst>
          </p:cNvPr>
          <p:cNvSpPr txBox="1">
            <a:spLocks noChangeArrowheads="1"/>
          </p:cNvSpPr>
          <p:nvPr/>
        </p:nvSpPr>
        <p:spPr bwMode="auto">
          <a:xfrm>
            <a:off x="6519294" y="2107210"/>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Line 55">
            <a:extLst>
              <a:ext uri="{FF2B5EF4-FFF2-40B4-BE49-F238E27FC236}">
                <a16:creationId xmlns:a16="http://schemas.microsoft.com/office/drawing/2014/main" id="{E17A2E89-F0FD-4B1B-9F62-E10637DB9877}"/>
              </a:ext>
            </a:extLst>
          </p:cNvPr>
          <p:cNvSpPr>
            <a:spLocks noChangeShapeType="1"/>
          </p:cNvSpPr>
          <p:nvPr/>
        </p:nvSpPr>
        <p:spPr bwMode="auto">
          <a:xfrm>
            <a:off x="7262244" y="245011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56">
            <a:extLst>
              <a:ext uri="{FF2B5EF4-FFF2-40B4-BE49-F238E27FC236}">
                <a16:creationId xmlns:a16="http://schemas.microsoft.com/office/drawing/2014/main" id="{34CA497E-4720-4401-B350-9B7C61D7AEC1}"/>
              </a:ext>
            </a:extLst>
          </p:cNvPr>
          <p:cNvSpPr txBox="1">
            <a:spLocks noChangeArrowheads="1"/>
          </p:cNvSpPr>
          <p:nvPr/>
        </p:nvSpPr>
        <p:spPr bwMode="auto">
          <a:xfrm>
            <a:off x="6976494" y="267871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Form.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Line 57">
            <a:extLst>
              <a:ext uri="{FF2B5EF4-FFF2-40B4-BE49-F238E27FC236}">
                <a16:creationId xmlns:a16="http://schemas.microsoft.com/office/drawing/2014/main" id="{9BEAFA7D-9893-45F1-B871-569CE30C9AFF}"/>
              </a:ext>
            </a:extLst>
          </p:cNvPr>
          <p:cNvSpPr>
            <a:spLocks noChangeShapeType="1"/>
          </p:cNvSpPr>
          <p:nvPr/>
        </p:nvSpPr>
        <p:spPr bwMode="auto">
          <a:xfrm>
            <a:off x="6233544" y="84991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58">
            <a:extLst>
              <a:ext uri="{FF2B5EF4-FFF2-40B4-BE49-F238E27FC236}">
                <a16:creationId xmlns:a16="http://schemas.microsoft.com/office/drawing/2014/main" id="{AF92280E-B8DB-478E-93C3-53418174D510}"/>
              </a:ext>
            </a:extLst>
          </p:cNvPr>
          <p:cNvSpPr>
            <a:spLocks noChangeShapeType="1"/>
          </p:cNvSpPr>
          <p:nvPr/>
        </p:nvSpPr>
        <p:spPr bwMode="auto">
          <a:xfrm>
            <a:off x="6004944" y="84991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59">
            <a:extLst>
              <a:ext uri="{FF2B5EF4-FFF2-40B4-BE49-F238E27FC236}">
                <a16:creationId xmlns:a16="http://schemas.microsoft.com/office/drawing/2014/main" id="{9682E638-7C92-418E-B544-F6EE1A60F52B}"/>
              </a:ext>
            </a:extLst>
          </p:cNvPr>
          <p:cNvSpPr txBox="1">
            <a:spLocks noChangeArrowheads="1"/>
          </p:cNvSpPr>
          <p:nvPr/>
        </p:nvSpPr>
        <p:spPr bwMode="auto">
          <a:xfrm>
            <a:off x="5890644" y="56416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Line 60">
            <a:extLst>
              <a:ext uri="{FF2B5EF4-FFF2-40B4-BE49-F238E27FC236}">
                <a16:creationId xmlns:a16="http://schemas.microsoft.com/office/drawing/2014/main" id="{CE5ABACC-B405-4358-A23D-996E4A36A643}"/>
              </a:ext>
            </a:extLst>
          </p:cNvPr>
          <p:cNvSpPr>
            <a:spLocks noChangeShapeType="1"/>
          </p:cNvSpPr>
          <p:nvPr/>
        </p:nvSpPr>
        <p:spPr bwMode="auto">
          <a:xfrm>
            <a:off x="6747894" y="102136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61">
            <a:extLst>
              <a:ext uri="{FF2B5EF4-FFF2-40B4-BE49-F238E27FC236}">
                <a16:creationId xmlns:a16="http://schemas.microsoft.com/office/drawing/2014/main" id="{FCF4393A-7AA4-4CF4-A36B-42E8A63E8819}"/>
              </a:ext>
            </a:extLst>
          </p:cNvPr>
          <p:cNvSpPr>
            <a:spLocks noChangeShapeType="1"/>
          </p:cNvSpPr>
          <p:nvPr/>
        </p:nvSpPr>
        <p:spPr bwMode="auto">
          <a:xfrm>
            <a:off x="6519294" y="102136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62">
            <a:extLst>
              <a:ext uri="{FF2B5EF4-FFF2-40B4-BE49-F238E27FC236}">
                <a16:creationId xmlns:a16="http://schemas.microsoft.com/office/drawing/2014/main" id="{D66C82D1-7783-41E7-8C63-87F490CE3834}"/>
              </a:ext>
            </a:extLst>
          </p:cNvPr>
          <p:cNvSpPr txBox="1">
            <a:spLocks noChangeArrowheads="1"/>
          </p:cNvSpPr>
          <p:nvPr/>
        </p:nvSpPr>
        <p:spPr bwMode="auto">
          <a:xfrm>
            <a:off x="6519294" y="735610"/>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63">
            <a:extLst>
              <a:ext uri="{FF2B5EF4-FFF2-40B4-BE49-F238E27FC236}">
                <a16:creationId xmlns:a16="http://schemas.microsoft.com/office/drawing/2014/main" id="{9DFFBBB4-5E45-4BBB-A01C-E0DB7E2FDB6F}"/>
              </a:ext>
            </a:extLst>
          </p:cNvPr>
          <p:cNvSpPr>
            <a:spLocks noChangeShapeType="1"/>
          </p:cNvSpPr>
          <p:nvPr/>
        </p:nvSpPr>
        <p:spPr bwMode="auto">
          <a:xfrm>
            <a:off x="7262244" y="107851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64">
            <a:extLst>
              <a:ext uri="{FF2B5EF4-FFF2-40B4-BE49-F238E27FC236}">
                <a16:creationId xmlns:a16="http://schemas.microsoft.com/office/drawing/2014/main" id="{B283284E-97EF-4FA0-A735-541A64D20838}"/>
              </a:ext>
            </a:extLst>
          </p:cNvPr>
          <p:cNvSpPr txBox="1">
            <a:spLocks noChangeArrowheads="1"/>
          </p:cNvSpPr>
          <p:nvPr/>
        </p:nvSpPr>
        <p:spPr bwMode="auto">
          <a:xfrm>
            <a:off x="7033644" y="124996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Form.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65">
            <a:extLst>
              <a:ext uri="{FF2B5EF4-FFF2-40B4-BE49-F238E27FC236}">
                <a16:creationId xmlns:a16="http://schemas.microsoft.com/office/drawing/2014/main" id="{3F95398B-81EE-4207-A605-FA7ADF53BBC5}"/>
              </a:ext>
            </a:extLst>
          </p:cNvPr>
          <p:cNvSpPr txBox="1">
            <a:spLocks noChangeArrowheads="1"/>
          </p:cNvSpPr>
          <p:nvPr/>
        </p:nvSpPr>
        <p:spPr bwMode="auto">
          <a:xfrm>
            <a:off x="7090794" y="792760"/>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66">
            <a:extLst>
              <a:ext uri="{FF2B5EF4-FFF2-40B4-BE49-F238E27FC236}">
                <a16:creationId xmlns:a16="http://schemas.microsoft.com/office/drawing/2014/main" id="{E5EAF0BC-CE84-4232-90DB-C0D211C6BFD2}"/>
              </a:ext>
            </a:extLst>
          </p:cNvPr>
          <p:cNvSpPr txBox="1">
            <a:spLocks noChangeArrowheads="1"/>
          </p:cNvSpPr>
          <p:nvPr/>
        </p:nvSpPr>
        <p:spPr bwMode="auto">
          <a:xfrm>
            <a:off x="7033644" y="2164360"/>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1833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Line 67">
            <a:extLst>
              <a:ext uri="{FF2B5EF4-FFF2-40B4-BE49-F238E27FC236}">
                <a16:creationId xmlns:a16="http://schemas.microsoft.com/office/drawing/2014/main" id="{3847AC45-8111-4050-AD0F-646DAF921650}"/>
              </a:ext>
            </a:extLst>
          </p:cNvPr>
          <p:cNvSpPr>
            <a:spLocks noChangeShapeType="1"/>
          </p:cNvSpPr>
          <p:nvPr/>
        </p:nvSpPr>
        <p:spPr bwMode="auto">
          <a:xfrm>
            <a:off x="8805294" y="107851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68">
            <a:extLst>
              <a:ext uri="{FF2B5EF4-FFF2-40B4-BE49-F238E27FC236}">
                <a16:creationId xmlns:a16="http://schemas.microsoft.com/office/drawing/2014/main" id="{4D3F2C0D-97E0-4E25-8E5A-E111896A08EA}"/>
              </a:ext>
            </a:extLst>
          </p:cNvPr>
          <p:cNvSpPr txBox="1">
            <a:spLocks noChangeArrowheads="1"/>
          </p:cNvSpPr>
          <p:nvPr/>
        </p:nvSpPr>
        <p:spPr bwMode="auto">
          <a:xfrm>
            <a:off x="8576694" y="84991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69">
            <a:extLst>
              <a:ext uri="{FF2B5EF4-FFF2-40B4-BE49-F238E27FC236}">
                <a16:creationId xmlns:a16="http://schemas.microsoft.com/office/drawing/2014/main" id="{40AF3EA5-875A-4C7E-ADAA-838DC14B0B7F}"/>
              </a:ext>
            </a:extLst>
          </p:cNvPr>
          <p:cNvSpPr txBox="1">
            <a:spLocks noChangeArrowheads="1"/>
          </p:cNvSpPr>
          <p:nvPr/>
        </p:nvSpPr>
        <p:spPr bwMode="auto">
          <a:xfrm>
            <a:off x="8348094" y="1249960"/>
            <a:ext cx="8572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rejected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Line 70">
            <a:extLst>
              <a:ext uri="{FF2B5EF4-FFF2-40B4-BE49-F238E27FC236}">
                <a16:creationId xmlns:a16="http://schemas.microsoft.com/office/drawing/2014/main" id="{9D7B46F9-6881-4BDA-8BE7-4AE23A02E0F8}"/>
              </a:ext>
            </a:extLst>
          </p:cNvPr>
          <p:cNvSpPr>
            <a:spLocks noChangeShapeType="1"/>
          </p:cNvSpPr>
          <p:nvPr/>
        </p:nvSpPr>
        <p:spPr bwMode="auto">
          <a:xfrm>
            <a:off x="9776844" y="107851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71">
            <a:extLst>
              <a:ext uri="{FF2B5EF4-FFF2-40B4-BE49-F238E27FC236}">
                <a16:creationId xmlns:a16="http://schemas.microsoft.com/office/drawing/2014/main" id="{EDE44D2F-2122-42FA-8875-ADC7A072A4A9}"/>
              </a:ext>
            </a:extLst>
          </p:cNvPr>
          <p:cNvSpPr txBox="1">
            <a:spLocks noChangeArrowheads="1"/>
          </p:cNvSpPr>
          <p:nvPr/>
        </p:nvSpPr>
        <p:spPr bwMode="auto">
          <a:xfrm>
            <a:off x="9548244" y="84991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TextBox 108">
            <a:extLst>
              <a:ext uri="{FF2B5EF4-FFF2-40B4-BE49-F238E27FC236}">
                <a16:creationId xmlns:a16="http://schemas.microsoft.com/office/drawing/2014/main" id="{0835C10C-0A96-4DAF-A0F1-198567A73159}"/>
              </a:ext>
            </a:extLst>
          </p:cNvPr>
          <p:cNvSpPr txBox="1"/>
          <p:nvPr/>
        </p:nvSpPr>
        <p:spPr>
          <a:xfrm>
            <a:off x="611110" y="774960"/>
            <a:ext cx="4468342" cy="2893100"/>
          </a:xfrm>
          <a:prstGeom prst="rect">
            <a:avLst/>
          </a:prstGeom>
          <a:noFill/>
        </p:spPr>
        <p:txBody>
          <a:bodyPr wrap="square" rtlCol="0">
            <a:spAutoFit/>
          </a:bodyPr>
          <a:lstStyle/>
          <a:p>
            <a:r>
              <a:rPr lang="en-US" sz="1400" dirty="0">
                <a:latin typeface="Arial Narrow" panose="020B0606020202030204" pitchFamily="34" charset="0"/>
              </a:rPr>
              <a:t>Question so there's also no specific message that started to be given at 2014 towards 2018? Is there no message that starts to be given? If you want to bring the Sabbath into this we can go to 1844, it’s a rejection of the Sabbath by the movement leadership, and the disappointment of those trying to introduce it. So if you're going to see a disappointment in our history you're going to see it at 2012 not at 2019. So there is one message, the symbols we use for that. This is the growth of the message of time. But when we say a time we've already said there are three elements to the midnight cry. We need the message of time to know the time of our close are probation, we need to know that we're priests, to know that we're priests we need to know that we have a close to probation first. </a:t>
            </a:r>
          </a:p>
        </p:txBody>
      </p:sp>
      <p:sp>
        <p:nvSpPr>
          <p:cNvPr id="110" name="TextBox 109">
            <a:extLst>
              <a:ext uri="{FF2B5EF4-FFF2-40B4-BE49-F238E27FC236}">
                <a16:creationId xmlns:a16="http://schemas.microsoft.com/office/drawing/2014/main" id="{94BE4B4D-C90E-4ED7-AD9C-83E1756A9CEF}"/>
              </a:ext>
            </a:extLst>
          </p:cNvPr>
          <p:cNvSpPr txBox="1"/>
          <p:nvPr/>
        </p:nvSpPr>
        <p:spPr>
          <a:xfrm>
            <a:off x="603121" y="3964592"/>
            <a:ext cx="11141453" cy="2523768"/>
          </a:xfrm>
          <a:prstGeom prst="rect">
            <a:avLst/>
          </a:prstGeom>
          <a:noFill/>
        </p:spPr>
        <p:txBody>
          <a:bodyPr wrap="square" rtlCol="0">
            <a:spAutoFit/>
          </a:bodyPr>
          <a:lstStyle/>
          <a:p>
            <a:r>
              <a:rPr lang="en-US" sz="1400" dirty="0">
                <a:latin typeface="Arial Narrow" panose="020B0606020202030204" pitchFamily="34" charset="0"/>
              </a:rPr>
              <a:t>We had to have the battles of Raphia and </a:t>
            </a:r>
            <a:r>
              <a:rPr lang="en-US" sz="1400" dirty="0" err="1">
                <a:latin typeface="Arial Narrow" panose="020B0606020202030204" pitchFamily="34" charset="0"/>
              </a:rPr>
              <a:t>Panium</a:t>
            </a:r>
            <a:r>
              <a:rPr lang="en-US" sz="1400" dirty="0">
                <a:latin typeface="Arial Narrow" panose="020B0606020202030204" pitchFamily="34" charset="0"/>
              </a:rPr>
              <a:t> to demonstrate our close of probation. Even if it doesn't look directly related to a date, understanding that there's a way mark at Raphia gives us our date. It's a key part of that development which is given at Concord or 2016. This is all the development of our loud cry, but builds this way mark, first of all the introduction of time, then we have understanding of priests, </a:t>
            </a:r>
            <a:r>
              <a:rPr lang="en-US" sz="1400" dirty="0" err="1">
                <a:latin typeface="Arial Narrow" panose="020B0606020202030204" pitchFamily="34" charset="0"/>
              </a:rPr>
              <a:t>levites</a:t>
            </a:r>
            <a:r>
              <a:rPr lang="en-US" sz="1400" dirty="0">
                <a:latin typeface="Arial Narrow" panose="020B0606020202030204" pitchFamily="34" charset="0"/>
              </a:rPr>
              <a:t> and </a:t>
            </a:r>
            <a:r>
              <a:rPr lang="en-US" sz="1400" dirty="0" err="1">
                <a:latin typeface="Arial Narrow" panose="020B0606020202030204" pitchFamily="34" charset="0"/>
              </a:rPr>
              <a:t>nethimins</a:t>
            </a:r>
            <a:r>
              <a:rPr lang="en-US" sz="1400" dirty="0">
                <a:latin typeface="Arial Narrow" panose="020B0606020202030204" pitchFamily="34" charset="0"/>
              </a:rPr>
              <a:t>, then we have King of the South and King of the North, and we must go through all of those steps before we can finally place a date on the timeline. It is one message connected throughout this history that gives us October 22 in our time, but you can take this for more than one history not just the Millerites. We said before we can do 1844 to 1850. And if you do 1844 to 1850 the Sabbath was not something they have in their prior history.   We have more than one history that bears waiting on our line which makes our reform line both more complicated and more simple at the same time. Much more interesting.</a:t>
            </a:r>
          </a:p>
          <a:p>
            <a:r>
              <a:rPr lang="en-US" sz="1400" dirty="0">
                <a:latin typeface="Arial Narrow" panose="020B0606020202030204" pitchFamily="34" charset="0"/>
              </a:rPr>
              <a:t> </a:t>
            </a:r>
          </a:p>
          <a:p>
            <a:r>
              <a:rPr lang="en-US" sz="1400" dirty="0">
                <a:latin typeface="Arial Narrow" panose="020B0606020202030204" pitchFamily="34" charset="0"/>
              </a:rPr>
              <a:t>Another question:  we marked 2014 as Sunday law,  it's not midnight, 2014 for us is midnight and Sunday law here.</a:t>
            </a:r>
          </a:p>
          <a:p>
            <a:r>
              <a:rPr lang="en-US" sz="1400" dirty="0">
                <a:latin typeface="Arial Narrow" panose="020B0606020202030204" pitchFamily="34" charset="0"/>
              </a:rPr>
              <a:t>Where's midnight on our reform line?  2014 so it's both Sunday law and midnight? Yes</a:t>
            </a:r>
          </a:p>
          <a:p>
            <a:r>
              <a:rPr lang="en-US" dirty="0"/>
              <a:t> </a:t>
            </a:r>
          </a:p>
        </p:txBody>
      </p:sp>
    </p:spTree>
    <p:extLst>
      <p:ext uri="{BB962C8B-B14F-4D97-AF65-F5344CB8AC3E}">
        <p14:creationId xmlns:p14="http://schemas.microsoft.com/office/powerpoint/2010/main" val="376526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11</a:t>
            </a:fld>
            <a:endParaRPr lang="en-US"/>
          </a:p>
        </p:txBody>
      </p:sp>
      <p:pic>
        <p:nvPicPr>
          <p:cNvPr id="8" name="Picture 7">
            <a:extLst>
              <a:ext uri="{FF2B5EF4-FFF2-40B4-BE49-F238E27FC236}">
                <a16:creationId xmlns:a16="http://schemas.microsoft.com/office/drawing/2014/main" id="{E9CCC03F-B9CC-47EC-B221-CF3A9D8D8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748" y="1110990"/>
            <a:ext cx="10804104" cy="3218019"/>
          </a:xfrm>
          <a:prstGeom prst="rect">
            <a:avLst/>
          </a:prstGeom>
        </p:spPr>
      </p:pic>
      <p:sp>
        <p:nvSpPr>
          <p:cNvPr id="9" name="TextBox 8">
            <a:extLst>
              <a:ext uri="{FF2B5EF4-FFF2-40B4-BE49-F238E27FC236}">
                <a16:creationId xmlns:a16="http://schemas.microsoft.com/office/drawing/2014/main" id="{2213B77D-2F36-4587-8A9F-3C96F95B3B50}"/>
              </a:ext>
            </a:extLst>
          </p:cNvPr>
          <p:cNvSpPr txBox="1"/>
          <p:nvPr/>
        </p:nvSpPr>
        <p:spPr>
          <a:xfrm>
            <a:off x="1260887" y="3096112"/>
            <a:ext cx="643813" cy="738664"/>
          </a:xfrm>
          <a:prstGeom prst="rect">
            <a:avLst/>
          </a:prstGeom>
          <a:noFill/>
        </p:spPr>
        <p:txBody>
          <a:bodyPr wrap="square" rtlCol="0">
            <a:spAutoFit/>
          </a:bodyPr>
          <a:lstStyle/>
          <a:p>
            <a:pPr algn="ctr"/>
            <a:r>
              <a:rPr lang="en-US" sz="1400" b="1" dirty="0">
                <a:latin typeface="Arial Narrow" panose="020B0606020202030204" pitchFamily="34" charset="0"/>
              </a:rPr>
              <a:t>Story</a:t>
            </a:r>
          </a:p>
          <a:p>
            <a:pPr algn="ctr"/>
            <a:r>
              <a:rPr lang="en-US" sz="1400" b="1" dirty="0">
                <a:latin typeface="Arial Narrow" panose="020B0606020202030204" pitchFamily="34" charset="0"/>
              </a:rPr>
              <a:t>Or</a:t>
            </a:r>
          </a:p>
          <a:p>
            <a:pPr algn="ctr"/>
            <a:r>
              <a:rPr lang="en-US" sz="1400" b="1" dirty="0">
                <a:latin typeface="Arial Narrow" panose="020B0606020202030204" pitchFamily="34" charset="0"/>
              </a:rPr>
              <a:t>line</a:t>
            </a:r>
          </a:p>
        </p:txBody>
      </p:sp>
      <p:sp>
        <p:nvSpPr>
          <p:cNvPr id="70" name="TextBox 69">
            <a:extLst>
              <a:ext uri="{FF2B5EF4-FFF2-40B4-BE49-F238E27FC236}">
                <a16:creationId xmlns:a16="http://schemas.microsoft.com/office/drawing/2014/main" id="{B01A851D-DD7E-4902-912A-68F2AA6E678F}"/>
              </a:ext>
            </a:extLst>
          </p:cNvPr>
          <p:cNvSpPr txBox="1"/>
          <p:nvPr/>
        </p:nvSpPr>
        <p:spPr>
          <a:xfrm>
            <a:off x="2344465" y="3096112"/>
            <a:ext cx="643813" cy="738664"/>
          </a:xfrm>
          <a:prstGeom prst="rect">
            <a:avLst/>
          </a:prstGeom>
          <a:noFill/>
        </p:spPr>
        <p:txBody>
          <a:bodyPr wrap="square" rtlCol="0">
            <a:spAutoFit/>
          </a:bodyPr>
          <a:lstStyle/>
          <a:p>
            <a:pPr algn="ctr"/>
            <a:r>
              <a:rPr lang="en-US" sz="1400" b="1" dirty="0">
                <a:latin typeface="Arial Narrow" panose="020B0606020202030204" pitchFamily="34" charset="0"/>
              </a:rPr>
              <a:t>Story</a:t>
            </a:r>
          </a:p>
          <a:p>
            <a:pPr algn="ctr"/>
            <a:r>
              <a:rPr lang="en-US" sz="1400" b="1" dirty="0">
                <a:latin typeface="Arial Narrow" panose="020B0606020202030204" pitchFamily="34" charset="0"/>
              </a:rPr>
              <a:t>Or</a:t>
            </a:r>
          </a:p>
          <a:p>
            <a:pPr algn="ctr"/>
            <a:r>
              <a:rPr lang="en-US" sz="1400" b="1" dirty="0">
                <a:latin typeface="Arial Narrow" panose="020B0606020202030204" pitchFamily="34" charset="0"/>
              </a:rPr>
              <a:t>line</a:t>
            </a:r>
          </a:p>
        </p:txBody>
      </p:sp>
      <p:sp>
        <p:nvSpPr>
          <p:cNvPr id="71" name="TextBox 70">
            <a:extLst>
              <a:ext uri="{FF2B5EF4-FFF2-40B4-BE49-F238E27FC236}">
                <a16:creationId xmlns:a16="http://schemas.microsoft.com/office/drawing/2014/main" id="{9CB5F9B6-26BD-43AC-9D77-0B26FE87E4C9}"/>
              </a:ext>
            </a:extLst>
          </p:cNvPr>
          <p:cNvSpPr txBox="1"/>
          <p:nvPr/>
        </p:nvSpPr>
        <p:spPr>
          <a:xfrm>
            <a:off x="3334366" y="3030398"/>
            <a:ext cx="643813" cy="738664"/>
          </a:xfrm>
          <a:prstGeom prst="rect">
            <a:avLst/>
          </a:prstGeom>
          <a:noFill/>
        </p:spPr>
        <p:txBody>
          <a:bodyPr wrap="square" rtlCol="0">
            <a:spAutoFit/>
          </a:bodyPr>
          <a:lstStyle/>
          <a:p>
            <a:pPr algn="ctr"/>
            <a:r>
              <a:rPr lang="en-US" sz="1400" b="1" dirty="0">
                <a:latin typeface="Arial Narrow" panose="020B0606020202030204" pitchFamily="34" charset="0"/>
              </a:rPr>
              <a:t>Story</a:t>
            </a:r>
          </a:p>
          <a:p>
            <a:pPr algn="ctr"/>
            <a:r>
              <a:rPr lang="en-US" sz="1400" b="1" dirty="0">
                <a:latin typeface="Arial Narrow" panose="020B0606020202030204" pitchFamily="34" charset="0"/>
              </a:rPr>
              <a:t>Or</a:t>
            </a:r>
          </a:p>
          <a:p>
            <a:pPr algn="ctr"/>
            <a:r>
              <a:rPr lang="en-US" sz="1400" b="1" dirty="0">
                <a:latin typeface="Arial Narrow" panose="020B0606020202030204" pitchFamily="34" charset="0"/>
              </a:rPr>
              <a:t>line</a:t>
            </a:r>
          </a:p>
        </p:txBody>
      </p:sp>
      <p:sp>
        <p:nvSpPr>
          <p:cNvPr id="72" name="TextBox 71">
            <a:extLst>
              <a:ext uri="{FF2B5EF4-FFF2-40B4-BE49-F238E27FC236}">
                <a16:creationId xmlns:a16="http://schemas.microsoft.com/office/drawing/2014/main" id="{E78FD5BC-4C4A-4E6C-93C9-DED32A39815B}"/>
              </a:ext>
            </a:extLst>
          </p:cNvPr>
          <p:cNvSpPr txBox="1"/>
          <p:nvPr/>
        </p:nvSpPr>
        <p:spPr>
          <a:xfrm>
            <a:off x="4324267" y="3030398"/>
            <a:ext cx="643813" cy="738664"/>
          </a:xfrm>
          <a:prstGeom prst="rect">
            <a:avLst/>
          </a:prstGeom>
          <a:noFill/>
        </p:spPr>
        <p:txBody>
          <a:bodyPr wrap="square" rtlCol="0">
            <a:spAutoFit/>
          </a:bodyPr>
          <a:lstStyle/>
          <a:p>
            <a:pPr algn="ctr"/>
            <a:r>
              <a:rPr lang="en-US" sz="1400" b="1" dirty="0">
                <a:latin typeface="Arial Narrow" panose="020B0606020202030204" pitchFamily="34" charset="0"/>
              </a:rPr>
              <a:t>Story</a:t>
            </a:r>
          </a:p>
          <a:p>
            <a:pPr algn="ctr"/>
            <a:r>
              <a:rPr lang="en-US" sz="1400" b="1" dirty="0">
                <a:latin typeface="Arial Narrow" panose="020B0606020202030204" pitchFamily="34" charset="0"/>
              </a:rPr>
              <a:t>Or</a:t>
            </a:r>
          </a:p>
          <a:p>
            <a:pPr algn="ctr"/>
            <a:r>
              <a:rPr lang="en-US" sz="1400" b="1" dirty="0">
                <a:latin typeface="Arial Narrow" panose="020B0606020202030204" pitchFamily="34" charset="0"/>
              </a:rPr>
              <a:t>line</a:t>
            </a:r>
          </a:p>
        </p:txBody>
      </p:sp>
      <p:sp>
        <p:nvSpPr>
          <p:cNvPr id="73" name="TextBox 72">
            <a:extLst>
              <a:ext uri="{FF2B5EF4-FFF2-40B4-BE49-F238E27FC236}">
                <a16:creationId xmlns:a16="http://schemas.microsoft.com/office/drawing/2014/main" id="{B9722297-3DC1-4230-96F7-1E3DD0056AC0}"/>
              </a:ext>
            </a:extLst>
          </p:cNvPr>
          <p:cNvSpPr txBox="1"/>
          <p:nvPr/>
        </p:nvSpPr>
        <p:spPr>
          <a:xfrm>
            <a:off x="5264944" y="3030398"/>
            <a:ext cx="643813" cy="738664"/>
          </a:xfrm>
          <a:prstGeom prst="rect">
            <a:avLst/>
          </a:prstGeom>
          <a:noFill/>
        </p:spPr>
        <p:txBody>
          <a:bodyPr wrap="square" rtlCol="0">
            <a:spAutoFit/>
          </a:bodyPr>
          <a:lstStyle/>
          <a:p>
            <a:pPr algn="ctr"/>
            <a:r>
              <a:rPr lang="en-US" sz="1400" b="1" dirty="0">
                <a:latin typeface="Arial Narrow" panose="020B0606020202030204" pitchFamily="34" charset="0"/>
              </a:rPr>
              <a:t>Story</a:t>
            </a:r>
          </a:p>
          <a:p>
            <a:pPr algn="ctr"/>
            <a:r>
              <a:rPr lang="en-US" sz="1400" b="1" dirty="0">
                <a:latin typeface="Arial Narrow" panose="020B0606020202030204" pitchFamily="34" charset="0"/>
              </a:rPr>
              <a:t>Or</a:t>
            </a:r>
          </a:p>
          <a:p>
            <a:pPr algn="ctr"/>
            <a:r>
              <a:rPr lang="en-US" sz="1400" b="1" dirty="0">
                <a:latin typeface="Arial Narrow" panose="020B0606020202030204" pitchFamily="34" charset="0"/>
              </a:rPr>
              <a:t>line</a:t>
            </a:r>
          </a:p>
        </p:txBody>
      </p:sp>
      <p:sp>
        <p:nvSpPr>
          <p:cNvPr id="74" name="TextBox 73">
            <a:extLst>
              <a:ext uri="{FF2B5EF4-FFF2-40B4-BE49-F238E27FC236}">
                <a16:creationId xmlns:a16="http://schemas.microsoft.com/office/drawing/2014/main" id="{805BF0AB-DF11-4CD1-B22E-2EE491E8B49B}"/>
              </a:ext>
            </a:extLst>
          </p:cNvPr>
          <p:cNvSpPr txBox="1"/>
          <p:nvPr/>
        </p:nvSpPr>
        <p:spPr>
          <a:xfrm>
            <a:off x="5984320" y="2921341"/>
            <a:ext cx="643813" cy="738664"/>
          </a:xfrm>
          <a:prstGeom prst="rect">
            <a:avLst/>
          </a:prstGeom>
          <a:noFill/>
        </p:spPr>
        <p:txBody>
          <a:bodyPr wrap="square" rtlCol="0">
            <a:spAutoFit/>
          </a:bodyPr>
          <a:lstStyle/>
          <a:p>
            <a:pPr algn="ctr"/>
            <a:r>
              <a:rPr lang="en-US" sz="1400" b="1" dirty="0">
                <a:latin typeface="Arial Narrow" panose="020B0606020202030204" pitchFamily="34" charset="0"/>
              </a:rPr>
              <a:t>Story</a:t>
            </a:r>
          </a:p>
          <a:p>
            <a:pPr algn="ctr"/>
            <a:r>
              <a:rPr lang="en-US" sz="1400" b="1" dirty="0">
                <a:latin typeface="Arial Narrow" panose="020B0606020202030204" pitchFamily="34" charset="0"/>
              </a:rPr>
              <a:t>Or</a:t>
            </a:r>
          </a:p>
          <a:p>
            <a:pPr algn="ctr"/>
            <a:r>
              <a:rPr lang="en-US" sz="1400" b="1" dirty="0">
                <a:latin typeface="Arial Narrow" panose="020B0606020202030204" pitchFamily="34" charset="0"/>
              </a:rPr>
              <a:t>line</a:t>
            </a:r>
          </a:p>
        </p:txBody>
      </p:sp>
      <p:pic>
        <p:nvPicPr>
          <p:cNvPr id="75" name="Picture 74">
            <a:extLst>
              <a:ext uri="{FF2B5EF4-FFF2-40B4-BE49-F238E27FC236}">
                <a16:creationId xmlns:a16="http://schemas.microsoft.com/office/drawing/2014/main" id="{B0E8C945-7CE0-40DE-9902-2E5B7E8E40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4744" y="2667444"/>
            <a:ext cx="3121152" cy="1965960"/>
          </a:xfrm>
          <a:prstGeom prst="rect">
            <a:avLst/>
          </a:prstGeom>
        </p:spPr>
      </p:pic>
      <p:sp>
        <p:nvSpPr>
          <p:cNvPr id="76" name="TextBox 75">
            <a:extLst>
              <a:ext uri="{FF2B5EF4-FFF2-40B4-BE49-F238E27FC236}">
                <a16:creationId xmlns:a16="http://schemas.microsoft.com/office/drawing/2014/main" id="{346EC5A8-9688-49D0-94A7-37000A226A94}"/>
              </a:ext>
            </a:extLst>
          </p:cNvPr>
          <p:cNvSpPr txBox="1"/>
          <p:nvPr/>
        </p:nvSpPr>
        <p:spPr>
          <a:xfrm>
            <a:off x="9101464" y="3223344"/>
            <a:ext cx="1358443" cy="738664"/>
          </a:xfrm>
          <a:prstGeom prst="rect">
            <a:avLst/>
          </a:prstGeom>
          <a:noFill/>
        </p:spPr>
        <p:txBody>
          <a:bodyPr wrap="square" rtlCol="0">
            <a:spAutoFit/>
          </a:bodyPr>
          <a:lstStyle/>
          <a:p>
            <a:pPr algn="ctr"/>
            <a:r>
              <a:rPr lang="en-US" sz="1400" b="1" dirty="0">
                <a:latin typeface="Arial Narrow" panose="020B0606020202030204" pitchFamily="34" charset="0"/>
              </a:rPr>
              <a:t>Combine all the stories to make a movie</a:t>
            </a:r>
          </a:p>
        </p:txBody>
      </p:sp>
      <p:sp>
        <p:nvSpPr>
          <p:cNvPr id="77" name="TextBox 76">
            <a:extLst>
              <a:ext uri="{FF2B5EF4-FFF2-40B4-BE49-F238E27FC236}">
                <a16:creationId xmlns:a16="http://schemas.microsoft.com/office/drawing/2014/main" id="{5F216C07-E374-47E0-9052-A4A70BC7A48A}"/>
              </a:ext>
            </a:extLst>
          </p:cNvPr>
          <p:cNvSpPr txBox="1"/>
          <p:nvPr/>
        </p:nvSpPr>
        <p:spPr>
          <a:xfrm>
            <a:off x="475704" y="482230"/>
            <a:ext cx="10100345" cy="1446550"/>
          </a:xfrm>
          <a:prstGeom prst="rect">
            <a:avLst/>
          </a:prstGeom>
          <a:noFill/>
        </p:spPr>
        <p:txBody>
          <a:bodyPr wrap="square" rtlCol="0">
            <a:spAutoFit/>
          </a:bodyPr>
          <a:lstStyle/>
          <a:p>
            <a:r>
              <a:rPr lang="en-US" sz="1400" dirty="0">
                <a:latin typeface="Arial Narrow" panose="020B0606020202030204" pitchFamily="34" charset="0"/>
              </a:rPr>
              <a:t>Another question: I would like to highlight the Millerites become a story or history. We know that when it takes place then it's not something literal what's going on but it becomes a parable. Then Samuel Snow can't be a single person, something different as you said 2014 was the beginning of the understanding they just developed until 2019. To highlight the fact that the </a:t>
            </a:r>
            <a:r>
              <a:rPr lang="en-US" sz="1400" dirty="0" err="1">
                <a:latin typeface="Arial Narrow" panose="020B0606020202030204" pitchFamily="34" charset="0"/>
              </a:rPr>
              <a:t>Millerite</a:t>
            </a:r>
            <a:r>
              <a:rPr lang="en-US" sz="1400" dirty="0">
                <a:latin typeface="Arial Narrow" panose="020B0606020202030204" pitchFamily="34" charset="0"/>
              </a:rPr>
              <a:t> history is a parable so everything in the parable is not so straightforward all the time. That's what Parminder taught us, they have implications.  The parable itself Matthew 25 the virgins rise at midnight. But in real life we know that it takes time for thousands of people to wake up and that's the swelling of the midnight cry.</a:t>
            </a:r>
          </a:p>
          <a:p>
            <a:r>
              <a:rPr lang="en-US" dirty="0"/>
              <a:t> </a:t>
            </a:r>
          </a:p>
        </p:txBody>
      </p:sp>
      <p:sp>
        <p:nvSpPr>
          <p:cNvPr id="78" name="TextBox 77">
            <a:extLst>
              <a:ext uri="{FF2B5EF4-FFF2-40B4-BE49-F238E27FC236}">
                <a16:creationId xmlns:a16="http://schemas.microsoft.com/office/drawing/2014/main" id="{8F23AD3B-24B7-41F2-9777-886DF18AA890}"/>
              </a:ext>
            </a:extLst>
          </p:cNvPr>
          <p:cNvSpPr txBox="1"/>
          <p:nvPr/>
        </p:nvSpPr>
        <p:spPr>
          <a:xfrm>
            <a:off x="552386" y="4525381"/>
            <a:ext cx="10712741" cy="1938992"/>
          </a:xfrm>
          <a:prstGeom prst="rect">
            <a:avLst/>
          </a:prstGeom>
          <a:noFill/>
        </p:spPr>
        <p:txBody>
          <a:bodyPr wrap="square" rtlCol="0">
            <a:spAutoFit/>
          </a:bodyPr>
          <a:lstStyle/>
          <a:p>
            <a:r>
              <a:rPr lang="en-US" sz="1200" dirty="0">
                <a:latin typeface="Arial Narrow" panose="020B0606020202030204" pitchFamily="34" charset="0"/>
              </a:rPr>
              <a:t>In Acts 27 everyone on board that ship makes it. So how I would word what you're saying is we compare and contrast. We compared it but we also contrast. And if you contrast there's differences which is why you need more than one parable.</a:t>
            </a:r>
          </a:p>
          <a:p>
            <a:br>
              <a:rPr lang="en-US" sz="1200" dirty="0">
                <a:latin typeface="Arial Narrow" panose="020B0606020202030204" pitchFamily="34" charset="0"/>
              </a:rPr>
            </a:br>
            <a:r>
              <a:rPr lang="en-US" sz="1200" dirty="0">
                <a:latin typeface="Arial Narrow" panose="020B0606020202030204" pitchFamily="34" charset="0"/>
              </a:rPr>
              <a:t>Marco:  We have two waymarks for 2014 and I want you to explain that better. Because it's midnight for the priests and it's also Sunday law for them.</a:t>
            </a:r>
          </a:p>
          <a:p>
            <a:br>
              <a:rPr lang="en-US" sz="1200" dirty="0">
                <a:latin typeface="Arial Narrow" panose="020B0606020202030204" pitchFamily="34" charset="0"/>
              </a:rPr>
            </a:br>
            <a:r>
              <a:rPr lang="en-US" sz="1200" dirty="0">
                <a:latin typeface="Arial Narrow" panose="020B0606020202030204" pitchFamily="34" charset="0"/>
              </a:rPr>
              <a:t>Tess: I'm a little confused because I see Sunday law as midnight. So it's not one or the other but Sunday law itself is a symbol of midnight, and July 21st</a:t>
            </a:r>
          </a:p>
          <a:p>
            <a:br>
              <a:rPr lang="en-US" sz="1200" dirty="0">
                <a:latin typeface="Arial Narrow" panose="020B0606020202030204" pitchFamily="34" charset="0"/>
              </a:rPr>
            </a:br>
            <a:r>
              <a:rPr lang="en-US" sz="1200" dirty="0">
                <a:latin typeface="Arial Narrow" panose="020B0606020202030204" pitchFamily="34" charset="0"/>
              </a:rPr>
              <a:t>Marco:  The symbol or the application there must be a line of symbol, there must be a line of the dates, there must be a line of the application</a:t>
            </a:r>
          </a:p>
          <a:p>
            <a:br>
              <a:rPr lang="en-US" sz="1200" dirty="0">
                <a:latin typeface="Arial Narrow" panose="020B0606020202030204" pitchFamily="34" charset="0"/>
              </a:rPr>
            </a:br>
            <a:r>
              <a:rPr lang="en-US" sz="1200" dirty="0">
                <a:latin typeface="Arial Narrow" panose="020B0606020202030204" pitchFamily="34" charset="0"/>
              </a:rPr>
              <a:t>Tess:  the dates are July 21, August 15th, October 22nd. 2014, 2018 in 2019. But we also have midnight, midnight cry, close of probation. </a:t>
            </a:r>
            <a:r>
              <a:rPr lang="en-US" sz="1200" b="1" dirty="0">
                <a:latin typeface="Arial Narrow" panose="020B0606020202030204" pitchFamily="34" charset="0"/>
              </a:rPr>
              <a:t>So Sunday law is midnight which is 2014</a:t>
            </a:r>
            <a:endParaRPr lang="en-US" sz="1200" b="1" dirty="0"/>
          </a:p>
        </p:txBody>
      </p:sp>
    </p:spTree>
    <p:extLst>
      <p:ext uri="{BB962C8B-B14F-4D97-AF65-F5344CB8AC3E}">
        <p14:creationId xmlns:p14="http://schemas.microsoft.com/office/powerpoint/2010/main" val="2021161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5" name="Control 1">
            <a:extLst>
              <a:ext uri="{FF2B5EF4-FFF2-40B4-BE49-F238E27FC236}">
                <a16:creationId xmlns:a16="http://schemas.microsoft.com/office/drawing/2014/main" id="{6DC611A8-97DB-4A43-967F-CC50D28ADFF3}"/>
              </a:ext>
            </a:extLst>
          </p:cNvPr>
          <p:cNvSpPr>
            <a:spLocks noChangeArrowheads="1" noChangeShapeType="1"/>
          </p:cNvSpPr>
          <p:nvPr/>
        </p:nvSpPr>
        <p:spPr bwMode="auto">
          <a:xfrm>
            <a:off x="10859899" y="4236687"/>
            <a:ext cx="1600200" cy="1571625"/>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8" name="TextBox 7">
            <a:extLst>
              <a:ext uri="{FF2B5EF4-FFF2-40B4-BE49-F238E27FC236}">
                <a16:creationId xmlns:a16="http://schemas.microsoft.com/office/drawing/2014/main" id="{C20BCC42-7B07-406B-9224-2A7E7AE05198}"/>
              </a:ext>
            </a:extLst>
          </p:cNvPr>
          <p:cNvSpPr txBox="1"/>
          <p:nvPr/>
        </p:nvSpPr>
        <p:spPr>
          <a:xfrm>
            <a:off x="761215" y="1092834"/>
            <a:ext cx="4018327" cy="4801314"/>
          </a:xfrm>
          <a:prstGeom prst="rect">
            <a:avLst/>
          </a:prstGeom>
          <a:noFill/>
        </p:spPr>
        <p:txBody>
          <a:bodyPr wrap="square" rtlCol="0">
            <a:spAutoFit/>
          </a:bodyPr>
          <a:lstStyle/>
          <a:p>
            <a:r>
              <a:rPr lang="en-US" sz="1600" b="1" dirty="0">
                <a:latin typeface="Arial Narrow" panose="020B0606020202030204" pitchFamily="34" charset="0"/>
              </a:rPr>
              <a:t>The reason we went into this to begin with was to see July 21 or 2014 as midnight or midway</a:t>
            </a:r>
            <a:r>
              <a:rPr lang="en-US" sz="1600" dirty="0">
                <a:latin typeface="Arial Narrow" panose="020B0606020202030204" pitchFamily="34" charset="0"/>
              </a:rPr>
              <a:t>, between April 19th and October 22. Midway. So 2014, not literally but symbolically becomes midway between 911 and 2019. July 21 is midnight or midway. July 21 in our history is 2014. So 2014 must  also be midnight or midway.   April 19th 1844 was the tarrying time. Where do we mark tarrying time on our reform line?  And remember this is a parable, the dates aren't literal now, now it becomes symbolic.  On April 19th you have the arrival of the second angel’s message. So it's 911 or 2001. </a:t>
            </a:r>
            <a:r>
              <a:rPr lang="en-US" sz="1600" b="1" dirty="0">
                <a:latin typeface="Arial Narrow" panose="020B0606020202030204" pitchFamily="34" charset="0"/>
              </a:rPr>
              <a:t>So 2014 is midnight or midway, symbolically between 911 and 2019.</a:t>
            </a:r>
            <a:r>
              <a:rPr lang="en-US" sz="1600" dirty="0">
                <a:latin typeface="Arial Narrow" panose="020B0606020202030204" pitchFamily="34" charset="0"/>
              </a:rPr>
              <a:t> Between 9/11 and 11/9. </a:t>
            </a:r>
            <a:r>
              <a:rPr lang="en-US" sz="1600" b="1" dirty="0">
                <a:latin typeface="Arial Narrow" panose="020B0606020202030204" pitchFamily="34" charset="0"/>
              </a:rPr>
              <a:t>The reason we're studying this was to place that structure. </a:t>
            </a:r>
            <a:r>
              <a:rPr lang="en-US" sz="1600" b="1" u="sng" dirty="0">
                <a:latin typeface="Arial Narrow" panose="020B0606020202030204" pitchFamily="34" charset="0"/>
              </a:rPr>
              <a:t>We need to see that 2014 is midway</a:t>
            </a:r>
            <a:r>
              <a:rPr lang="en-US" sz="1600" b="1" dirty="0">
                <a:latin typeface="Arial Narrow" panose="020B0606020202030204" pitchFamily="34" charset="0"/>
              </a:rPr>
              <a:t>, a time period that beings at 9/11 and ends at 2019.  The tarrying  to the shut door.</a:t>
            </a:r>
          </a:p>
          <a:p>
            <a:r>
              <a:rPr lang="en-US" dirty="0"/>
              <a:t> </a:t>
            </a:r>
          </a:p>
        </p:txBody>
      </p:sp>
      <p:sp>
        <p:nvSpPr>
          <p:cNvPr id="9" name="Text Box 2">
            <a:extLst>
              <a:ext uri="{FF2B5EF4-FFF2-40B4-BE49-F238E27FC236}">
                <a16:creationId xmlns:a16="http://schemas.microsoft.com/office/drawing/2014/main" id="{8905D989-72EF-4360-9C1B-8F2BBA16A18B}"/>
              </a:ext>
            </a:extLst>
          </p:cNvPr>
          <p:cNvSpPr txBox="1">
            <a:spLocks noChangeArrowheads="1"/>
          </p:cNvSpPr>
          <p:nvPr/>
        </p:nvSpPr>
        <p:spPr bwMode="auto">
          <a:xfrm>
            <a:off x="5093867" y="1493241"/>
            <a:ext cx="6858000"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Line 3">
            <a:extLst>
              <a:ext uri="{FF2B5EF4-FFF2-40B4-BE49-F238E27FC236}">
                <a16:creationId xmlns:a16="http://schemas.microsoft.com/office/drawing/2014/main" id="{806C25BB-FF85-4F9F-BB54-60EC10178CAF}"/>
              </a:ext>
            </a:extLst>
          </p:cNvPr>
          <p:cNvSpPr>
            <a:spLocks noChangeShapeType="1"/>
          </p:cNvSpPr>
          <p:nvPr/>
        </p:nvSpPr>
        <p:spPr bwMode="auto">
          <a:xfrm>
            <a:off x="5379617" y="3424114"/>
            <a:ext cx="6343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4">
            <a:extLst>
              <a:ext uri="{FF2B5EF4-FFF2-40B4-BE49-F238E27FC236}">
                <a16:creationId xmlns:a16="http://schemas.microsoft.com/office/drawing/2014/main" id="{32CCF25D-C9AB-4D16-8108-78823800D5E3}"/>
              </a:ext>
            </a:extLst>
          </p:cNvPr>
          <p:cNvSpPr>
            <a:spLocks noChangeShapeType="1"/>
          </p:cNvSpPr>
          <p:nvPr/>
        </p:nvSpPr>
        <p:spPr bwMode="auto">
          <a:xfrm>
            <a:off x="9322967" y="30240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5">
            <a:extLst>
              <a:ext uri="{FF2B5EF4-FFF2-40B4-BE49-F238E27FC236}">
                <a16:creationId xmlns:a16="http://schemas.microsoft.com/office/drawing/2014/main" id="{3EA468D8-D0BD-4DD6-8592-092929DA45B7}"/>
              </a:ext>
            </a:extLst>
          </p:cNvPr>
          <p:cNvSpPr>
            <a:spLocks noChangeShapeType="1"/>
          </p:cNvSpPr>
          <p:nvPr/>
        </p:nvSpPr>
        <p:spPr bwMode="auto">
          <a:xfrm>
            <a:off x="9094367" y="30240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6">
            <a:extLst>
              <a:ext uri="{FF2B5EF4-FFF2-40B4-BE49-F238E27FC236}">
                <a16:creationId xmlns:a16="http://schemas.microsoft.com/office/drawing/2014/main" id="{CC8D1E55-F4F5-4528-BD51-AFF4236C5A6D}"/>
              </a:ext>
            </a:extLst>
          </p:cNvPr>
          <p:cNvSpPr txBox="1">
            <a:spLocks noChangeArrowheads="1"/>
          </p:cNvSpPr>
          <p:nvPr/>
        </p:nvSpPr>
        <p:spPr bwMode="auto">
          <a:xfrm>
            <a:off x="9094367" y="273831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7">
            <a:extLst>
              <a:ext uri="{FF2B5EF4-FFF2-40B4-BE49-F238E27FC236}">
                <a16:creationId xmlns:a16="http://schemas.microsoft.com/office/drawing/2014/main" id="{317B66A0-6C41-4A57-BAC8-6F58C53C60C6}"/>
              </a:ext>
            </a:extLst>
          </p:cNvPr>
          <p:cNvSpPr>
            <a:spLocks noChangeShapeType="1"/>
          </p:cNvSpPr>
          <p:nvPr/>
        </p:nvSpPr>
        <p:spPr bwMode="auto">
          <a:xfrm>
            <a:off x="5436767" y="4795714"/>
            <a:ext cx="6343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8">
            <a:extLst>
              <a:ext uri="{FF2B5EF4-FFF2-40B4-BE49-F238E27FC236}">
                <a16:creationId xmlns:a16="http://schemas.microsoft.com/office/drawing/2014/main" id="{9A6E898C-5220-4076-BD42-84ECA94B3394}"/>
              </a:ext>
            </a:extLst>
          </p:cNvPr>
          <p:cNvSpPr>
            <a:spLocks noChangeShapeType="1"/>
          </p:cNvSpPr>
          <p:nvPr/>
        </p:nvSpPr>
        <p:spPr bwMode="auto">
          <a:xfrm>
            <a:off x="9380117" y="43956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9">
            <a:extLst>
              <a:ext uri="{FF2B5EF4-FFF2-40B4-BE49-F238E27FC236}">
                <a16:creationId xmlns:a16="http://schemas.microsoft.com/office/drawing/2014/main" id="{A0C7FF88-3C0C-48A0-B1BC-F037220AEF47}"/>
              </a:ext>
            </a:extLst>
          </p:cNvPr>
          <p:cNvSpPr>
            <a:spLocks noChangeShapeType="1"/>
          </p:cNvSpPr>
          <p:nvPr/>
        </p:nvSpPr>
        <p:spPr bwMode="auto">
          <a:xfrm>
            <a:off x="9151517" y="43956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249799F3-7564-4071-AF4D-BF03A49E915B}"/>
              </a:ext>
            </a:extLst>
          </p:cNvPr>
          <p:cNvSpPr txBox="1">
            <a:spLocks noChangeArrowheads="1"/>
          </p:cNvSpPr>
          <p:nvPr/>
        </p:nvSpPr>
        <p:spPr bwMode="auto">
          <a:xfrm>
            <a:off x="9151517" y="3881314"/>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1">
            <a:extLst>
              <a:ext uri="{FF2B5EF4-FFF2-40B4-BE49-F238E27FC236}">
                <a16:creationId xmlns:a16="http://schemas.microsoft.com/office/drawing/2014/main" id="{67B6A999-8AC2-42F9-B17F-E40BA9A80171}"/>
              </a:ext>
            </a:extLst>
          </p:cNvPr>
          <p:cNvSpPr>
            <a:spLocks noChangeShapeType="1"/>
          </p:cNvSpPr>
          <p:nvPr/>
        </p:nvSpPr>
        <p:spPr bwMode="auto">
          <a:xfrm>
            <a:off x="7551317" y="5938714"/>
            <a:ext cx="4229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2">
            <a:extLst>
              <a:ext uri="{FF2B5EF4-FFF2-40B4-BE49-F238E27FC236}">
                <a16:creationId xmlns:a16="http://schemas.microsoft.com/office/drawing/2014/main" id="{8D4E6BE8-B17F-4D09-84F4-BDD18C93C124}"/>
              </a:ext>
            </a:extLst>
          </p:cNvPr>
          <p:cNvSpPr>
            <a:spLocks noChangeShapeType="1"/>
          </p:cNvSpPr>
          <p:nvPr/>
        </p:nvSpPr>
        <p:spPr bwMode="auto">
          <a:xfrm>
            <a:off x="9380117" y="55386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3">
            <a:extLst>
              <a:ext uri="{FF2B5EF4-FFF2-40B4-BE49-F238E27FC236}">
                <a16:creationId xmlns:a16="http://schemas.microsoft.com/office/drawing/2014/main" id="{B4B92B3D-9F28-45DE-A4D8-8F4A6D0DAFEA}"/>
              </a:ext>
            </a:extLst>
          </p:cNvPr>
          <p:cNvSpPr>
            <a:spLocks noChangeShapeType="1"/>
          </p:cNvSpPr>
          <p:nvPr/>
        </p:nvSpPr>
        <p:spPr bwMode="auto">
          <a:xfrm>
            <a:off x="9151517" y="55386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14">
            <a:extLst>
              <a:ext uri="{FF2B5EF4-FFF2-40B4-BE49-F238E27FC236}">
                <a16:creationId xmlns:a16="http://schemas.microsoft.com/office/drawing/2014/main" id="{C575A641-D8D8-41D3-BFDE-7070B7C30265}"/>
              </a:ext>
            </a:extLst>
          </p:cNvPr>
          <p:cNvSpPr txBox="1">
            <a:spLocks noChangeArrowheads="1"/>
          </p:cNvSpPr>
          <p:nvPr/>
        </p:nvSpPr>
        <p:spPr bwMode="auto">
          <a:xfrm>
            <a:off x="9037217" y="52529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15">
            <a:extLst>
              <a:ext uri="{FF2B5EF4-FFF2-40B4-BE49-F238E27FC236}">
                <a16:creationId xmlns:a16="http://schemas.microsoft.com/office/drawing/2014/main" id="{476AD307-3EB5-4AF7-BC3A-83BB4230DAC3}"/>
              </a:ext>
            </a:extLst>
          </p:cNvPr>
          <p:cNvSpPr txBox="1">
            <a:spLocks noChangeArrowheads="1"/>
          </p:cNvSpPr>
          <p:nvPr/>
        </p:nvSpPr>
        <p:spPr bwMode="auto">
          <a:xfrm rot="-718584">
            <a:off x="5208167" y="3550641"/>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16">
            <a:extLst>
              <a:ext uri="{FF2B5EF4-FFF2-40B4-BE49-F238E27FC236}">
                <a16:creationId xmlns:a16="http://schemas.microsoft.com/office/drawing/2014/main" id="{94761179-8A74-48FD-93DA-650104BD7347}"/>
              </a:ext>
            </a:extLst>
          </p:cNvPr>
          <p:cNvSpPr txBox="1">
            <a:spLocks noChangeArrowheads="1"/>
          </p:cNvSpPr>
          <p:nvPr/>
        </p:nvSpPr>
        <p:spPr bwMode="auto">
          <a:xfrm rot="-718584">
            <a:off x="6865517" y="531006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17">
            <a:extLst>
              <a:ext uri="{FF2B5EF4-FFF2-40B4-BE49-F238E27FC236}">
                <a16:creationId xmlns:a16="http://schemas.microsoft.com/office/drawing/2014/main" id="{38BBF217-B4CD-4D90-9DC0-E3F1A9E1E931}"/>
              </a:ext>
            </a:extLst>
          </p:cNvPr>
          <p:cNvSpPr txBox="1">
            <a:spLocks noChangeArrowheads="1"/>
          </p:cNvSpPr>
          <p:nvPr/>
        </p:nvSpPr>
        <p:spPr bwMode="auto">
          <a:xfrm rot="-718584">
            <a:off x="5208167" y="2293341"/>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Priests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18">
            <a:extLst>
              <a:ext uri="{FF2B5EF4-FFF2-40B4-BE49-F238E27FC236}">
                <a16:creationId xmlns:a16="http://schemas.microsoft.com/office/drawing/2014/main" id="{ACA2992D-31CF-4763-B89C-8B3772B58717}"/>
              </a:ext>
            </a:extLst>
          </p:cNvPr>
          <p:cNvSpPr>
            <a:spLocks noChangeShapeType="1"/>
          </p:cNvSpPr>
          <p:nvPr/>
        </p:nvSpPr>
        <p:spPr bwMode="auto">
          <a:xfrm>
            <a:off x="10351667" y="55386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19">
            <a:extLst>
              <a:ext uri="{FF2B5EF4-FFF2-40B4-BE49-F238E27FC236}">
                <a16:creationId xmlns:a16="http://schemas.microsoft.com/office/drawing/2014/main" id="{63C25ED5-86C4-4BF5-B644-859AB8CE8C8C}"/>
              </a:ext>
            </a:extLst>
          </p:cNvPr>
          <p:cNvSpPr>
            <a:spLocks noChangeShapeType="1"/>
          </p:cNvSpPr>
          <p:nvPr/>
        </p:nvSpPr>
        <p:spPr bwMode="auto">
          <a:xfrm>
            <a:off x="10123067" y="55386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0">
            <a:extLst>
              <a:ext uri="{FF2B5EF4-FFF2-40B4-BE49-F238E27FC236}">
                <a16:creationId xmlns:a16="http://schemas.microsoft.com/office/drawing/2014/main" id="{AF5DFF01-4408-420C-A1D0-1F9762B78704}"/>
              </a:ext>
            </a:extLst>
          </p:cNvPr>
          <p:cNvSpPr txBox="1">
            <a:spLocks noChangeArrowheads="1"/>
          </p:cNvSpPr>
          <p:nvPr/>
        </p:nvSpPr>
        <p:spPr bwMode="auto">
          <a:xfrm>
            <a:off x="10008767" y="52529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21">
            <a:extLst>
              <a:ext uri="{FF2B5EF4-FFF2-40B4-BE49-F238E27FC236}">
                <a16:creationId xmlns:a16="http://schemas.microsoft.com/office/drawing/2014/main" id="{1D3CC1B1-C028-43A0-B9E1-3C05FD9FF843}"/>
              </a:ext>
            </a:extLst>
          </p:cNvPr>
          <p:cNvSpPr>
            <a:spLocks noChangeShapeType="1"/>
          </p:cNvSpPr>
          <p:nvPr/>
        </p:nvSpPr>
        <p:spPr bwMode="auto">
          <a:xfrm>
            <a:off x="11323217" y="55386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2">
            <a:extLst>
              <a:ext uri="{FF2B5EF4-FFF2-40B4-BE49-F238E27FC236}">
                <a16:creationId xmlns:a16="http://schemas.microsoft.com/office/drawing/2014/main" id="{6B6ED7D4-2771-4873-B344-6D8FCB6ABF31}"/>
              </a:ext>
            </a:extLst>
          </p:cNvPr>
          <p:cNvSpPr>
            <a:spLocks noChangeShapeType="1"/>
          </p:cNvSpPr>
          <p:nvPr/>
        </p:nvSpPr>
        <p:spPr bwMode="auto">
          <a:xfrm>
            <a:off x="11094617" y="55386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3">
            <a:extLst>
              <a:ext uri="{FF2B5EF4-FFF2-40B4-BE49-F238E27FC236}">
                <a16:creationId xmlns:a16="http://schemas.microsoft.com/office/drawing/2014/main" id="{D0F7E1CD-087A-45AA-985B-3A95FA6830B2}"/>
              </a:ext>
            </a:extLst>
          </p:cNvPr>
          <p:cNvSpPr txBox="1">
            <a:spLocks noChangeArrowheads="1"/>
          </p:cNvSpPr>
          <p:nvPr/>
        </p:nvSpPr>
        <p:spPr bwMode="auto">
          <a:xfrm>
            <a:off x="10980317" y="52529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24">
            <a:extLst>
              <a:ext uri="{FF2B5EF4-FFF2-40B4-BE49-F238E27FC236}">
                <a16:creationId xmlns:a16="http://schemas.microsoft.com/office/drawing/2014/main" id="{8F315F95-DA10-4AFC-BDFB-B3A7B60BC22F}"/>
              </a:ext>
            </a:extLst>
          </p:cNvPr>
          <p:cNvSpPr>
            <a:spLocks noChangeShapeType="1"/>
          </p:cNvSpPr>
          <p:nvPr/>
        </p:nvSpPr>
        <p:spPr bwMode="auto">
          <a:xfrm flipV="1">
            <a:off x="9437267" y="5652964"/>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25">
            <a:extLst>
              <a:ext uri="{FF2B5EF4-FFF2-40B4-BE49-F238E27FC236}">
                <a16:creationId xmlns:a16="http://schemas.microsoft.com/office/drawing/2014/main" id="{25B219BB-808F-4230-9287-43E620A31EB3}"/>
              </a:ext>
            </a:extLst>
          </p:cNvPr>
          <p:cNvSpPr>
            <a:spLocks noChangeShapeType="1"/>
          </p:cNvSpPr>
          <p:nvPr/>
        </p:nvSpPr>
        <p:spPr bwMode="auto">
          <a:xfrm>
            <a:off x="10351667" y="43956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26">
            <a:extLst>
              <a:ext uri="{FF2B5EF4-FFF2-40B4-BE49-F238E27FC236}">
                <a16:creationId xmlns:a16="http://schemas.microsoft.com/office/drawing/2014/main" id="{D778023A-C820-4E34-A8BF-C4CB022A61F5}"/>
              </a:ext>
            </a:extLst>
          </p:cNvPr>
          <p:cNvSpPr>
            <a:spLocks noChangeShapeType="1"/>
          </p:cNvSpPr>
          <p:nvPr/>
        </p:nvSpPr>
        <p:spPr bwMode="auto">
          <a:xfrm>
            <a:off x="10123067" y="43956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27">
            <a:extLst>
              <a:ext uri="{FF2B5EF4-FFF2-40B4-BE49-F238E27FC236}">
                <a16:creationId xmlns:a16="http://schemas.microsoft.com/office/drawing/2014/main" id="{BD3B217F-8A1C-4033-8C4E-05D791385084}"/>
              </a:ext>
            </a:extLst>
          </p:cNvPr>
          <p:cNvSpPr txBox="1">
            <a:spLocks noChangeArrowheads="1"/>
          </p:cNvSpPr>
          <p:nvPr/>
        </p:nvSpPr>
        <p:spPr bwMode="auto">
          <a:xfrm>
            <a:off x="10008767" y="3824164"/>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 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28">
            <a:extLst>
              <a:ext uri="{FF2B5EF4-FFF2-40B4-BE49-F238E27FC236}">
                <a16:creationId xmlns:a16="http://schemas.microsoft.com/office/drawing/2014/main" id="{C353A775-8CCC-4988-A0FD-24B3725A8D0B}"/>
              </a:ext>
            </a:extLst>
          </p:cNvPr>
          <p:cNvSpPr>
            <a:spLocks noChangeShapeType="1"/>
          </p:cNvSpPr>
          <p:nvPr/>
        </p:nvSpPr>
        <p:spPr bwMode="auto">
          <a:xfrm>
            <a:off x="11323217" y="43956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29">
            <a:extLst>
              <a:ext uri="{FF2B5EF4-FFF2-40B4-BE49-F238E27FC236}">
                <a16:creationId xmlns:a16="http://schemas.microsoft.com/office/drawing/2014/main" id="{2A422CF3-86F0-4EAC-B9E3-472A41E9692F}"/>
              </a:ext>
            </a:extLst>
          </p:cNvPr>
          <p:cNvSpPr>
            <a:spLocks noChangeShapeType="1"/>
          </p:cNvSpPr>
          <p:nvPr/>
        </p:nvSpPr>
        <p:spPr bwMode="auto">
          <a:xfrm>
            <a:off x="11094617" y="43956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30">
            <a:extLst>
              <a:ext uri="{FF2B5EF4-FFF2-40B4-BE49-F238E27FC236}">
                <a16:creationId xmlns:a16="http://schemas.microsoft.com/office/drawing/2014/main" id="{229378BA-56A0-4737-A461-8D86C15A2A61}"/>
              </a:ext>
            </a:extLst>
          </p:cNvPr>
          <p:cNvSpPr txBox="1">
            <a:spLocks noChangeArrowheads="1"/>
          </p:cNvSpPr>
          <p:nvPr/>
        </p:nvSpPr>
        <p:spPr bwMode="auto">
          <a:xfrm>
            <a:off x="11094617" y="3824164"/>
            <a:ext cx="5143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1">
            <a:extLst>
              <a:ext uri="{FF2B5EF4-FFF2-40B4-BE49-F238E27FC236}">
                <a16:creationId xmlns:a16="http://schemas.microsoft.com/office/drawing/2014/main" id="{1F6CC6DB-D94E-4BEE-BB79-28B5715EDD10}"/>
              </a:ext>
            </a:extLst>
          </p:cNvPr>
          <p:cNvSpPr>
            <a:spLocks noChangeShapeType="1"/>
          </p:cNvSpPr>
          <p:nvPr/>
        </p:nvSpPr>
        <p:spPr bwMode="auto">
          <a:xfrm>
            <a:off x="10351667" y="30240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2">
            <a:extLst>
              <a:ext uri="{FF2B5EF4-FFF2-40B4-BE49-F238E27FC236}">
                <a16:creationId xmlns:a16="http://schemas.microsoft.com/office/drawing/2014/main" id="{65B46B91-238B-4FDC-A08E-CC0A1159FEE6}"/>
              </a:ext>
            </a:extLst>
          </p:cNvPr>
          <p:cNvSpPr>
            <a:spLocks noChangeShapeType="1"/>
          </p:cNvSpPr>
          <p:nvPr/>
        </p:nvSpPr>
        <p:spPr bwMode="auto">
          <a:xfrm>
            <a:off x="10123067" y="30240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3">
            <a:extLst>
              <a:ext uri="{FF2B5EF4-FFF2-40B4-BE49-F238E27FC236}">
                <a16:creationId xmlns:a16="http://schemas.microsoft.com/office/drawing/2014/main" id="{933F3564-B9B1-45C9-B986-44FAC4699553}"/>
              </a:ext>
            </a:extLst>
          </p:cNvPr>
          <p:cNvSpPr txBox="1">
            <a:spLocks noChangeArrowheads="1"/>
          </p:cNvSpPr>
          <p:nvPr/>
        </p:nvSpPr>
        <p:spPr bwMode="auto">
          <a:xfrm>
            <a:off x="10123067" y="273831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34">
            <a:extLst>
              <a:ext uri="{FF2B5EF4-FFF2-40B4-BE49-F238E27FC236}">
                <a16:creationId xmlns:a16="http://schemas.microsoft.com/office/drawing/2014/main" id="{78C115B9-2D81-4D78-A867-32B6F9E7AF51}"/>
              </a:ext>
            </a:extLst>
          </p:cNvPr>
          <p:cNvSpPr>
            <a:spLocks noChangeShapeType="1"/>
          </p:cNvSpPr>
          <p:nvPr/>
        </p:nvSpPr>
        <p:spPr bwMode="auto">
          <a:xfrm>
            <a:off x="11323217" y="30240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35">
            <a:extLst>
              <a:ext uri="{FF2B5EF4-FFF2-40B4-BE49-F238E27FC236}">
                <a16:creationId xmlns:a16="http://schemas.microsoft.com/office/drawing/2014/main" id="{2C2A2DF1-C5B7-4007-8CE9-84F91D02085A}"/>
              </a:ext>
            </a:extLst>
          </p:cNvPr>
          <p:cNvSpPr>
            <a:spLocks noChangeShapeType="1"/>
          </p:cNvSpPr>
          <p:nvPr/>
        </p:nvSpPr>
        <p:spPr bwMode="auto">
          <a:xfrm>
            <a:off x="11094617" y="30240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36">
            <a:extLst>
              <a:ext uri="{FF2B5EF4-FFF2-40B4-BE49-F238E27FC236}">
                <a16:creationId xmlns:a16="http://schemas.microsoft.com/office/drawing/2014/main" id="{904E4774-D6D6-4D65-8F53-7C5C86648B06}"/>
              </a:ext>
            </a:extLst>
          </p:cNvPr>
          <p:cNvSpPr txBox="1">
            <a:spLocks noChangeArrowheads="1"/>
          </p:cNvSpPr>
          <p:nvPr/>
        </p:nvSpPr>
        <p:spPr bwMode="auto">
          <a:xfrm>
            <a:off x="11094617" y="256686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37">
            <a:extLst>
              <a:ext uri="{FF2B5EF4-FFF2-40B4-BE49-F238E27FC236}">
                <a16:creationId xmlns:a16="http://schemas.microsoft.com/office/drawing/2014/main" id="{80172944-D0E7-43A8-9856-C04642AADCEA}"/>
              </a:ext>
            </a:extLst>
          </p:cNvPr>
          <p:cNvSpPr>
            <a:spLocks noChangeShapeType="1"/>
          </p:cNvSpPr>
          <p:nvPr/>
        </p:nvSpPr>
        <p:spPr bwMode="auto">
          <a:xfrm flipV="1">
            <a:off x="9437267" y="4509964"/>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38">
            <a:extLst>
              <a:ext uri="{FF2B5EF4-FFF2-40B4-BE49-F238E27FC236}">
                <a16:creationId xmlns:a16="http://schemas.microsoft.com/office/drawing/2014/main" id="{E2310152-1AE6-410E-9838-1A6A2F79155F}"/>
              </a:ext>
            </a:extLst>
          </p:cNvPr>
          <p:cNvSpPr>
            <a:spLocks noChangeShapeType="1"/>
          </p:cNvSpPr>
          <p:nvPr/>
        </p:nvSpPr>
        <p:spPr bwMode="auto">
          <a:xfrm flipV="1">
            <a:off x="9380117" y="3138364"/>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39">
            <a:extLst>
              <a:ext uri="{FF2B5EF4-FFF2-40B4-BE49-F238E27FC236}">
                <a16:creationId xmlns:a16="http://schemas.microsoft.com/office/drawing/2014/main" id="{75BB5607-F02D-47FC-9015-6F76F4E3334A}"/>
              </a:ext>
            </a:extLst>
          </p:cNvPr>
          <p:cNvSpPr>
            <a:spLocks noChangeShapeType="1"/>
          </p:cNvSpPr>
          <p:nvPr/>
        </p:nvSpPr>
        <p:spPr bwMode="auto">
          <a:xfrm>
            <a:off x="7722767" y="43956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0">
            <a:extLst>
              <a:ext uri="{FF2B5EF4-FFF2-40B4-BE49-F238E27FC236}">
                <a16:creationId xmlns:a16="http://schemas.microsoft.com/office/drawing/2014/main" id="{98144B37-4E0E-49F4-8127-20941974FE95}"/>
              </a:ext>
            </a:extLst>
          </p:cNvPr>
          <p:cNvSpPr>
            <a:spLocks noChangeShapeType="1"/>
          </p:cNvSpPr>
          <p:nvPr/>
        </p:nvSpPr>
        <p:spPr bwMode="auto">
          <a:xfrm>
            <a:off x="7494167" y="43956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1">
            <a:extLst>
              <a:ext uri="{FF2B5EF4-FFF2-40B4-BE49-F238E27FC236}">
                <a16:creationId xmlns:a16="http://schemas.microsoft.com/office/drawing/2014/main" id="{336B8EE3-AFB7-4C0E-BACB-8513BF669C52}"/>
              </a:ext>
            </a:extLst>
          </p:cNvPr>
          <p:cNvSpPr txBox="1">
            <a:spLocks noChangeArrowheads="1"/>
          </p:cNvSpPr>
          <p:nvPr/>
        </p:nvSpPr>
        <p:spPr bwMode="auto">
          <a:xfrm>
            <a:off x="7437017" y="3881314"/>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2">
            <a:extLst>
              <a:ext uri="{FF2B5EF4-FFF2-40B4-BE49-F238E27FC236}">
                <a16:creationId xmlns:a16="http://schemas.microsoft.com/office/drawing/2014/main" id="{6900641C-A2D1-4A86-BC60-B50E634EBF00}"/>
              </a:ext>
            </a:extLst>
          </p:cNvPr>
          <p:cNvSpPr>
            <a:spLocks noChangeShapeType="1"/>
          </p:cNvSpPr>
          <p:nvPr/>
        </p:nvSpPr>
        <p:spPr bwMode="auto">
          <a:xfrm>
            <a:off x="6351167" y="43956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3">
            <a:extLst>
              <a:ext uri="{FF2B5EF4-FFF2-40B4-BE49-F238E27FC236}">
                <a16:creationId xmlns:a16="http://schemas.microsoft.com/office/drawing/2014/main" id="{FADA5542-1350-4D8D-A5AC-78AAF7A7ECCC}"/>
              </a:ext>
            </a:extLst>
          </p:cNvPr>
          <p:cNvSpPr>
            <a:spLocks noChangeShapeType="1"/>
          </p:cNvSpPr>
          <p:nvPr/>
        </p:nvSpPr>
        <p:spPr bwMode="auto">
          <a:xfrm>
            <a:off x="6122567" y="43956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44">
            <a:extLst>
              <a:ext uri="{FF2B5EF4-FFF2-40B4-BE49-F238E27FC236}">
                <a16:creationId xmlns:a16="http://schemas.microsoft.com/office/drawing/2014/main" id="{4163AD47-9B4A-414E-996E-D7AE186FF39E}"/>
              </a:ext>
            </a:extLst>
          </p:cNvPr>
          <p:cNvSpPr txBox="1">
            <a:spLocks noChangeArrowheads="1"/>
          </p:cNvSpPr>
          <p:nvPr/>
        </p:nvSpPr>
        <p:spPr bwMode="auto">
          <a:xfrm>
            <a:off x="6008267" y="41099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45">
            <a:extLst>
              <a:ext uri="{FF2B5EF4-FFF2-40B4-BE49-F238E27FC236}">
                <a16:creationId xmlns:a16="http://schemas.microsoft.com/office/drawing/2014/main" id="{6C887AB6-795D-465A-A30C-FC095345708D}"/>
              </a:ext>
            </a:extLst>
          </p:cNvPr>
          <p:cNvSpPr txBox="1">
            <a:spLocks noChangeArrowheads="1"/>
          </p:cNvSpPr>
          <p:nvPr/>
        </p:nvSpPr>
        <p:spPr bwMode="auto">
          <a:xfrm>
            <a:off x="7779917" y="44528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46">
            <a:extLst>
              <a:ext uri="{FF2B5EF4-FFF2-40B4-BE49-F238E27FC236}">
                <a16:creationId xmlns:a16="http://schemas.microsoft.com/office/drawing/2014/main" id="{AB17074E-CA43-426C-9B93-6DF9CF30A86C}"/>
              </a:ext>
            </a:extLst>
          </p:cNvPr>
          <p:cNvSpPr>
            <a:spLocks noChangeShapeType="1"/>
          </p:cNvSpPr>
          <p:nvPr/>
        </p:nvSpPr>
        <p:spPr bwMode="auto">
          <a:xfrm>
            <a:off x="9837317" y="456711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47">
            <a:extLst>
              <a:ext uri="{FF2B5EF4-FFF2-40B4-BE49-F238E27FC236}">
                <a16:creationId xmlns:a16="http://schemas.microsoft.com/office/drawing/2014/main" id="{84B71139-5E27-4EFF-BA95-2BC8407B68AA}"/>
              </a:ext>
            </a:extLst>
          </p:cNvPr>
          <p:cNvSpPr txBox="1">
            <a:spLocks noChangeArrowheads="1"/>
          </p:cNvSpPr>
          <p:nvPr/>
        </p:nvSpPr>
        <p:spPr bwMode="auto">
          <a:xfrm>
            <a:off x="9494417" y="43385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Concord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48">
            <a:extLst>
              <a:ext uri="{FF2B5EF4-FFF2-40B4-BE49-F238E27FC236}">
                <a16:creationId xmlns:a16="http://schemas.microsoft.com/office/drawing/2014/main" id="{76096BB3-D938-45C6-92BA-A62B89801AE0}"/>
              </a:ext>
            </a:extLst>
          </p:cNvPr>
          <p:cNvSpPr>
            <a:spLocks noChangeShapeType="1"/>
          </p:cNvSpPr>
          <p:nvPr/>
        </p:nvSpPr>
        <p:spPr bwMode="auto">
          <a:xfrm>
            <a:off x="9665867" y="456711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49">
            <a:extLst>
              <a:ext uri="{FF2B5EF4-FFF2-40B4-BE49-F238E27FC236}">
                <a16:creationId xmlns:a16="http://schemas.microsoft.com/office/drawing/2014/main" id="{C6409EA2-5AE1-471D-B9E3-AA9A12B1F8D6}"/>
              </a:ext>
            </a:extLst>
          </p:cNvPr>
          <p:cNvSpPr txBox="1">
            <a:spLocks noChangeArrowheads="1"/>
          </p:cNvSpPr>
          <p:nvPr/>
        </p:nvSpPr>
        <p:spPr bwMode="auto">
          <a:xfrm>
            <a:off x="9037217" y="47957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AutoShape 50">
            <a:extLst>
              <a:ext uri="{FF2B5EF4-FFF2-40B4-BE49-F238E27FC236}">
                <a16:creationId xmlns:a16="http://schemas.microsoft.com/office/drawing/2014/main" id="{509E884A-B493-4A49-A6CA-3E90AFB8988B}"/>
              </a:ext>
            </a:extLst>
          </p:cNvPr>
          <p:cNvSpPr>
            <a:spLocks/>
          </p:cNvSpPr>
          <p:nvPr/>
        </p:nvSpPr>
        <p:spPr bwMode="auto">
          <a:xfrm rot="5400000">
            <a:off x="8494292" y="2995489"/>
            <a:ext cx="57150" cy="1600200"/>
          </a:xfrm>
          <a:prstGeom prst="leftBracket">
            <a:avLst>
              <a:gd name="adj" fmla="val 23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AutoShape 51">
            <a:extLst>
              <a:ext uri="{FF2B5EF4-FFF2-40B4-BE49-F238E27FC236}">
                <a16:creationId xmlns:a16="http://schemas.microsoft.com/office/drawing/2014/main" id="{2704D1FC-CFB0-4847-A685-5472BB5E8F6D}"/>
              </a:ext>
            </a:extLst>
          </p:cNvPr>
          <p:cNvSpPr>
            <a:spLocks/>
          </p:cNvSpPr>
          <p:nvPr/>
        </p:nvSpPr>
        <p:spPr bwMode="auto">
          <a:xfrm rot="5400000">
            <a:off x="10294517" y="285261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52">
            <a:extLst>
              <a:ext uri="{FF2B5EF4-FFF2-40B4-BE49-F238E27FC236}">
                <a16:creationId xmlns:a16="http://schemas.microsoft.com/office/drawing/2014/main" id="{ABDB59B9-FBC7-48C8-909B-976E37EAC133}"/>
              </a:ext>
            </a:extLst>
          </p:cNvPr>
          <p:cNvSpPr>
            <a:spLocks noChangeShapeType="1"/>
          </p:cNvSpPr>
          <p:nvPr/>
        </p:nvSpPr>
        <p:spPr bwMode="auto">
          <a:xfrm>
            <a:off x="6865517" y="456711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53">
            <a:extLst>
              <a:ext uri="{FF2B5EF4-FFF2-40B4-BE49-F238E27FC236}">
                <a16:creationId xmlns:a16="http://schemas.microsoft.com/office/drawing/2014/main" id="{3CE9542F-9D1D-4108-B525-087A2359C86D}"/>
              </a:ext>
            </a:extLst>
          </p:cNvPr>
          <p:cNvSpPr>
            <a:spLocks noChangeShapeType="1"/>
          </p:cNvSpPr>
          <p:nvPr/>
        </p:nvSpPr>
        <p:spPr bwMode="auto">
          <a:xfrm>
            <a:off x="6636917" y="456711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54">
            <a:extLst>
              <a:ext uri="{FF2B5EF4-FFF2-40B4-BE49-F238E27FC236}">
                <a16:creationId xmlns:a16="http://schemas.microsoft.com/office/drawing/2014/main" id="{33DE09F2-5F03-4754-B51C-B8E04C79DFB1}"/>
              </a:ext>
            </a:extLst>
          </p:cNvPr>
          <p:cNvSpPr txBox="1">
            <a:spLocks noChangeArrowheads="1"/>
          </p:cNvSpPr>
          <p:nvPr/>
        </p:nvSpPr>
        <p:spPr bwMode="auto">
          <a:xfrm>
            <a:off x="6636917" y="4281364"/>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55">
            <a:extLst>
              <a:ext uri="{FF2B5EF4-FFF2-40B4-BE49-F238E27FC236}">
                <a16:creationId xmlns:a16="http://schemas.microsoft.com/office/drawing/2014/main" id="{F338B60D-B5DE-403F-953F-62E2C6718E11}"/>
              </a:ext>
            </a:extLst>
          </p:cNvPr>
          <p:cNvSpPr>
            <a:spLocks noChangeShapeType="1"/>
          </p:cNvSpPr>
          <p:nvPr/>
        </p:nvSpPr>
        <p:spPr bwMode="auto">
          <a:xfrm>
            <a:off x="7379867" y="46242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56">
            <a:extLst>
              <a:ext uri="{FF2B5EF4-FFF2-40B4-BE49-F238E27FC236}">
                <a16:creationId xmlns:a16="http://schemas.microsoft.com/office/drawing/2014/main" id="{60B00561-2A5C-4D29-B9B4-CF98F59A7DD6}"/>
              </a:ext>
            </a:extLst>
          </p:cNvPr>
          <p:cNvSpPr txBox="1">
            <a:spLocks noChangeArrowheads="1"/>
          </p:cNvSpPr>
          <p:nvPr/>
        </p:nvSpPr>
        <p:spPr bwMode="auto">
          <a:xfrm>
            <a:off x="7094117" y="485286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Form.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57">
            <a:extLst>
              <a:ext uri="{FF2B5EF4-FFF2-40B4-BE49-F238E27FC236}">
                <a16:creationId xmlns:a16="http://schemas.microsoft.com/office/drawing/2014/main" id="{8464E912-7653-4384-BB26-F7E9788F2EEA}"/>
              </a:ext>
            </a:extLst>
          </p:cNvPr>
          <p:cNvSpPr>
            <a:spLocks noChangeShapeType="1"/>
          </p:cNvSpPr>
          <p:nvPr/>
        </p:nvSpPr>
        <p:spPr bwMode="auto">
          <a:xfrm>
            <a:off x="6351167" y="30240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58">
            <a:extLst>
              <a:ext uri="{FF2B5EF4-FFF2-40B4-BE49-F238E27FC236}">
                <a16:creationId xmlns:a16="http://schemas.microsoft.com/office/drawing/2014/main" id="{FD85282D-21E7-4A95-984C-84A5E6760227}"/>
              </a:ext>
            </a:extLst>
          </p:cNvPr>
          <p:cNvSpPr>
            <a:spLocks noChangeShapeType="1"/>
          </p:cNvSpPr>
          <p:nvPr/>
        </p:nvSpPr>
        <p:spPr bwMode="auto">
          <a:xfrm>
            <a:off x="6122567" y="30240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59">
            <a:extLst>
              <a:ext uri="{FF2B5EF4-FFF2-40B4-BE49-F238E27FC236}">
                <a16:creationId xmlns:a16="http://schemas.microsoft.com/office/drawing/2014/main" id="{5976531D-DAC2-42B5-956E-D8C5F7E0CA88}"/>
              </a:ext>
            </a:extLst>
          </p:cNvPr>
          <p:cNvSpPr txBox="1">
            <a:spLocks noChangeArrowheads="1"/>
          </p:cNvSpPr>
          <p:nvPr/>
        </p:nvSpPr>
        <p:spPr bwMode="auto">
          <a:xfrm>
            <a:off x="6008267" y="27383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Line 60">
            <a:extLst>
              <a:ext uri="{FF2B5EF4-FFF2-40B4-BE49-F238E27FC236}">
                <a16:creationId xmlns:a16="http://schemas.microsoft.com/office/drawing/2014/main" id="{674D35D8-202B-4FE4-86FC-2EEA1FE9702E}"/>
              </a:ext>
            </a:extLst>
          </p:cNvPr>
          <p:cNvSpPr>
            <a:spLocks noChangeShapeType="1"/>
          </p:cNvSpPr>
          <p:nvPr/>
        </p:nvSpPr>
        <p:spPr bwMode="auto">
          <a:xfrm>
            <a:off x="6865517" y="319551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Line 61">
            <a:extLst>
              <a:ext uri="{FF2B5EF4-FFF2-40B4-BE49-F238E27FC236}">
                <a16:creationId xmlns:a16="http://schemas.microsoft.com/office/drawing/2014/main" id="{E9D0D850-DF44-45A1-985C-AC6ADF11C90C}"/>
              </a:ext>
            </a:extLst>
          </p:cNvPr>
          <p:cNvSpPr>
            <a:spLocks noChangeShapeType="1"/>
          </p:cNvSpPr>
          <p:nvPr/>
        </p:nvSpPr>
        <p:spPr bwMode="auto">
          <a:xfrm>
            <a:off x="6636917" y="319551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62">
            <a:extLst>
              <a:ext uri="{FF2B5EF4-FFF2-40B4-BE49-F238E27FC236}">
                <a16:creationId xmlns:a16="http://schemas.microsoft.com/office/drawing/2014/main" id="{11EE1863-DF18-4181-833C-07792BC51AB0}"/>
              </a:ext>
            </a:extLst>
          </p:cNvPr>
          <p:cNvSpPr txBox="1">
            <a:spLocks noChangeArrowheads="1"/>
          </p:cNvSpPr>
          <p:nvPr/>
        </p:nvSpPr>
        <p:spPr bwMode="auto">
          <a:xfrm>
            <a:off x="6636917" y="2909764"/>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63">
            <a:extLst>
              <a:ext uri="{FF2B5EF4-FFF2-40B4-BE49-F238E27FC236}">
                <a16:creationId xmlns:a16="http://schemas.microsoft.com/office/drawing/2014/main" id="{5E58F913-52C7-4BD4-B5AA-B4FBC05E30C3}"/>
              </a:ext>
            </a:extLst>
          </p:cNvPr>
          <p:cNvSpPr>
            <a:spLocks noChangeShapeType="1"/>
          </p:cNvSpPr>
          <p:nvPr/>
        </p:nvSpPr>
        <p:spPr bwMode="auto">
          <a:xfrm>
            <a:off x="7379867" y="3252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64">
            <a:extLst>
              <a:ext uri="{FF2B5EF4-FFF2-40B4-BE49-F238E27FC236}">
                <a16:creationId xmlns:a16="http://schemas.microsoft.com/office/drawing/2014/main" id="{52CD1F30-4803-4E9B-A4BA-D26D9B4EAFCA}"/>
              </a:ext>
            </a:extLst>
          </p:cNvPr>
          <p:cNvSpPr txBox="1">
            <a:spLocks noChangeArrowheads="1"/>
          </p:cNvSpPr>
          <p:nvPr/>
        </p:nvSpPr>
        <p:spPr bwMode="auto">
          <a:xfrm>
            <a:off x="7151267" y="3424114"/>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Form.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65">
            <a:extLst>
              <a:ext uri="{FF2B5EF4-FFF2-40B4-BE49-F238E27FC236}">
                <a16:creationId xmlns:a16="http://schemas.microsoft.com/office/drawing/2014/main" id="{A3B602B1-C602-4C0E-A2BB-E736A70105F5}"/>
              </a:ext>
            </a:extLst>
          </p:cNvPr>
          <p:cNvSpPr txBox="1">
            <a:spLocks noChangeArrowheads="1"/>
          </p:cNvSpPr>
          <p:nvPr/>
        </p:nvSpPr>
        <p:spPr bwMode="auto">
          <a:xfrm>
            <a:off x="7151267" y="2966914"/>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66">
            <a:extLst>
              <a:ext uri="{FF2B5EF4-FFF2-40B4-BE49-F238E27FC236}">
                <a16:creationId xmlns:a16="http://schemas.microsoft.com/office/drawing/2014/main" id="{65F1DF50-93E7-4024-99F6-CD5615A9C2F9}"/>
              </a:ext>
            </a:extLst>
          </p:cNvPr>
          <p:cNvSpPr txBox="1">
            <a:spLocks noChangeArrowheads="1"/>
          </p:cNvSpPr>
          <p:nvPr/>
        </p:nvSpPr>
        <p:spPr bwMode="auto">
          <a:xfrm>
            <a:off x="7151267" y="4338514"/>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1833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Line 67">
            <a:extLst>
              <a:ext uri="{FF2B5EF4-FFF2-40B4-BE49-F238E27FC236}">
                <a16:creationId xmlns:a16="http://schemas.microsoft.com/office/drawing/2014/main" id="{3571DC1B-A341-4490-AAB4-09403565E07A}"/>
              </a:ext>
            </a:extLst>
          </p:cNvPr>
          <p:cNvSpPr>
            <a:spLocks noChangeShapeType="1"/>
          </p:cNvSpPr>
          <p:nvPr/>
        </p:nvSpPr>
        <p:spPr bwMode="auto">
          <a:xfrm>
            <a:off x="8922917" y="3252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Text Box 68">
            <a:extLst>
              <a:ext uri="{FF2B5EF4-FFF2-40B4-BE49-F238E27FC236}">
                <a16:creationId xmlns:a16="http://schemas.microsoft.com/office/drawing/2014/main" id="{0B36F18A-FD03-4C85-807A-97CC5E6C229E}"/>
              </a:ext>
            </a:extLst>
          </p:cNvPr>
          <p:cNvSpPr txBox="1">
            <a:spLocks noChangeArrowheads="1"/>
          </p:cNvSpPr>
          <p:nvPr/>
        </p:nvSpPr>
        <p:spPr bwMode="auto">
          <a:xfrm>
            <a:off x="8694317" y="302406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69">
            <a:extLst>
              <a:ext uri="{FF2B5EF4-FFF2-40B4-BE49-F238E27FC236}">
                <a16:creationId xmlns:a16="http://schemas.microsoft.com/office/drawing/2014/main" id="{5E1827A4-E355-4EED-8C70-95CE063C8E8E}"/>
              </a:ext>
            </a:extLst>
          </p:cNvPr>
          <p:cNvSpPr txBox="1">
            <a:spLocks noChangeArrowheads="1"/>
          </p:cNvSpPr>
          <p:nvPr/>
        </p:nvSpPr>
        <p:spPr bwMode="auto">
          <a:xfrm>
            <a:off x="8465717" y="3424114"/>
            <a:ext cx="8572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rejected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0">
            <a:extLst>
              <a:ext uri="{FF2B5EF4-FFF2-40B4-BE49-F238E27FC236}">
                <a16:creationId xmlns:a16="http://schemas.microsoft.com/office/drawing/2014/main" id="{B49ED273-11DC-4E86-A6AD-C1E3C31164D5}"/>
              </a:ext>
            </a:extLst>
          </p:cNvPr>
          <p:cNvSpPr>
            <a:spLocks noChangeShapeType="1"/>
          </p:cNvSpPr>
          <p:nvPr/>
        </p:nvSpPr>
        <p:spPr bwMode="auto">
          <a:xfrm>
            <a:off x="9894467" y="3252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71">
            <a:extLst>
              <a:ext uri="{FF2B5EF4-FFF2-40B4-BE49-F238E27FC236}">
                <a16:creationId xmlns:a16="http://schemas.microsoft.com/office/drawing/2014/main" id="{1DC059DC-BD7E-4DD3-8C37-7214D3CB4205}"/>
              </a:ext>
            </a:extLst>
          </p:cNvPr>
          <p:cNvSpPr txBox="1">
            <a:spLocks noChangeArrowheads="1"/>
          </p:cNvSpPr>
          <p:nvPr/>
        </p:nvSpPr>
        <p:spPr bwMode="auto">
          <a:xfrm>
            <a:off x="9665867" y="302406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AutoShape 72">
            <a:extLst>
              <a:ext uri="{FF2B5EF4-FFF2-40B4-BE49-F238E27FC236}">
                <a16:creationId xmlns:a16="http://schemas.microsoft.com/office/drawing/2014/main" id="{000D54C5-100C-4C3E-9506-3E3D7E9A0DAE}"/>
              </a:ext>
            </a:extLst>
          </p:cNvPr>
          <p:cNvSpPr>
            <a:spLocks/>
          </p:cNvSpPr>
          <p:nvPr/>
        </p:nvSpPr>
        <p:spPr bwMode="auto">
          <a:xfrm rot="5400000">
            <a:off x="10294517" y="159531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73">
            <a:extLst>
              <a:ext uri="{FF2B5EF4-FFF2-40B4-BE49-F238E27FC236}">
                <a16:creationId xmlns:a16="http://schemas.microsoft.com/office/drawing/2014/main" id="{852D0FAE-FF0E-4651-A2F4-7D364E53AFC8}"/>
              </a:ext>
            </a:extLst>
          </p:cNvPr>
          <p:cNvSpPr>
            <a:spLocks noChangeShapeType="1"/>
          </p:cNvSpPr>
          <p:nvPr/>
        </p:nvSpPr>
        <p:spPr bwMode="auto">
          <a:xfrm>
            <a:off x="7779917" y="30240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74">
            <a:extLst>
              <a:ext uri="{FF2B5EF4-FFF2-40B4-BE49-F238E27FC236}">
                <a16:creationId xmlns:a16="http://schemas.microsoft.com/office/drawing/2014/main" id="{47233508-BE1E-4A4E-9A25-36AC05D2C10A}"/>
              </a:ext>
            </a:extLst>
          </p:cNvPr>
          <p:cNvSpPr>
            <a:spLocks noChangeShapeType="1"/>
          </p:cNvSpPr>
          <p:nvPr/>
        </p:nvSpPr>
        <p:spPr bwMode="auto">
          <a:xfrm>
            <a:off x="7551317" y="30240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75">
            <a:extLst>
              <a:ext uri="{FF2B5EF4-FFF2-40B4-BE49-F238E27FC236}">
                <a16:creationId xmlns:a16="http://schemas.microsoft.com/office/drawing/2014/main" id="{17405E75-BE79-4ED3-B421-F6BE0D9EE1B1}"/>
              </a:ext>
            </a:extLst>
          </p:cNvPr>
          <p:cNvSpPr txBox="1">
            <a:spLocks noChangeArrowheads="1"/>
          </p:cNvSpPr>
          <p:nvPr/>
        </p:nvSpPr>
        <p:spPr bwMode="auto">
          <a:xfrm>
            <a:off x="7551317" y="2566864"/>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AutoShape 76">
            <a:extLst>
              <a:ext uri="{FF2B5EF4-FFF2-40B4-BE49-F238E27FC236}">
                <a16:creationId xmlns:a16="http://schemas.microsoft.com/office/drawing/2014/main" id="{6E8BCD6B-F549-4272-B6FE-D1AC18231C86}"/>
              </a:ext>
            </a:extLst>
          </p:cNvPr>
          <p:cNvSpPr>
            <a:spLocks/>
          </p:cNvSpPr>
          <p:nvPr/>
        </p:nvSpPr>
        <p:spPr bwMode="auto">
          <a:xfrm rot="5400000">
            <a:off x="8494292" y="1738189"/>
            <a:ext cx="57150" cy="1600200"/>
          </a:xfrm>
          <a:prstGeom prst="leftBracket">
            <a:avLst>
              <a:gd name="adj" fmla="val 23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Text Box 77">
            <a:extLst>
              <a:ext uri="{FF2B5EF4-FFF2-40B4-BE49-F238E27FC236}">
                <a16:creationId xmlns:a16="http://schemas.microsoft.com/office/drawing/2014/main" id="{17066B1C-F070-4E63-9CA2-2AD28D817B20}"/>
              </a:ext>
            </a:extLst>
          </p:cNvPr>
          <p:cNvSpPr txBox="1">
            <a:spLocks noChangeArrowheads="1"/>
          </p:cNvSpPr>
          <p:nvPr/>
        </p:nvSpPr>
        <p:spPr bwMode="auto">
          <a:xfrm>
            <a:off x="9037217" y="2281114"/>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78">
            <a:extLst>
              <a:ext uri="{FF2B5EF4-FFF2-40B4-BE49-F238E27FC236}">
                <a16:creationId xmlns:a16="http://schemas.microsoft.com/office/drawing/2014/main" id="{394FAB70-9217-47C1-947F-A1AE16165A70}"/>
              </a:ext>
            </a:extLst>
          </p:cNvPr>
          <p:cNvSpPr txBox="1">
            <a:spLocks noChangeArrowheads="1"/>
          </p:cNvSpPr>
          <p:nvPr/>
        </p:nvSpPr>
        <p:spPr bwMode="auto">
          <a:xfrm>
            <a:off x="10180217" y="3538414"/>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86" name="Picture 85">
            <a:extLst>
              <a:ext uri="{FF2B5EF4-FFF2-40B4-BE49-F238E27FC236}">
                <a16:creationId xmlns:a16="http://schemas.microsoft.com/office/drawing/2014/main" id="{2785281E-26C0-409D-ADFC-D22CDEAC5389}"/>
              </a:ext>
            </a:extLst>
          </p:cNvPr>
          <p:cNvPicPr>
            <a:picLocks noChangeAspect="1"/>
          </p:cNvPicPr>
          <p:nvPr/>
        </p:nvPicPr>
        <p:blipFill>
          <a:blip r:embed="rId2"/>
          <a:stretch>
            <a:fillRect/>
          </a:stretch>
        </p:blipFill>
        <p:spPr>
          <a:xfrm>
            <a:off x="8801085" y="326882"/>
            <a:ext cx="2629700" cy="1679664"/>
          </a:xfrm>
          <a:prstGeom prst="rect">
            <a:avLst/>
          </a:prstGeom>
          <a:ln w="6350">
            <a:solidFill>
              <a:schemeClr val="tx1"/>
            </a:solidFill>
          </a:ln>
        </p:spPr>
      </p:pic>
      <p:cxnSp>
        <p:nvCxnSpPr>
          <p:cNvPr id="88" name="Straight Arrow Connector 87">
            <a:extLst>
              <a:ext uri="{FF2B5EF4-FFF2-40B4-BE49-F238E27FC236}">
                <a16:creationId xmlns:a16="http://schemas.microsoft.com/office/drawing/2014/main" id="{FA7D9ECA-17CA-46FA-96F1-44E649D28461}"/>
              </a:ext>
            </a:extLst>
          </p:cNvPr>
          <p:cNvCxnSpPr/>
          <p:nvPr/>
        </p:nvCxnSpPr>
        <p:spPr>
          <a:xfrm>
            <a:off x="5436767" y="1635853"/>
            <a:ext cx="3600450" cy="72984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8564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13</a:t>
            </a:fld>
            <a:endParaRPr lang="en-US"/>
          </a:p>
        </p:txBody>
      </p:sp>
      <p:grpSp>
        <p:nvGrpSpPr>
          <p:cNvPr id="129" name="Group 79">
            <a:extLst>
              <a:ext uri="{FF2B5EF4-FFF2-40B4-BE49-F238E27FC236}">
                <a16:creationId xmlns:a16="http://schemas.microsoft.com/office/drawing/2014/main" id="{64E1DB86-A8B7-42D9-B2AD-42493D349F52}"/>
              </a:ext>
            </a:extLst>
          </p:cNvPr>
          <p:cNvGrpSpPr>
            <a:grpSpLocks/>
          </p:cNvGrpSpPr>
          <p:nvPr/>
        </p:nvGrpSpPr>
        <p:grpSpPr bwMode="auto">
          <a:xfrm>
            <a:off x="4544343" y="1428750"/>
            <a:ext cx="7200900" cy="4000500"/>
            <a:chOff x="106413300" y="105898950"/>
            <a:chExt cx="7200900" cy="4000500"/>
          </a:xfrm>
        </p:grpSpPr>
        <p:sp>
          <p:nvSpPr>
            <p:cNvPr id="130" name="Text Box 80">
              <a:extLst>
                <a:ext uri="{FF2B5EF4-FFF2-40B4-BE49-F238E27FC236}">
                  <a16:creationId xmlns:a16="http://schemas.microsoft.com/office/drawing/2014/main" id="{81E518D9-34DD-41E6-9B25-F0DBA4A038D3}"/>
                </a:ext>
              </a:extLst>
            </p:cNvPr>
            <p:cNvSpPr txBox="1">
              <a:spLocks noChangeArrowheads="1"/>
            </p:cNvSpPr>
            <p:nvPr/>
          </p:nvSpPr>
          <p:spPr bwMode="auto">
            <a:xfrm>
              <a:off x="106756200" y="105898950"/>
              <a:ext cx="6858000"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Line 81">
              <a:extLst>
                <a:ext uri="{FF2B5EF4-FFF2-40B4-BE49-F238E27FC236}">
                  <a16:creationId xmlns:a16="http://schemas.microsoft.com/office/drawing/2014/main" id="{83072046-D8D0-4BD4-B877-11102B2AB320}"/>
                </a:ext>
              </a:extLst>
            </p:cNvPr>
            <p:cNvSpPr>
              <a:spLocks noChangeShapeType="1"/>
            </p:cNvSpPr>
            <p:nvPr/>
          </p:nvSpPr>
          <p:spPr bwMode="auto">
            <a:xfrm>
              <a:off x="106756200" y="1072705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82">
              <a:extLst>
                <a:ext uri="{FF2B5EF4-FFF2-40B4-BE49-F238E27FC236}">
                  <a16:creationId xmlns:a16="http://schemas.microsoft.com/office/drawing/2014/main" id="{0A544EF8-2387-43DA-8188-60754337AB55}"/>
                </a:ext>
              </a:extLst>
            </p:cNvPr>
            <p:cNvSpPr>
              <a:spLocks noChangeShapeType="1"/>
            </p:cNvSpPr>
            <p:nvPr/>
          </p:nvSpPr>
          <p:spPr bwMode="auto">
            <a:xfrm>
              <a:off x="111328200" y="10687050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83">
              <a:extLst>
                <a:ext uri="{FF2B5EF4-FFF2-40B4-BE49-F238E27FC236}">
                  <a16:creationId xmlns:a16="http://schemas.microsoft.com/office/drawing/2014/main" id="{EFCED85A-8503-45F3-B2B6-D3DCE02D6253}"/>
                </a:ext>
              </a:extLst>
            </p:cNvPr>
            <p:cNvSpPr>
              <a:spLocks noChangeShapeType="1"/>
            </p:cNvSpPr>
            <p:nvPr/>
          </p:nvSpPr>
          <p:spPr bwMode="auto">
            <a:xfrm>
              <a:off x="111099600" y="106870500"/>
              <a:ext cx="5143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Text Box 84">
              <a:extLst>
                <a:ext uri="{FF2B5EF4-FFF2-40B4-BE49-F238E27FC236}">
                  <a16:creationId xmlns:a16="http://schemas.microsoft.com/office/drawing/2014/main" id="{B82660F9-B0C3-4B2F-804C-58328012321D}"/>
                </a:ext>
              </a:extLst>
            </p:cNvPr>
            <p:cNvSpPr txBox="1">
              <a:spLocks noChangeArrowheads="1"/>
            </p:cNvSpPr>
            <p:nvPr/>
          </p:nvSpPr>
          <p:spPr bwMode="auto">
            <a:xfrm>
              <a:off x="111099600" y="1065847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2014</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
          <p:nvSpPr>
            <p:cNvPr id="135" name="Line 85">
              <a:extLst>
                <a:ext uri="{FF2B5EF4-FFF2-40B4-BE49-F238E27FC236}">
                  <a16:creationId xmlns:a16="http://schemas.microsoft.com/office/drawing/2014/main" id="{BFAE9896-3994-4D1B-AC72-8BC0A6C67A93}"/>
                </a:ext>
              </a:extLst>
            </p:cNvPr>
            <p:cNvSpPr>
              <a:spLocks noChangeShapeType="1"/>
            </p:cNvSpPr>
            <p:nvPr/>
          </p:nvSpPr>
          <p:spPr bwMode="auto">
            <a:xfrm>
              <a:off x="106756200" y="108642150"/>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86">
              <a:extLst>
                <a:ext uri="{FF2B5EF4-FFF2-40B4-BE49-F238E27FC236}">
                  <a16:creationId xmlns:a16="http://schemas.microsoft.com/office/drawing/2014/main" id="{83D3C5F1-DA8A-4CD3-8EA6-FBCFB4EF9393}"/>
                </a:ext>
              </a:extLst>
            </p:cNvPr>
            <p:cNvSpPr>
              <a:spLocks noChangeShapeType="1"/>
            </p:cNvSpPr>
            <p:nvPr/>
          </p:nvSpPr>
          <p:spPr bwMode="auto">
            <a:xfrm>
              <a:off x="111385350" y="10824210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87">
              <a:extLst>
                <a:ext uri="{FF2B5EF4-FFF2-40B4-BE49-F238E27FC236}">
                  <a16:creationId xmlns:a16="http://schemas.microsoft.com/office/drawing/2014/main" id="{32491E87-A184-4853-839A-EF0BAC467C71}"/>
                </a:ext>
              </a:extLst>
            </p:cNvPr>
            <p:cNvSpPr>
              <a:spLocks noChangeShapeType="1"/>
            </p:cNvSpPr>
            <p:nvPr/>
          </p:nvSpPr>
          <p:spPr bwMode="auto">
            <a:xfrm>
              <a:off x="111156750" y="108242100"/>
              <a:ext cx="5143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Text Box 88">
              <a:extLst>
                <a:ext uri="{FF2B5EF4-FFF2-40B4-BE49-F238E27FC236}">
                  <a16:creationId xmlns:a16="http://schemas.microsoft.com/office/drawing/2014/main" id="{D0E60C6B-0533-4F0A-9C9C-866497348D03}"/>
                </a:ext>
              </a:extLst>
            </p:cNvPr>
            <p:cNvSpPr txBox="1">
              <a:spLocks noChangeArrowheads="1"/>
            </p:cNvSpPr>
            <p:nvPr/>
          </p:nvSpPr>
          <p:spPr bwMode="auto">
            <a:xfrm>
              <a:off x="111156750" y="10772775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Line 89">
              <a:extLst>
                <a:ext uri="{FF2B5EF4-FFF2-40B4-BE49-F238E27FC236}">
                  <a16:creationId xmlns:a16="http://schemas.microsoft.com/office/drawing/2014/main" id="{E4D33442-3C6D-4A1A-B535-E5B6DBB72EA9}"/>
                </a:ext>
              </a:extLst>
            </p:cNvPr>
            <p:cNvSpPr>
              <a:spLocks noChangeShapeType="1"/>
            </p:cNvSpPr>
            <p:nvPr/>
          </p:nvSpPr>
          <p:spPr bwMode="auto">
            <a:xfrm>
              <a:off x="109556550" y="109785150"/>
              <a:ext cx="4057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90">
              <a:extLst>
                <a:ext uri="{FF2B5EF4-FFF2-40B4-BE49-F238E27FC236}">
                  <a16:creationId xmlns:a16="http://schemas.microsoft.com/office/drawing/2014/main" id="{FC5CC225-9C90-419D-BAE8-CB0B047E837F}"/>
                </a:ext>
              </a:extLst>
            </p:cNvPr>
            <p:cNvSpPr>
              <a:spLocks noChangeShapeType="1"/>
            </p:cNvSpPr>
            <p:nvPr/>
          </p:nvSpPr>
          <p:spPr bwMode="auto">
            <a:xfrm>
              <a:off x="111385350" y="10938510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91">
              <a:extLst>
                <a:ext uri="{FF2B5EF4-FFF2-40B4-BE49-F238E27FC236}">
                  <a16:creationId xmlns:a16="http://schemas.microsoft.com/office/drawing/2014/main" id="{E70A6354-7B95-491E-BD96-D83F974E8DE3}"/>
                </a:ext>
              </a:extLst>
            </p:cNvPr>
            <p:cNvSpPr>
              <a:spLocks noChangeShapeType="1"/>
            </p:cNvSpPr>
            <p:nvPr/>
          </p:nvSpPr>
          <p:spPr bwMode="auto">
            <a:xfrm>
              <a:off x="111156750" y="109385100"/>
              <a:ext cx="5143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92">
              <a:extLst>
                <a:ext uri="{FF2B5EF4-FFF2-40B4-BE49-F238E27FC236}">
                  <a16:creationId xmlns:a16="http://schemas.microsoft.com/office/drawing/2014/main" id="{37004D1A-AC64-4579-AF91-7A03DB9AF22C}"/>
                </a:ext>
              </a:extLst>
            </p:cNvPr>
            <p:cNvSpPr txBox="1">
              <a:spLocks noChangeArrowheads="1"/>
            </p:cNvSpPr>
            <p:nvPr/>
          </p:nvSpPr>
          <p:spPr bwMode="auto">
            <a:xfrm>
              <a:off x="111042450" y="1090993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Text Box 93">
              <a:extLst>
                <a:ext uri="{FF2B5EF4-FFF2-40B4-BE49-F238E27FC236}">
                  <a16:creationId xmlns:a16="http://schemas.microsoft.com/office/drawing/2014/main" id="{3DBE970C-00FD-4507-8AD5-49E764A5EE86}"/>
                </a:ext>
              </a:extLst>
            </p:cNvPr>
            <p:cNvSpPr txBox="1">
              <a:spLocks noChangeArrowheads="1"/>
            </p:cNvSpPr>
            <p:nvPr/>
          </p:nvSpPr>
          <p:spPr bwMode="auto">
            <a:xfrm rot="-718584">
              <a:off x="106413300" y="1076134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Text Box 94">
              <a:extLst>
                <a:ext uri="{FF2B5EF4-FFF2-40B4-BE49-F238E27FC236}">
                  <a16:creationId xmlns:a16="http://schemas.microsoft.com/office/drawing/2014/main" id="{DD29D724-09EB-467D-B77D-BB2AF174F49C}"/>
                </a:ext>
              </a:extLst>
            </p:cNvPr>
            <p:cNvSpPr txBox="1">
              <a:spLocks noChangeArrowheads="1"/>
            </p:cNvSpPr>
            <p:nvPr/>
          </p:nvSpPr>
          <p:spPr bwMode="auto">
            <a:xfrm rot="-718584">
              <a:off x="108870750" y="1091565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95">
              <a:extLst>
                <a:ext uri="{FF2B5EF4-FFF2-40B4-BE49-F238E27FC236}">
                  <a16:creationId xmlns:a16="http://schemas.microsoft.com/office/drawing/2014/main" id="{851368C9-93EF-46F4-AABE-9862A3578830}"/>
                </a:ext>
              </a:extLst>
            </p:cNvPr>
            <p:cNvSpPr txBox="1">
              <a:spLocks noChangeArrowheads="1"/>
            </p:cNvSpPr>
            <p:nvPr/>
          </p:nvSpPr>
          <p:spPr bwMode="auto">
            <a:xfrm rot="-718584">
              <a:off x="106413300" y="1060704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Priests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Line 96">
              <a:extLst>
                <a:ext uri="{FF2B5EF4-FFF2-40B4-BE49-F238E27FC236}">
                  <a16:creationId xmlns:a16="http://schemas.microsoft.com/office/drawing/2014/main" id="{23A12305-26D5-4393-9A69-78DED4B15309}"/>
                </a:ext>
              </a:extLst>
            </p:cNvPr>
            <p:cNvSpPr>
              <a:spLocks noChangeShapeType="1"/>
            </p:cNvSpPr>
            <p:nvPr/>
          </p:nvSpPr>
          <p:spPr bwMode="auto">
            <a:xfrm>
              <a:off x="112356900" y="10938510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97">
              <a:extLst>
                <a:ext uri="{FF2B5EF4-FFF2-40B4-BE49-F238E27FC236}">
                  <a16:creationId xmlns:a16="http://schemas.microsoft.com/office/drawing/2014/main" id="{C41E37E7-8B91-4374-B5A7-44F2065A5787}"/>
                </a:ext>
              </a:extLst>
            </p:cNvPr>
            <p:cNvSpPr>
              <a:spLocks noChangeShapeType="1"/>
            </p:cNvSpPr>
            <p:nvPr/>
          </p:nvSpPr>
          <p:spPr bwMode="auto">
            <a:xfrm>
              <a:off x="112128300" y="109385100"/>
              <a:ext cx="5143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Text Box 98">
              <a:extLst>
                <a:ext uri="{FF2B5EF4-FFF2-40B4-BE49-F238E27FC236}">
                  <a16:creationId xmlns:a16="http://schemas.microsoft.com/office/drawing/2014/main" id="{ACD54A59-87EB-4CB9-9D4D-9A939D4DC177}"/>
                </a:ext>
              </a:extLst>
            </p:cNvPr>
            <p:cNvSpPr txBox="1">
              <a:spLocks noChangeArrowheads="1"/>
            </p:cNvSpPr>
            <p:nvPr/>
          </p:nvSpPr>
          <p:spPr bwMode="auto">
            <a:xfrm>
              <a:off x="112014000" y="1090993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Line 99">
              <a:extLst>
                <a:ext uri="{FF2B5EF4-FFF2-40B4-BE49-F238E27FC236}">
                  <a16:creationId xmlns:a16="http://schemas.microsoft.com/office/drawing/2014/main" id="{0EF00462-B2C7-419B-B01F-92E10AE607E0}"/>
                </a:ext>
              </a:extLst>
            </p:cNvPr>
            <p:cNvSpPr>
              <a:spLocks noChangeShapeType="1"/>
            </p:cNvSpPr>
            <p:nvPr/>
          </p:nvSpPr>
          <p:spPr bwMode="auto">
            <a:xfrm>
              <a:off x="113328450" y="10938510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100">
              <a:extLst>
                <a:ext uri="{FF2B5EF4-FFF2-40B4-BE49-F238E27FC236}">
                  <a16:creationId xmlns:a16="http://schemas.microsoft.com/office/drawing/2014/main" id="{D4C75A23-95BA-4130-AAA8-57D66C6796FC}"/>
                </a:ext>
              </a:extLst>
            </p:cNvPr>
            <p:cNvSpPr>
              <a:spLocks noChangeShapeType="1"/>
            </p:cNvSpPr>
            <p:nvPr/>
          </p:nvSpPr>
          <p:spPr bwMode="auto">
            <a:xfrm>
              <a:off x="113099850" y="109385100"/>
              <a:ext cx="5143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Text Box 101">
              <a:extLst>
                <a:ext uri="{FF2B5EF4-FFF2-40B4-BE49-F238E27FC236}">
                  <a16:creationId xmlns:a16="http://schemas.microsoft.com/office/drawing/2014/main" id="{11F07C92-944C-4B57-8AAF-26E424CE8600}"/>
                </a:ext>
              </a:extLst>
            </p:cNvPr>
            <p:cNvSpPr txBox="1">
              <a:spLocks noChangeArrowheads="1"/>
            </p:cNvSpPr>
            <p:nvPr/>
          </p:nvSpPr>
          <p:spPr bwMode="auto">
            <a:xfrm>
              <a:off x="112985550" y="109099350"/>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Line 102">
              <a:extLst>
                <a:ext uri="{FF2B5EF4-FFF2-40B4-BE49-F238E27FC236}">
                  <a16:creationId xmlns:a16="http://schemas.microsoft.com/office/drawing/2014/main" id="{FBE78EA4-68C7-4B4E-BA29-C901646C3DF9}"/>
                </a:ext>
              </a:extLst>
            </p:cNvPr>
            <p:cNvSpPr>
              <a:spLocks noChangeShapeType="1"/>
            </p:cNvSpPr>
            <p:nvPr/>
          </p:nvSpPr>
          <p:spPr bwMode="auto">
            <a:xfrm flipV="1">
              <a:off x="111442500" y="109499400"/>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103">
              <a:extLst>
                <a:ext uri="{FF2B5EF4-FFF2-40B4-BE49-F238E27FC236}">
                  <a16:creationId xmlns:a16="http://schemas.microsoft.com/office/drawing/2014/main" id="{4AC0928F-EEE8-4145-8B87-95F7366677A4}"/>
                </a:ext>
              </a:extLst>
            </p:cNvPr>
            <p:cNvSpPr>
              <a:spLocks noChangeShapeType="1"/>
            </p:cNvSpPr>
            <p:nvPr/>
          </p:nvSpPr>
          <p:spPr bwMode="auto">
            <a:xfrm>
              <a:off x="112356900" y="10824210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104">
              <a:extLst>
                <a:ext uri="{FF2B5EF4-FFF2-40B4-BE49-F238E27FC236}">
                  <a16:creationId xmlns:a16="http://schemas.microsoft.com/office/drawing/2014/main" id="{DFBE387E-24F0-4616-9E7D-784921332330}"/>
                </a:ext>
              </a:extLst>
            </p:cNvPr>
            <p:cNvSpPr>
              <a:spLocks noChangeShapeType="1"/>
            </p:cNvSpPr>
            <p:nvPr/>
          </p:nvSpPr>
          <p:spPr bwMode="auto">
            <a:xfrm>
              <a:off x="112128300" y="108242100"/>
              <a:ext cx="5143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105">
              <a:extLst>
                <a:ext uri="{FF2B5EF4-FFF2-40B4-BE49-F238E27FC236}">
                  <a16:creationId xmlns:a16="http://schemas.microsoft.com/office/drawing/2014/main" id="{63FEFF81-D95C-4228-8797-7DB2E6F28C13}"/>
                </a:ext>
              </a:extLst>
            </p:cNvPr>
            <p:cNvSpPr txBox="1">
              <a:spLocks noChangeArrowheads="1"/>
            </p:cNvSpPr>
            <p:nvPr/>
          </p:nvSpPr>
          <p:spPr bwMode="auto">
            <a:xfrm>
              <a:off x="112014000" y="107670600"/>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 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Line 106">
              <a:extLst>
                <a:ext uri="{FF2B5EF4-FFF2-40B4-BE49-F238E27FC236}">
                  <a16:creationId xmlns:a16="http://schemas.microsoft.com/office/drawing/2014/main" id="{CAA496FC-D4C4-410A-9A61-5E5252F0D164}"/>
                </a:ext>
              </a:extLst>
            </p:cNvPr>
            <p:cNvSpPr>
              <a:spLocks noChangeShapeType="1"/>
            </p:cNvSpPr>
            <p:nvPr/>
          </p:nvSpPr>
          <p:spPr bwMode="auto">
            <a:xfrm>
              <a:off x="113328450" y="10824210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107">
              <a:extLst>
                <a:ext uri="{FF2B5EF4-FFF2-40B4-BE49-F238E27FC236}">
                  <a16:creationId xmlns:a16="http://schemas.microsoft.com/office/drawing/2014/main" id="{D72C9F78-8C6C-4D0A-9A26-041B7B120779}"/>
                </a:ext>
              </a:extLst>
            </p:cNvPr>
            <p:cNvSpPr>
              <a:spLocks noChangeShapeType="1"/>
            </p:cNvSpPr>
            <p:nvPr/>
          </p:nvSpPr>
          <p:spPr bwMode="auto">
            <a:xfrm>
              <a:off x="113099850" y="108242100"/>
              <a:ext cx="5143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108">
              <a:extLst>
                <a:ext uri="{FF2B5EF4-FFF2-40B4-BE49-F238E27FC236}">
                  <a16:creationId xmlns:a16="http://schemas.microsoft.com/office/drawing/2014/main" id="{367EC336-275E-4E6F-BE9B-669878019CC5}"/>
                </a:ext>
              </a:extLst>
            </p:cNvPr>
            <p:cNvSpPr txBox="1">
              <a:spLocks noChangeArrowheads="1"/>
            </p:cNvSpPr>
            <p:nvPr/>
          </p:nvSpPr>
          <p:spPr bwMode="auto">
            <a:xfrm>
              <a:off x="113099850" y="107670600"/>
              <a:ext cx="5143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Line 109">
              <a:extLst>
                <a:ext uri="{FF2B5EF4-FFF2-40B4-BE49-F238E27FC236}">
                  <a16:creationId xmlns:a16="http://schemas.microsoft.com/office/drawing/2014/main" id="{A9BD63C0-DB80-4BEC-9C39-EAEA8314F53B}"/>
                </a:ext>
              </a:extLst>
            </p:cNvPr>
            <p:cNvSpPr>
              <a:spLocks noChangeShapeType="1"/>
            </p:cNvSpPr>
            <p:nvPr/>
          </p:nvSpPr>
          <p:spPr bwMode="auto">
            <a:xfrm>
              <a:off x="112356900" y="10687050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Line 110">
              <a:extLst>
                <a:ext uri="{FF2B5EF4-FFF2-40B4-BE49-F238E27FC236}">
                  <a16:creationId xmlns:a16="http://schemas.microsoft.com/office/drawing/2014/main" id="{CD3F5DBA-8CC8-4770-975A-A8A0FD9E2951}"/>
                </a:ext>
              </a:extLst>
            </p:cNvPr>
            <p:cNvSpPr>
              <a:spLocks noChangeShapeType="1"/>
            </p:cNvSpPr>
            <p:nvPr/>
          </p:nvSpPr>
          <p:spPr bwMode="auto">
            <a:xfrm>
              <a:off x="112128300" y="106870500"/>
              <a:ext cx="5143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111">
              <a:extLst>
                <a:ext uri="{FF2B5EF4-FFF2-40B4-BE49-F238E27FC236}">
                  <a16:creationId xmlns:a16="http://schemas.microsoft.com/office/drawing/2014/main" id="{5C788B52-7D75-467B-8231-CE58E6B8F514}"/>
                </a:ext>
              </a:extLst>
            </p:cNvPr>
            <p:cNvSpPr txBox="1">
              <a:spLocks noChangeArrowheads="1"/>
            </p:cNvSpPr>
            <p:nvPr/>
          </p:nvSpPr>
          <p:spPr bwMode="auto">
            <a:xfrm>
              <a:off x="112128300" y="106584750"/>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112">
              <a:extLst>
                <a:ext uri="{FF2B5EF4-FFF2-40B4-BE49-F238E27FC236}">
                  <a16:creationId xmlns:a16="http://schemas.microsoft.com/office/drawing/2014/main" id="{23212C75-618D-4864-98FB-6819D3661B05}"/>
                </a:ext>
              </a:extLst>
            </p:cNvPr>
            <p:cNvSpPr>
              <a:spLocks noChangeShapeType="1"/>
            </p:cNvSpPr>
            <p:nvPr/>
          </p:nvSpPr>
          <p:spPr bwMode="auto">
            <a:xfrm>
              <a:off x="113328450" y="10687050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113">
              <a:extLst>
                <a:ext uri="{FF2B5EF4-FFF2-40B4-BE49-F238E27FC236}">
                  <a16:creationId xmlns:a16="http://schemas.microsoft.com/office/drawing/2014/main" id="{78FCCAF3-7858-4B61-B407-21E1D860F978}"/>
                </a:ext>
              </a:extLst>
            </p:cNvPr>
            <p:cNvSpPr>
              <a:spLocks noChangeShapeType="1"/>
            </p:cNvSpPr>
            <p:nvPr/>
          </p:nvSpPr>
          <p:spPr bwMode="auto">
            <a:xfrm>
              <a:off x="113099850" y="106870500"/>
              <a:ext cx="5143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114">
              <a:extLst>
                <a:ext uri="{FF2B5EF4-FFF2-40B4-BE49-F238E27FC236}">
                  <a16:creationId xmlns:a16="http://schemas.microsoft.com/office/drawing/2014/main" id="{2A1F9A07-2CE2-4B35-87C7-57C25AE9ABE5}"/>
                </a:ext>
              </a:extLst>
            </p:cNvPr>
            <p:cNvSpPr txBox="1">
              <a:spLocks noChangeArrowheads="1"/>
            </p:cNvSpPr>
            <p:nvPr/>
          </p:nvSpPr>
          <p:spPr bwMode="auto">
            <a:xfrm>
              <a:off x="113099850" y="1064133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2019</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
          <p:nvSpPr>
            <p:cNvPr id="165" name="Line 115">
              <a:extLst>
                <a:ext uri="{FF2B5EF4-FFF2-40B4-BE49-F238E27FC236}">
                  <a16:creationId xmlns:a16="http://schemas.microsoft.com/office/drawing/2014/main" id="{A28210A6-EB8B-4F9E-A203-3C45C48D94BF}"/>
                </a:ext>
              </a:extLst>
            </p:cNvPr>
            <p:cNvSpPr>
              <a:spLocks noChangeShapeType="1"/>
            </p:cNvSpPr>
            <p:nvPr/>
          </p:nvSpPr>
          <p:spPr bwMode="auto">
            <a:xfrm flipV="1">
              <a:off x="111442500" y="108356400"/>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116">
              <a:extLst>
                <a:ext uri="{FF2B5EF4-FFF2-40B4-BE49-F238E27FC236}">
                  <a16:creationId xmlns:a16="http://schemas.microsoft.com/office/drawing/2014/main" id="{32DE9D6B-0D07-4FF6-8DF6-727C75703C13}"/>
                </a:ext>
              </a:extLst>
            </p:cNvPr>
            <p:cNvSpPr>
              <a:spLocks noChangeShapeType="1"/>
            </p:cNvSpPr>
            <p:nvPr/>
          </p:nvSpPr>
          <p:spPr bwMode="auto">
            <a:xfrm flipV="1">
              <a:off x="111385350" y="106984800"/>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117">
              <a:extLst>
                <a:ext uri="{FF2B5EF4-FFF2-40B4-BE49-F238E27FC236}">
                  <a16:creationId xmlns:a16="http://schemas.microsoft.com/office/drawing/2014/main" id="{0F696880-8E91-4838-BDF4-8E654C78FD4D}"/>
                </a:ext>
              </a:extLst>
            </p:cNvPr>
            <p:cNvSpPr>
              <a:spLocks noChangeShapeType="1"/>
            </p:cNvSpPr>
            <p:nvPr/>
          </p:nvSpPr>
          <p:spPr bwMode="auto">
            <a:xfrm>
              <a:off x="109728000" y="10824210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118">
              <a:extLst>
                <a:ext uri="{FF2B5EF4-FFF2-40B4-BE49-F238E27FC236}">
                  <a16:creationId xmlns:a16="http://schemas.microsoft.com/office/drawing/2014/main" id="{EC04CEB6-37D1-4D5A-B6FC-060CEA63BEC9}"/>
                </a:ext>
              </a:extLst>
            </p:cNvPr>
            <p:cNvSpPr>
              <a:spLocks noChangeShapeType="1"/>
            </p:cNvSpPr>
            <p:nvPr/>
          </p:nvSpPr>
          <p:spPr bwMode="auto">
            <a:xfrm>
              <a:off x="109499400" y="108242100"/>
              <a:ext cx="5143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119">
              <a:extLst>
                <a:ext uri="{FF2B5EF4-FFF2-40B4-BE49-F238E27FC236}">
                  <a16:creationId xmlns:a16="http://schemas.microsoft.com/office/drawing/2014/main" id="{A06F6CB2-5791-4DCB-940D-AE54DCC7A809}"/>
                </a:ext>
              </a:extLst>
            </p:cNvPr>
            <p:cNvSpPr txBox="1">
              <a:spLocks noChangeArrowheads="1"/>
            </p:cNvSpPr>
            <p:nvPr/>
          </p:nvSpPr>
          <p:spPr bwMode="auto">
            <a:xfrm>
              <a:off x="109442250" y="107727750"/>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Text Box 120">
              <a:extLst>
                <a:ext uri="{FF2B5EF4-FFF2-40B4-BE49-F238E27FC236}">
                  <a16:creationId xmlns:a16="http://schemas.microsoft.com/office/drawing/2014/main" id="{1D565718-0835-4096-8700-CD95E6F95E4B}"/>
                </a:ext>
              </a:extLst>
            </p:cNvPr>
            <p:cNvSpPr txBox="1">
              <a:spLocks noChangeArrowheads="1"/>
            </p:cNvSpPr>
            <p:nvPr/>
          </p:nvSpPr>
          <p:spPr bwMode="auto">
            <a:xfrm>
              <a:off x="109785150" y="1082992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Line 121">
              <a:extLst>
                <a:ext uri="{FF2B5EF4-FFF2-40B4-BE49-F238E27FC236}">
                  <a16:creationId xmlns:a16="http://schemas.microsoft.com/office/drawing/2014/main" id="{DA65EFF8-577B-4961-B065-7CFBC2569430}"/>
                </a:ext>
              </a:extLst>
            </p:cNvPr>
            <p:cNvSpPr>
              <a:spLocks noChangeShapeType="1"/>
            </p:cNvSpPr>
            <p:nvPr/>
          </p:nvSpPr>
          <p:spPr bwMode="auto">
            <a:xfrm>
              <a:off x="111842550" y="108413550"/>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122">
              <a:extLst>
                <a:ext uri="{FF2B5EF4-FFF2-40B4-BE49-F238E27FC236}">
                  <a16:creationId xmlns:a16="http://schemas.microsoft.com/office/drawing/2014/main" id="{2795F1F0-F260-4F09-B63E-8F17BD13F053}"/>
                </a:ext>
              </a:extLst>
            </p:cNvPr>
            <p:cNvSpPr txBox="1">
              <a:spLocks noChangeArrowheads="1"/>
            </p:cNvSpPr>
            <p:nvPr/>
          </p:nvSpPr>
          <p:spPr bwMode="auto">
            <a:xfrm>
              <a:off x="111499650" y="1081849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Concord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Line 123">
              <a:extLst>
                <a:ext uri="{FF2B5EF4-FFF2-40B4-BE49-F238E27FC236}">
                  <a16:creationId xmlns:a16="http://schemas.microsoft.com/office/drawing/2014/main" id="{BFDCB671-9E7F-4CCA-B83B-D7A49C68A966}"/>
                </a:ext>
              </a:extLst>
            </p:cNvPr>
            <p:cNvSpPr>
              <a:spLocks noChangeShapeType="1"/>
            </p:cNvSpPr>
            <p:nvPr/>
          </p:nvSpPr>
          <p:spPr bwMode="auto">
            <a:xfrm>
              <a:off x="111671100" y="108413550"/>
              <a:ext cx="2857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124">
              <a:extLst>
                <a:ext uri="{FF2B5EF4-FFF2-40B4-BE49-F238E27FC236}">
                  <a16:creationId xmlns:a16="http://schemas.microsoft.com/office/drawing/2014/main" id="{B0ED31C1-D295-4AAC-B503-F25E924AD0C3}"/>
                </a:ext>
              </a:extLst>
            </p:cNvPr>
            <p:cNvSpPr txBox="1">
              <a:spLocks noChangeArrowheads="1"/>
            </p:cNvSpPr>
            <p:nvPr/>
          </p:nvSpPr>
          <p:spPr bwMode="auto">
            <a:xfrm>
              <a:off x="111042450" y="1086421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AutoShape 125">
              <a:extLst>
                <a:ext uri="{FF2B5EF4-FFF2-40B4-BE49-F238E27FC236}">
                  <a16:creationId xmlns:a16="http://schemas.microsoft.com/office/drawing/2014/main" id="{304A01CD-852D-4BC4-8B67-389D1A8F1695}"/>
                </a:ext>
              </a:extLst>
            </p:cNvPr>
            <p:cNvSpPr>
              <a:spLocks/>
            </p:cNvSpPr>
            <p:nvPr/>
          </p:nvSpPr>
          <p:spPr bwMode="auto">
            <a:xfrm rot="5400000">
              <a:off x="110499525" y="106841925"/>
              <a:ext cx="57150" cy="1600200"/>
            </a:xfrm>
            <a:prstGeom prst="leftBracket">
              <a:avLst>
                <a:gd name="adj" fmla="val 23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AutoShape 126">
              <a:extLst>
                <a:ext uri="{FF2B5EF4-FFF2-40B4-BE49-F238E27FC236}">
                  <a16:creationId xmlns:a16="http://schemas.microsoft.com/office/drawing/2014/main" id="{E3DB259A-686D-480B-B4BA-246E075C8D3A}"/>
                </a:ext>
              </a:extLst>
            </p:cNvPr>
            <p:cNvSpPr>
              <a:spLocks/>
            </p:cNvSpPr>
            <p:nvPr/>
          </p:nvSpPr>
          <p:spPr bwMode="auto">
            <a:xfrm rot="5400000">
              <a:off x="112299750" y="10669905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127">
              <a:extLst>
                <a:ext uri="{FF2B5EF4-FFF2-40B4-BE49-F238E27FC236}">
                  <a16:creationId xmlns:a16="http://schemas.microsoft.com/office/drawing/2014/main" id="{E9F9B098-F1E8-4A22-85D3-DC4A162949CF}"/>
                </a:ext>
              </a:extLst>
            </p:cNvPr>
            <p:cNvSpPr>
              <a:spLocks noChangeShapeType="1"/>
            </p:cNvSpPr>
            <p:nvPr/>
          </p:nvSpPr>
          <p:spPr bwMode="auto">
            <a:xfrm>
              <a:off x="110928150" y="1070991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Text Box 128">
              <a:extLst>
                <a:ext uri="{FF2B5EF4-FFF2-40B4-BE49-F238E27FC236}">
                  <a16:creationId xmlns:a16="http://schemas.microsoft.com/office/drawing/2014/main" id="{FA702ABD-FC36-47AF-A635-6110DC7BBABD}"/>
                </a:ext>
              </a:extLst>
            </p:cNvPr>
            <p:cNvSpPr txBox="1">
              <a:spLocks noChangeArrowheads="1"/>
            </p:cNvSpPr>
            <p:nvPr/>
          </p:nvSpPr>
          <p:spPr bwMode="auto">
            <a:xfrm>
              <a:off x="110699550" y="1068705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Text Box 129">
              <a:extLst>
                <a:ext uri="{FF2B5EF4-FFF2-40B4-BE49-F238E27FC236}">
                  <a16:creationId xmlns:a16="http://schemas.microsoft.com/office/drawing/2014/main" id="{1D62AC81-EECE-41B7-AF61-7E3694B98724}"/>
                </a:ext>
              </a:extLst>
            </p:cNvPr>
            <p:cNvSpPr txBox="1">
              <a:spLocks noChangeArrowheads="1"/>
            </p:cNvSpPr>
            <p:nvPr/>
          </p:nvSpPr>
          <p:spPr bwMode="auto">
            <a:xfrm>
              <a:off x="110470950" y="107270550"/>
              <a:ext cx="8572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rejected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Line 130">
              <a:extLst>
                <a:ext uri="{FF2B5EF4-FFF2-40B4-BE49-F238E27FC236}">
                  <a16:creationId xmlns:a16="http://schemas.microsoft.com/office/drawing/2014/main" id="{9F398A81-8E80-4ACE-978F-06A177C33107}"/>
                </a:ext>
              </a:extLst>
            </p:cNvPr>
            <p:cNvSpPr>
              <a:spLocks noChangeShapeType="1"/>
            </p:cNvSpPr>
            <p:nvPr/>
          </p:nvSpPr>
          <p:spPr bwMode="auto">
            <a:xfrm>
              <a:off x="111899700" y="1070991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131">
              <a:extLst>
                <a:ext uri="{FF2B5EF4-FFF2-40B4-BE49-F238E27FC236}">
                  <a16:creationId xmlns:a16="http://schemas.microsoft.com/office/drawing/2014/main" id="{E4215E9F-8339-4636-8A8A-D89F10F16F13}"/>
                </a:ext>
              </a:extLst>
            </p:cNvPr>
            <p:cNvSpPr txBox="1">
              <a:spLocks noChangeArrowheads="1"/>
            </p:cNvSpPr>
            <p:nvPr/>
          </p:nvSpPr>
          <p:spPr bwMode="auto">
            <a:xfrm>
              <a:off x="111671100" y="1068705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AutoShape 132">
              <a:extLst>
                <a:ext uri="{FF2B5EF4-FFF2-40B4-BE49-F238E27FC236}">
                  <a16:creationId xmlns:a16="http://schemas.microsoft.com/office/drawing/2014/main" id="{D4B54B16-6B8C-46FD-8CE7-B4C58E15F6CA}"/>
                </a:ext>
              </a:extLst>
            </p:cNvPr>
            <p:cNvSpPr>
              <a:spLocks/>
            </p:cNvSpPr>
            <p:nvPr/>
          </p:nvSpPr>
          <p:spPr bwMode="auto">
            <a:xfrm rot="5400000">
              <a:off x="112299750" y="10544175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133">
              <a:extLst>
                <a:ext uri="{FF2B5EF4-FFF2-40B4-BE49-F238E27FC236}">
                  <a16:creationId xmlns:a16="http://schemas.microsoft.com/office/drawing/2014/main" id="{401307B0-EB63-4F9A-8DFB-E75FC821A96F}"/>
                </a:ext>
              </a:extLst>
            </p:cNvPr>
            <p:cNvSpPr>
              <a:spLocks noChangeShapeType="1"/>
            </p:cNvSpPr>
            <p:nvPr/>
          </p:nvSpPr>
          <p:spPr bwMode="auto">
            <a:xfrm>
              <a:off x="109785150" y="10687050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Line 134">
              <a:extLst>
                <a:ext uri="{FF2B5EF4-FFF2-40B4-BE49-F238E27FC236}">
                  <a16:creationId xmlns:a16="http://schemas.microsoft.com/office/drawing/2014/main" id="{CA8CBB41-E116-48DF-9A61-D72E5402D906}"/>
                </a:ext>
              </a:extLst>
            </p:cNvPr>
            <p:cNvSpPr>
              <a:spLocks noChangeShapeType="1"/>
            </p:cNvSpPr>
            <p:nvPr/>
          </p:nvSpPr>
          <p:spPr bwMode="auto">
            <a:xfrm>
              <a:off x="109556550" y="106870500"/>
              <a:ext cx="5143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Text Box 135">
              <a:extLst>
                <a:ext uri="{FF2B5EF4-FFF2-40B4-BE49-F238E27FC236}">
                  <a16:creationId xmlns:a16="http://schemas.microsoft.com/office/drawing/2014/main" id="{4D70C5D9-8F1C-4664-A091-84A37C2C51F0}"/>
                </a:ext>
              </a:extLst>
            </p:cNvPr>
            <p:cNvSpPr txBox="1">
              <a:spLocks noChangeArrowheads="1"/>
            </p:cNvSpPr>
            <p:nvPr/>
          </p:nvSpPr>
          <p:spPr bwMode="auto">
            <a:xfrm>
              <a:off x="109556550" y="106413300"/>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2001</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
          <p:nvSpPr>
            <p:cNvPr id="186" name="AutoShape 136">
              <a:extLst>
                <a:ext uri="{FF2B5EF4-FFF2-40B4-BE49-F238E27FC236}">
                  <a16:creationId xmlns:a16="http://schemas.microsoft.com/office/drawing/2014/main" id="{640DF4A4-80B2-4498-9B2E-2CE253B9BB07}"/>
                </a:ext>
              </a:extLst>
            </p:cNvPr>
            <p:cNvSpPr>
              <a:spLocks/>
            </p:cNvSpPr>
            <p:nvPr/>
          </p:nvSpPr>
          <p:spPr bwMode="auto">
            <a:xfrm rot="5400000">
              <a:off x="110499525" y="105584625"/>
              <a:ext cx="57150" cy="1600200"/>
            </a:xfrm>
            <a:prstGeom prst="leftBracket">
              <a:avLst>
                <a:gd name="adj" fmla="val 23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137">
              <a:extLst>
                <a:ext uri="{FF2B5EF4-FFF2-40B4-BE49-F238E27FC236}">
                  <a16:creationId xmlns:a16="http://schemas.microsoft.com/office/drawing/2014/main" id="{ACD8EC68-2F2D-497D-8C85-7FE1D2334C56}"/>
                </a:ext>
              </a:extLst>
            </p:cNvPr>
            <p:cNvSpPr txBox="1">
              <a:spLocks noChangeArrowheads="1"/>
            </p:cNvSpPr>
            <p:nvPr/>
          </p:nvSpPr>
          <p:spPr bwMode="auto">
            <a:xfrm>
              <a:off x="112185450" y="10738485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 name="Line 138">
              <a:extLst>
                <a:ext uri="{FF2B5EF4-FFF2-40B4-BE49-F238E27FC236}">
                  <a16:creationId xmlns:a16="http://schemas.microsoft.com/office/drawing/2014/main" id="{FB0BE429-3649-400D-84F1-9FCC068636B4}"/>
                </a:ext>
              </a:extLst>
            </p:cNvPr>
            <p:cNvSpPr>
              <a:spLocks noChangeShapeType="1"/>
            </p:cNvSpPr>
            <p:nvPr/>
          </p:nvSpPr>
          <p:spPr bwMode="auto">
            <a:xfrm>
              <a:off x="107442000" y="10687050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139">
              <a:extLst>
                <a:ext uri="{FF2B5EF4-FFF2-40B4-BE49-F238E27FC236}">
                  <a16:creationId xmlns:a16="http://schemas.microsoft.com/office/drawing/2014/main" id="{B6EBAB20-EDE7-4DB0-9410-30659D06E9C6}"/>
                </a:ext>
              </a:extLst>
            </p:cNvPr>
            <p:cNvSpPr>
              <a:spLocks noChangeShapeType="1"/>
            </p:cNvSpPr>
            <p:nvPr/>
          </p:nvSpPr>
          <p:spPr bwMode="auto">
            <a:xfrm>
              <a:off x="107213400" y="106870500"/>
              <a:ext cx="5143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140">
              <a:extLst>
                <a:ext uri="{FF2B5EF4-FFF2-40B4-BE49-F238E27FC236}">
                  <a16:creationId xmlns:a16="http://schemas.microsoft.com/office/drawing/2014/main" id="{66C573F8-6126-483C-B2CB-83D64B586295}"/>
                </a:ext>
              </a:extLst>
            </p:cNvPr>
            <p:cNvSpPr txBox="1">
              <a:spLocks noChangeArrowheads="1"/>
            </p:cNvSpPr>
            <p:nvPr/>
          </p:nvSpPr>
          <p:spPr bwMode="auto">
            <a:xfrm>
              <a:off x="107213400" y="1066419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1863</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
          <p:nvSpPr>
            <p:cNvPr id="191" name="AutoShape 141">
              <a:extLst>
                <a:ext uri="{FF2B5EF4-FFF2-40B4-BE49-F238E27FC236}">
                  <a16:creationId xmlns:a16="http://schemas.microsoft.com/office/drawing/2014/main" id="{1E735585-4F2E-456A-A12F-C4278F53785E}"/>
                </a:ext>
              </a:extLst>
            </p:cNvPr>
            <p:cNvSpPr>
              <a:spLocks/>
            </p:cNvSpPr>
            <p:nvPr/>
          </p:nvSpPr>
          <p:spPr bwMode="auto">
            <a:xfrm rot="5400000">
              <a:off x="109270800" y="104241600"/>
              <a:ext cx="285750" cy="3829050"/>
            </a:xfrm>
            <a:prstGeom prst="leftBracket">
              <a:avLst>
                <a:gd name="adj" fmla="val 111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142">
              <a:extLst>
                <a:ext uri="{FF2B5EF4-FFF2-40B4-BE49-F238E27FC236}">
                  <a16:creationId xmlns:a16="http://schemas.microsoft.com/office/drawing/2014/main" id="{DC41F759-724A-4EC8-A20D-6940216FB056}"/>
                </a:ext>
              </a:extLst>
            </p:cNvPr>
            <p:cNvSpPr txBox="1">
              <a:spLocks noChangeArrowheads="1"/>
            </p:cNvSpPr>
            <p:nvPr/>
          </p:nvSpPr>
          <p:spPr bwMode="auto">
            <a:xfrm>
              <a:off x="108813600" y="10601325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Text Box 143">
              <a:extLst>
                <a:ext uri="{FF2B5EF4-FFF2-40B4-BE49-F238E27FC236}">
                  <a16:creationId xmlns:a16="http://schemas.microsoft.com/office/drawing/2014/main" id="{D63EFFEC-4CB1-4FF2-AD09-663336A72107}"/>
                </a:ext>
              </a:extLst>
            </p:cNvPr>
            <p:cNvSpPr txBox="1">
              <a:spLocks noChangeArrowheads="1"/>
            </p:cNvSpPr>
            <p:nvPr/>
          </p:nvSpPr>
          <p:spPr bwMode="auto">
            <a:xfrm>
              <a:off x="111042450" y="106127550"/>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midway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4" name="Line 144">
              <a:extLst>
                <a:ext uri="{FF2B5EF4-FFF2-40B4-BE49-F238E27FC236}">
                  <a16:creationId xmlns:a16="http://schemas.microsoft.com/office/drawing/2014/main" id="{47D74413-76EB-4CB2-963E-F73B40EA4C78}"/>
                </a:ext>
              </a:extLst>
            </p:cNvPr>
            <p:cNvSpPr>
              <a:spLocks noChangeShapeType="1"/>
            </p:cNvSpPr>
            <p:nvPr/>
          </p:nvSpPr>
          <p:spPr bwMode="auto">
            <a:xfrm>
              <a:off x="106984800" y="1070991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145">
              <a:extLst>
                <a:ext uri="{FF2B5EF4-FFF2-40B4-BE49-F238E27FC236}">
                  <a16:creationId xmlns:a16="http://schemas.microsoft.com/office/drawing/2014/main" id="{D668639F-0B5C-4D97-BB4E-76E1C6521CC4}"/>
                </a:ext>
              </a:extLst>
            </p:cNvPr>
            <p:cNvSpPr txBox="1">
              <a:spLocks noChangeArrowheads="1"/>
            </p:cNvSpPr>
            <p:nvPr/>
          </p:nvSpPr>
          <p:spPr bwMode="auto">
            <a:xfrm>
              <a:off x="106756200" y="1068705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1861</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
          <p:nvSpPr>
            <p:cNvPr id="196" name="Line 146">
              <a:extLst>
                <a:ext uri="{FF2B5EF4-FFF2-40B4-BE49-F238E27FC236}">
                  <a16:creationId xmlns:a16="http://schemas.microsoft.com/office/drawing/2014/main" id="{3AE85939-F514-43DE-98A4-A2486C0D982B}"/>
                </a:ext>
              </a:extLst>
            </p:cNvPr>
            <p:cNvSpPr>
              <a:spLocks noChangeShapeType="1"/>
            </p:cNvSpPr>
            <p:nvPr/>
          </p:nvSpPr>
          <p:spPr bwMode="auto">
            <a:xfrm>
              <a:off x="107956350" y="1070991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147">
              <a:extLst>
                <a:ext uri="{FF2B5EF4-FFF2-40B4-BE49-F238E27FC236}">
                  <a16:creationId xmlns:a16="http://schemas.microsoft.com/office/drawing/2014/main" id="{3B9F7E02-7A3F-4C6F-8128-2B3D09C558D4}"/>
                </a:ext>
              </a:extLst>
            </p:cNvPr>
            <p:cNvSpPr txBox="1">
              <a:spLocks noChangeArrowheads="1"/>
            </p:cNvSpPr>
            <p:nvPr/>
          </p:nvSpPr>
          <p:spPr bwMode="auto">
            <a:xfrm>
              <a:off x="107727750" y="106870500"/>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1865</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
          <p:nvSpPr>
            <p:cNvPr id="198" name="Line 148">
              <a:extLst>
                <a:ext uri="{FF2B5EF4-FFF2-40B4-BE49-F238E27FC236}">
                  <a16:creationId xmlns:a16="http://schemas.microsoft.com/office/drawing/2014/main" id="{EA123C84-68EC-43AF-84B3-BCA43B42802C}"/>
                </a:ext>
              </a:extLst>
            </p:cNvPr>
            <p:cNvSpPr>
              <a:spLocks noChangeShapeType="1"/>
            </p:cNvSpPr>
            <p:nvPr/>
          </p:nvSpPr>
          <p:spPr bwMode="auto">
            <a:xfrm>
              <a:off x="106870500" y="107099100"/>
              <a:ext cx="2857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149">
              <a:extLst>
                <a:ext uri="{FF2B5EF4-FFF2-40B4-BE49-F238E27FC236}">
                  <a16:creationId xmlns:a16="http://schemas.microsoft.com/office/drawing/2014/main" id="{0D8AA438-CF42-49B9-8528-AA4A6D6A7856}"/>
                </a:ext>
              </a:extLst>
            </p:cNvPr>
            <p:cNvSpPr>
              <a:spLocks noChangeShapeType="1"/>
            </p:cNvSpPr>
            <p:nvPr/>
          </p:nvSpPr>
          <p:spPr bwMode="auto">
            <a:xfrm>
              <a:off x="107842050" y="107099100"/>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AutoShape 150">
              <a:extLst>
                <a:ext uri="{FF2B5EF4-FFF2-40B4-BE49-F238E27FC236}">
                  <a16:creationId xmlns:a16="http://schemas.microsoft.com/office/drawing/2014/main" id="{6FF4DF6C-F8D2-4A9F-88BE-AE22F578E345}"/>
                </a:ext>
              </a:extLst>
            </p:cNvPr>
            <p:cNvSpPr>
              <a:spLocks/>
            </p:cNvSpPr>
            <p:nvPr/>
          </p:nvSpPr>
          <p:spPr bwMode="auto">
            <a:xfrm rot="-5400000">
              <a:off x="107156250" y="107156250"/>
              <a:ext cx="57150" cy="400050"/>
            </a:xfrm>
            <a:prstGeom prst="leftBracket">
              <a:avLst>
                <a:gd name="adj" fmla="val 5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AutoShape 151">
              <a:extLst>
                <a:ext uri="{FF2B5EF4-FFF2-40B4-BE49-F238E27FC236}">
                  <a16:creationId xmlns:a16="http://schemas.microsoft.com/office/drawing/2014/main" id="{01A74AB2-AFA9-4D81-9663-A3A8C09CC19A}"/>
                </a:ext>
              </a:extLst>
            </p:cNvPr>
            <p:cNvSpPr>
              <a:spLocks/>
            </p:cNvSpPr>
            <p:nvPr/>
          </p:nvSpPr>
          <p:spPr bwMode="auto">
            <a:xfrm rot="-5400000">
              <a:off x="107670600" y="107156250"/>
              <a:ext cx="57150" cy="400050"/>
            </a:xfrm>
            <a:prstGeom prst="leftBracket">
              <a:avLst>
                <a:gd name="adj" fmla="val 5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202" name="TextBox 201">
            <a:extLst>
              <a:ext uri="{FF2B5EF4-FFF2-40B4-BE49-F238E27FC236}">
                <a16:creationId xmlns:a16="http://schemas.microsoft.com/office/drawing/2014/main" id="{F23E3BE5-72C3-4B67-9BD3-EAC419B70667}"/>
              </a:ext>
            </a:extLst>
          </p:cNvPr>
          <p:cNvSpPr txBox="1"/>
          <p:nvPr/>
        </p:nvSpPr>
        <p:spPr>
          <a:xfrm>
            <a:off x="619459" y="1073021"/>
            <a:ext cx="3820793" cy="4893647"/>
          </a:xfrm>
          <a:prstGeom prst="rect">
            <a:avLst/>
          </a:prstGeom>
          <a:noFill/>
        </p:spPr>
        <p:txBody>
          <a:bodyPr wrap="square" rtlCol="0">
            <a:spAutoFit/>
          </a:bodyPr>
          <a:lstStyle/>
          <a:p>
            <a:r>
              <a:rPr lang="en-US" sz="1400" dirty="0">
                <a:latin typeface="Arial Narrow" panose="020B0606020202030204" pitchFamily="34" charset="0"/>
              </a:rPr>
              <a:t>The reason we wanted to build that structure because we’re going backwards and placing the time prophecies that took us to 2014 in the first place. </a:t>
            </a:r>
            <a:r>
              <a:rPr lang="en-US" sz="1400" b="1" dirty="0">
                <a:latin typeface="Arial Narrow" panose="020B0606020202030204" pitchFamily="34" charset="0"/>
              </a:rPr>
              <a:t>We started today's study by showing the 126 in the 151</a:t>
            </a:r>
            <a:r>
              <a:rPr lang="en-US" sz="1400" dirty="0">
                <a:latin typeface="Arial Narrow" panose="020B0606020202030204" pitchFamily="34" charset="0"/>
              </a:rPr>
              <a:t>.    As we began to look at in our last study the 151 takes us back to 1863. </a:t>
            </a:r>
            <a:r>
              <a:rPr lang="en-US" sz="1400" b="1" dirty="0">
                <a:latin typeface="Arial Narrow" panose="020B0606020202030204" pitchFamily="34" charset="0"/>
              </a:rPr>
              <a:t>This is one of the structures that was put in place to predict 2014</a:t>
            </a:r>
            <a:r>
              <a:rPr lang="en-US" sz="1400" dirty="0">
                <a:latin typeface="Arial Narrow" panose="020B0606020202030204" pitchFamily="34" charset="0"/>
              </a:rPr>
              <a:t>. But you can mark these two numbers. And </a:t>
            </a:r>
            <a:r>
              <a:rPr lang="en-US" sz="1400" b="1" dirty="0">
                <a:solidFill>
                  <a:srgbClr val="FF0000"/>
                </a:solidFill>
                <a:latin typeface="Arial Narrow" panose="020B0606020202030204" pitchFamily="34" charset="0"/>
              </a:rPr>
              <a:t>1863 is the midpoint midway of the American civil war</a:t>
            </a:r>
            <a:r>
              <a:rPr lang="en-US" sz="1400" dirty="0">
                <a:latin typeface="Arial Narrow" panose="020B0606020202030204" pitchFamily="34" charset="0"/>
              </a:rPr>
              <a:t>.</a:t>
            </a:r>
          </a:p>
          <a:p>
            <a:br>
              <a:rPr lang="en-US" sz="1400" dirty="0">
                <a:latin typeface="Arial Narrow" panose="020B0606020202030204" pitchFamily="34" charset="0"/>
              </a:rPr>
            </a:br>
            <a:r>
              <a:rPr lang="en-US" sz="1400" dirty="0">
                <a:latin typeface="Arial Narrow" panose="020B0606020202030204" pitchFamily="34" charset="0"/>
              </a:rPr>
              <a:t>When we discussed Acts 27, in 1863 and it goes off course. The civil war began in 1861 and ended in 1865. What's the first thing we observe about this when we look at the structure? Two years, it's midway between the beginning and the end of the civil war. So this light we bring into this history 2001 to 2018, what do we begin to understand? </a:t>
            </a:r>
            <a:r>
              <a:rPr lang="en-US" sz="1400" b="1" dirty="0">
                <a:solidFill>
                  <a:srgbClr val="FF0000"/>
                </a:solidFill>
                <a:latin typeface="Arial Narrow" panose="020B0606020202030204" pitchFamily="34" charset="0"/>
              </a:rPr>
              <a:t>What is 2014? Midway</a:t>
            </a:r>
            <a:r>
              <a:rPr lang="en-US" sz="1400" dirty="0">
                <a:latin typeface="Arial Narrow" panose="020B0606020202030204" pitchFamily="34" charset="0"/>
              </a:rPr>
              <a:t>. Midway of 1861 to 1865, history of the civil war. </a:t>
            </a:r>
            <a:r>
              <a:rPr lang="en-US" sz="1400" b="1" dirty="0">
                <a:solidFill>
                  <a:srgbClr val="FF0000"/>
                </a:solidFill>
                <a:latin typeface="Arial Narrow" panose="020B0606020202030204" pitchFamily="34" charset="0"/>
              </a:rPr>
              <a:t>Seeing 1863 the history of the civil war is midway shows us that 2014 is midway in our civil war. Now we don't have one date to work off of, we have all three.</a:t>
            </a:r>
          </a:p>
          <a:p>
            <a:r>
              <a:rPr lang="en-US" dirty="0"/>
              <a:t> </a:t>
            </a:r>
          </a:p>
        </p:txBody>
      </p:sp>
      <p:sp>
        <p:nvSpPr>
          <p:cNvPr id="203" name="Text Box 143">
            <a:extLst>
              <a:ext uri="{FF2B5EF4-FFF2-40B4-BE49-F238E27FC236}">
                <a16:creationId xmlns:a16="http://schemas.microsoft.com/office/drawing/2014/main" id="{7D597754-627A-4585-BCDB-0F1FFB671BA8}"/>
              </a:ext>
            </a:extLst>
          </p:cNvPr>
          <p:cNvSpPr txBox="1">
            <a:spLocks noChangeArrowheads="1"/>
          </p:cNvSpPr>
          <p:nvPr/>
        </p:nvSpPr>
        <p:spPr bwMode="auto">
          <a:xfrm>
            <a:off x="5258718" y="2886074"/>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midway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7604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760066-DCC6-4C79-8BDF-5844DF560178}"/>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22" name="TextBox 21">
            <a:extLst>
              <a:ext uri="{FF2B5EF4-FFF2-40B4-BE49-F238E27FC236}">
                <a16:creationId xmlns:a16="http://schemas.microsoft.com/office/drawing/2014/main" id="{6C4C6581-2863-41B9-B06D-6909CF9CC452}"/>
              </a:ext>
            </a:extLst>
          </p:cNvPr>
          <p:cNvSpPr txBox="1"/>
          <p:nvPr/>
        </p:nvSpPr>
        <p:spPr>
          <a:xfrm>
            <a:off x="570451" y="713064"/>
            <a:ext cx="10989578" cy="3323987"/>
          </a:xfrm>
          <a:prstGeom prst="rect">
            <a:avLst/>
          </a:prstGeom>
          <a:noFill/>
        </p:spPr>
        <p:txBody>
          <a:bodyPr wrap="square" rtlCol="0">
            <a:spAutoFit/>
          </a:bodyPr>
          <a:lstStyle/>
          <a:p>
            <a:r>
              <a:rPr lang="en-US" sz="1400" dirty="0">
                <a:latin typeface="Arial Narrow" panose="020B0606020202030204" pitchFamily="34" charset="0"/>
              </a:rPr>
              <a:t>Question when we say there's a civil war it's also symbolic in 2014?</a:t>
            </a:r>
          </a:p>
          <a:p>
            <a:r>
              <a:rPr lang="en-US" sz="1400" dirty="0">
                <a:latin typeface="Arial Narrow" panose="020B0606020202030204" pitchFamily="34" charset="0"/>
              </a:rPr>
              <a:t>I think it becomes how we interpret prophecy. If there was a prophet in the history of World War II and she said there was going to be World War 3 would we be content to seeing that application is nearly completed? Because </a:t>
            </a:r>
            <a:r>
              <a:rPr lang="en-US" sz="1400" b="1" dirty="0">
                <a:latin typeface="Arial Narrow" panose="020B0606020202030204" pitchFamily="34" charset="0"/>
              </a:rPr>
              <a:t>we also need to understand what those prophecies mean</a:t>
            </a:r>
            <a:r>
              <a:rPr lang="en-US" sz="1400" dirty="0">
                <a:latin typeface="Arial Narrow" panose="020B0606020202030204" pitchFamily="34" charset="0"/>
              </a:rPr>
              <a:t>, the mode of warfare in their time becomes airplanes and tanks, machine guns, gases. We don't bring their mode of warfare into our history as literal. When we say that we’re in the history of World War II and it's nearly over, are we content with that application or understanding?</a:t>
            </a:r>
          </a:p>
          <a:p>
            <a:br>
              <a:rPr lang="en-US" sz="1400" dirty="0">
                <a:latin typeface="Arial Narrow" panose="020B0606020202030204" pitchFamily="34" charset="0"/>
              </a:rPr>
            </a:br>
            <a:r>
              <a:rPr lang="en-US" sz="1400" i="1" dirty="0">
                <a:latin typeface="Arial Narrow" panose="020B0606020202030204" pitchFamily="34" charset="0"/>
              </a:rPr>
              <a:t>There are struggles between understanding literal and symbolic. </a:t>
            </a:r>
            <a:r>
              <a:rPr lang="en-US" sz="1400" dirty="0">
                <a:latin typeface="Arial Narrow" panose="020B0606020202030204" pitchFamily="34" charset="0"/>
              </a:rPr>
              <a:t>  It's not an issue of literal versus symbolic, it's defining what it looks like in our time.  When we look at the civil war or jump ahead in our studies, forget the civil war, let's look at the French revolution. It begins with one type of government and ends with another type of government, that's the definition of a civil war or revolution, that's the point. If it's successful it's a change in the leadership or government. I wouldn't say it becomes a literal or symbolic, but the processes by which that occurs are not necessarily the same. So in our history we’re in the history of persecution and the history of the Holocaust so we need to understand what these mean in our time. Are we content to see first of all that we are in that history?   Then are we content to see what that looks like or means to us. </a:t>
            </a:r>
            <a:r>
              <a:rPr lang="en-US" sz="1400" b="1" dirty="0">
                <a:latin typeface="Arial Narrow" panose="020B0606020202030204" pitchFamily="34" charset="0"/>
              </a:rPr>
              <a:t>Some people have already said in other places on video that this cannot be civil war or revolution because enough people haven’t died. Civil war and revolution must mean a lot of death and bloodshed. Our issue with that is how we're defining those histories and that is one of our biggest problems in this movement</a:t>
            </a:r>
            <a:r>
              <a:rPr lang="en-US" sz="1400" dirty="0">
                <a:latin typeface="Arial Narrow" panose="020B0606020202030204" pitchFamily="34" charset="0"/>
              </a:rPr>
              <a:t>.  </a:t>
            </a:r>
          </a:p>
          <a:p>
            <a:endParaRPr lang="en-US" sz="1400" dirty="0">
              <a:latin typeface="Arial Narrow" panose="020B0606020202030204" pitchFamily="34" charset="0"/>
            </a:endParaRPr>
          </a:p>
        </p:txBody>
      </p:sp>
    </p:spTree>
    <p:extLst>
      <p:ext uri="{BB962C8B-B14F-4D97-AF65-F5344CB8AC3E}">
        <p14:creationId xmlns:p14="http://schemas.microsoft.com/office/powerpoint/2010/main" val="4160040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3010A9-5392-4870-9458-9CB8B13E3723}"/>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54" name="Line 2">
            <a:extLst>
              <a:ext uri="{FF2B5EF4-FFF2-40B4-BE49-F238E27FC236}">
                <a16:creationId xmlns:a16="http://schemas.microsoft.com/office/drawing/2014/main" id="{DAEB3BC7-5BE0-4623-8743-198B9FC52119}"/>
              </a:ext>
            </a:extLst>
          </p:cNvPr>
          <p:cNvSpPr>
            <a:spLocks noChangeShapeType="1"/>
          </p:cNvSpPr>
          <p:nvPr/>
        </p:nvSpPr>
        <p:spPr bwMode="auto">
          <a:xfrm>
            <a:off x="4910430" y="1932964"/>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3">
            <a:extLst>
              <a:ext uri="{FF2B5EF4-FFF2-40B4-BE49-F238E27FC236}">
                <a16:creationId xmlns:a16="http://schemas.microsoft.com/office/drawing/2014/main" id="{B01A1D85-CE8B-4CBA-B6D5-E7BC5E428B53}"/>
              </a:ext>
            </a:extLst>
          </p:cNvPr>
          <p:cNvSpPr>
            <a:spLocks noChangeShapeType="1"/>
          </p:cNvSpPr>
          <p:nvPr/>
        </p:nvSpPr>
        <p:spPr bwMode="auto">
          <a:xfrm>
            <a:off x="9482430" y="153291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4">
            <a:extLst>
              <a:ext uri="{FF2B5EF4-FFF2-40B4-BE49-F238E27FC236}">
                <a16:creationId xmlns:a16="http://schemas.microsoft.com/office/drawing/2014/main" id="{00DA6F22-F719-44AE-B2DC-815F064B4701}"/>
              </a:ext>
            </a:extLst>
          </p:cNvPr>
          <p:cNvSpPr>
            <a:spLocks noChangeShapeType="1"/>
          </p:cNvSpPr>
          <p:nvPr/>
        </p:nvSpPr>
        <p:spPr bwMode="auto">
          <a:xfrm>
            <a:off x="9253830" y="153291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5">
            <a:extLst>
              <a:ext uri="{FF2B5EF4-FFF2-40B4-BE49-F238E27FC236}">
                <a16:creationId xmlns:a16="http://schemas.microsoft.com/office/drawing/2014/main" id="{218385B6-0C80-426D-B2C7-0E5C60D517DE}"/>
              </a:ext>
            </a:extLst>
          </p:cNvPr>
          <p:cNvSpPr txBox="1">
            <a:spLocks noChangeArrowheads="1"/>
          </p:cNvSpPr>
          <p:nvPr/>
        </p:nvSpPr>
        <p:spPr bwMode="auto">
          <a:xfrm>
            <a:off x="9253830" y="124716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6">
            <a:extLst>
              <a:ext uri="{FF2B5EF4-FFF2-40B4-BE49-F238E27FC236}">
                <a16:creationId xmlns:a16="http://schemas.microsoft.com/office/drawing/2014/main" id="{5407A674-46ED-4156-816B-D3FA1DADBD5A}"/>
              </a:ext>
            </a:extLst>
          </p:cNvPr>
          <p:cNvSpPr>
            <a:spLocks noChangeShapeType="1"/>
          </p:cNvSpPr>
          <p:nvPr/>
        </p:nvSpPr>
        <p:spPr bwMode="auto">
          <a:xfrm>
            <a:off x="4910430" y="3704614"/>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7">
            <a:extLst>
              <a:ext uri="{FF2B5EF4-FFF2-40B4-BE49-F238E27FC236}">
                <a16:creationId xmlns:a16="http://schemas.microsoft.com/office/drawing/2014/main" id="{15AF4715-7DAD-42C1-BE25-31D4DF7DC210}"/>
              </a:ext>
            </a:extLst>
          </p:cNvPr>
          <p:cNvSpPr>
            <a:spLocks noChangeShapeType="1"/>
          </p:cNvSpPr>
          <p:nvPr/>
        </p:nvSpPr>
        <p:spPr bwMode="auto">
          <a:xfrm>
            <a:off x="9539580" y="33045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8">
            <a:extLst>
              <a:ext uri="{FF2B5EF4-FFF2-40B4-BE49-F238E27FC236}">
                <a16:creationId xmlns:a16="http://schemas.microsoft.com/office/drawing/2014/main" id="{3688382A-2412-430B-84F1-C8F12A5A1721}"/>
              </a:ext>
            </a:extLst>
          </p:cNvPr>
          <p:cNvSpPr>
            <a:spLocks noChangeShapeType="1"/>
          </p:cNvSpPr>
          <p:nvPr/>
        </p:nvSpPr>
        <p:spPr bwMode="auto">
          <a:xfrm>
            <a:off x="9310980" y="33045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9">
            <a:extLst>
              <a:ext uri="{FF2B5EF4-FFF2-40B4-BE49-F238E27FC236}">
                <a16:creationId xmlns:a16="http://schemas.microsoft.com/office/drawing/2014/main" id="{D4940011-F0C6-46D2-A150-DADB810A0997}"/>
              </a:ext>
            </a:extLst>
          </p:cNvPr>
          <p:cNvSpPr txBox="1">
            <a:spLocks noChangeArrowheads="1"/>
          </p:cNvSpPr>
          <p:nvPr/>
        </p:nvSpPr>
        <p:spPr bwMode="auto">
          <a:xfrm>
            <a:off x="9310980" y="2790214"/>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10">
            <a:extLst>
              <a:ext uri="{FF2B5EF4-FFF2-40B4-BE49-F238E27FC236}">
                <a16:creationId xmlns:a16="http://schemas.microsoft.com/office/drawing/2014/main" id="{CE45196E-AA11-4A01-A9D5-E9AA96B066D3}"/>
              </a:ext>
            </a:extLst>
          </p:cNvPr>
          <p:cNvSpPr>
            <a:spLocks noChangeShapeType="1"/>
          </p:cNvSpPr>
          <p:nvPr/>
        </p:nvSpPr>
        <p:spPr bwMode="auto">
          <a:xfrm>
            <a:off x="7710780" y="4847614"/>
            <a:ext cx="4057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Line 11">
            <a:extLst>
              <a:ext uri="{FF2B5EF4-FFF2-40B4-BE49-F238E27FC236}">
                <a16:creationId xmlns:a16="http://schemas.microsoft.com/office/drawing/2014/main" id="{491D6F50-2863-4490-A048-CBE2C3A82395}"/>
              </a:ext>
            </a:extLst>
          </p:cNvPr>
          <p:cNvSpPr>
            <a:spLocks noChangeShapeType="1"/>
          </p:cNvSpPr>
          <p:nvPr/>
        </p:nvSpPr>
        <p:spPr bwMode="auto">
          <a:xfrm>
            <a:off x="9539580" y="44475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96" name="Line 12">
            <a:extLst>
              <a:ext uri="{FF2B5EF4-FFF2-40B4-BE49-F238E27FC236}">
                <a16:creationId xmlns:a16="http://schemas.microsoft.com/office/drawing/2014/main" id="{29BB43C1-3346-4588-AAA5-AEF316003B6C}"/>
              </a:ext>
            </a:extLst>
          </p:cNvPr>
          <p:cNvSpPr>
            <a:spLocks noChangeShapeType="1"/>
          </p:cNvSpPr>
          <p:nvPr/>
        </p:nvSpPr>
        <p:spPr bwMode="auto">
          <a:xfrm>
            <a:off x="9310980" y="44475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97" name="Text Box 13">
            <a:extLst>
              <a:ext uri="{FF2B5EF4-FFF2-40B4-BE49-F238E27FC236}">
                <a16:creationId xmlns:a16="http://schemas.microsoft.com/office/drawing/2014/main" id="{F3C493DD-926C-4D6C-AD77-FB506CA62EE3}"/>
              </a:ext>
            </a:extLst>
          </p:cNvPr>
          <p:cNvSpPr txBox="1">
            <a:spLocks noChangeArrowheads="1"/>
          </p:cNvSpPr>
          <p:nvPr/>
        </p:nvSpPr>
        <p:spPr bwMode="auto">
          <a:xfrm>
            <a:off x="9196680" y="41618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98" name="Text Box 14">
            <a:extLst>
              <a:ext uri="{FF2B5EF4-FFF2-40B4-BE49-F238E27FC236}">
                <a16:creationId xmlns:a16="http://schemas.microsoft.com/office/drawing/2014/main" id="{61B5B32B-2731-4C1D-9EFE-82AD7CE79A7C}"/>
              </a:ext>
            </a:extLst>
          </p:cNvPr>
          <p:cNvSpPr txBox="1">
            <a:spLocks noChangeArrowheads="1"/>
          </p:cNvSpPr>
          <p:nvPr/>
        </p:nvSpPr>
        <p:spPr bwMode="auto">
          <a:xfrm rot="-718584">
            <a:off x="4567530" y="26759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99" name="Text Box 15">
            <a:extLst>
              <a:ext uri="{FF2B5EF4-FFF2-40B4-BE49-F238E27FC236}">
                <a16:creationId xmlns:a16="http://schemas.microsoft.com/office/drawing/2014/main" id="{376914A0-8D67-4111-B25B-946885D2F45D}"/>
              </a:ext>
            </a:extLst>
          </p:cNvPr>
          <p:cNvSpPr txBox="1">
            <a:spLocks noChangeArrowheads="1"/>
          </p:cNvSpPr>
          <p:nvPr/>
        </p:nvSpPr>
        <p:spPr bwMode="auto">
          <a:xfrm rot="-718584">
            <a:off x="7024980" y="421896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00" name="Text Box 16">
            <a:extLst>
              <a:ext uri="{FF2B5EF4-FFF2-40B4-BE49-F238E27FC236}">
                <a16:creationId xmlns:a16="http://schemas.microsoft.com/office/drawing/2014/main" id="{CC45849B-2BC2-4A3B-B108-12FF1C37F9AA}"/>
              </a:ext>
            </a:extLst>
          </p:cNvPr>
          <p:cNvSpPr txBox="1">
            <a:spLocks noChangeArrowheads="1"/>
          </p:cNvSpPr>
          <p:nvPr/>
        </p:nvSpPr>
        <p:spPr bwMode="auto">
          <a:xfrm rot="-718584">
            <a:off x="4567530" y="7328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Priests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01" name="Line 17">
            <a:extLst>
              <a:ext uri="{FF2B5EF4-FFF2-40B4-BE49-F238E27FC236}">
                <a16:creationId xmlns:a16="http://schemas.microsoft.com/office/drawing/2014/main" id="{966848F7-F145-4B5E-9702-95C4873F30DE}"/>
              </a:ext>
            </a:extLst>
          </p:cNvPr>
          <p:cNvSpPr>
            <a:spLocks noChangeShapeType="1"/>
          </p:cNvSpPr>
          <p:nvPr/>
        </p:nvSpPr>
        <p:spPr bwMode="auto">
          <a:xfrm>
            <a:off x="10511130" y="44475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02" name="Line 18">
            <a:extLst>
              <a:ext uri="{FF2B5EF4-FFF2-40B4-BE49-F238E27FC236}">
                <a16:creationId xmlns:a16="http://schemas.microsoft.com/office/drawing/2014/main" id="{C4E19B21-0705-4A1B-B733-B7DE07289343}"/>
              </a:ext>
            </a:extLst>
          </p:cNvPr>
          <p:cNvSpPr>
            <a:spLocks noChangeShapeType="1"/>
          </p:cNvSpPr>
          <p:nvPr/>
        </p:nvSpPr>
        <p:spPr bwMode="auto">
          <a:xfrm>
            <a:off x="10282530" y="44475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03" name="Text Box 19">
            <a:extLst>
              <a:ext uri="{FF2B5EF4-FFF2-40B4-BE49-F238E27FC236}">
                <a16:creationId xmlns:a16="http://schemas.microsoft.com/office/drawing/2014/main" id="{9692A422-04D1-4D7B-88B8-7F45D7079C27}"/>
              </a:ext>
            </a:extLst>
          </p:cNvPr>
          <p:cNvSpPr txBox="1">
            <a:spLocks noChangeArrowheads="1"/>
          </p:cNvSpPr>
          <p:nvPr/>
        </p:nvSpPr>
        <p:spPr bwMode="auto">
          <a:xfrm>
            <a:off x="10168230" y="41618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04" name="Line 20">
            <a:extLst>
              <a:ext uri="{FF2B5EF4-FFF2-40B4-BE49-F238E27FC236}">
                <a16:creationId xmlns:a16="http://schemas.microsoft.com/office/drawing/2014/main" id="{C3206AED-97F5-4233-B27C-2C85519D0AA3}"/>
              </a:ext>
            </a:extLst>
          </p:cNvPr>
          <p:cNvSpPr>
            <a:spLocks noChangeShapeType="1"/>
          </p:cNvSpPr>
          <p:nvPr/>
        </p:nvSpPr>
        <p:spPr bwMode="auto">
          <a:xfrm>
            <a:off x="11482680" y="44475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05" name="Line 21">
            <a:extLst>
              <a:ext uri="{FF2B5EF4-FFF2-40B4-BE49-F238E27FC236}">
                <a16:creationId xmlns:a16="http://schemas.microsoft.com/office/drawing/2014/main" id="{92F41681-E9F4-47A7-B04B-9E132ABA2965}"/>
              </a:ext>
            </a:extLst>
          </p:cNvPr>
          <p:cNvSpPr>
            <a:spLocks noChangeShapeType="1"/>
          </p:cNvSpPr>
          <p:nvPr/>
        </p:nvSpPr>
        <p:spPr bwMode="auto">
          <a:xfrm>
            <a:off x="11254080" y="44475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06" name="Text Box 22">
            <a:extLst>
              <a:ext uri="{FF2B5EF4-FFF2-40B4-BE49-F238E27FC236}">
                <a16:creationId xmlns:a16="http://schemas.microsoft.com/office/drawing/2014/main" id="{ACBE17E8-2CD6-49E7-8F81-58AC5FD03066}"/>
              </a:ext>
            </a:extLst>
          </p:cNvPr>
          <p:cNvSpPr txBox="1">
            <a:spLocks noChangeArrowheads="1"/>
          </p:cNvSpPr>
          <p:nvPr/>
        </p:nvSpPr>
        <p:spPr bwMode="auto">
          <a:xfrm>
            <a:off x="11139780" y="4161814"/>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07" name="Line 23">
            <a:extLst>
              <a:ext uri="{FF2B5EF4-FFF2-40B4-BE49-F238E27FC236}">
                <a16:creationId xmlns:a16="http://schemas.microsoft.com/office/drawing/2014/main" id="{AC1D966E-C189-45E8-9953-BEAE39424B08}"/>
              </a:ext>
            </a:extLst>
          </p:cNvPr>
          <p:cNvSpPr>
            <a:spLocks noChangeShapeType="1"/>
          </p:cNvSpPr>
          <p:nvPr/>
        </p:nvSpPr>
        <p:spPr bwMode="auto">
          <a:xfrm flipV="1">
            <a:off x="9596730" y="4561864"/>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08" name="Line 24">
            <a:extLst>
              <a:ext uri="{FF2B5EF4-FFF2-40B4-BE49-F238E27FC236}">
                <a16:creationId xmlns:a16="http://schemas.microsoft.com/office/drawing/2014/main" id="{A02E4E77-EEDC-4879-A9A0-B752ED4125BA}"/>
              </a:ext>
            </a:extLst>
          </p:cNvPr>
          <p:cNvSpPr>
            <a:spLocks noChangeShapeType="1"/>
          </p:cNvSpPr>
          <p:nvPr/>
        </p:nvSpPr>
        <p:spPr bwMode="auto">
          <a:xfrm>
            <a:off x="10511130" y="33045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09" name="Line 25">
            <a:extLst>
              <a:ext uri="{FF2B5EF4-FFF2-40B4-BE49-F238E27FC236}">
                <a16:creationId xmlns:a16="http://schemas.microsoft.com/office/drawing/2014/main" id="{1DA75045-91D7-4C5E-8595-FBCC8443901A}"/>
              </a:ext>
            </a:extLst>
          </p:cNvPr>
          <p:cNvSpPr>
            <a:spLocks noChangeShapeType="1"/>
          </p:cNvSpPr>
          <p:nvPr/>
        </p:nvSpPr>
        <p:spPr bwMode="auto">
          <a:xfrm>
            <a:off x="10282530" y="33045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10" name="Text Box 26">
            <a:extLst>
              <a:ext uri="{FF2B5EF4-FFF2-40B4-BE49-F238E27FC236}">
                <a16:creationId xmlns:a16="http://schemas.microsoft.com/office/drawing/2014/main" id="{4EDF3089-8E29-4B17-9FF0-3E6DC2C8FCC7}"/>
              </a:ext>
            </a:extLst>
          </p:cNvPr>
          <p:cNvSpPr txBox="1">
            <a:spLocks noChangeArrowheads="1"/>
          </p:cNvSpPr>
          <p:nvPr/>
        </p:nvSpPr>
        <p:spPr bwMode="auto">
          <a:xfrm>
            <a:off x="10168230" y="2733064"/>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 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11" name="Line 27">
            <a:extLst>
              <a:ext uri="{FF2B5EF4-FFF2-40B4-BE49-F238E27FC236}">
                <a16:creationId xmlns:a16="http://schemas.microsoft.com/office/drawing/2014/main" id="{45843D89-71E3-4464-988E-B587DE3F5292}"/>
              </a:ext>
            </a:extLst>
          </p:cNvPr>
          <p:cNvSpPr>
            <a:spLocks noChangeShapeType="1"/>
          </p:cNvSpPr>
          <p:nvPr/>
        </p:nvSpPr>
        <p:spPr bwMode="auto">
          <a:xfrm>
            <a:off x="11482680" y="33045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12" name="Line 28">
            <a:extLst>
              <a:ext uri="{FF2B5EF4-FFF2-40B4-BE49-F238E27FC236}">
                <a16:creationId xmlns:a16="http://schemas.microsoft.com/office/drawing/2014/main" id="{796C1BC9-5512-4738-8062-4B539FA92D48}"/>
              </a:ext>
            </a:extLst>
          </p:cNvPr>
          <p:cNvSpPr>
            <a:spLocks noChangeShapeType="1"/>
          </p:cNvSpPr>
          <p:nvPr/>
        </p:nvSpPr>
        <p:spPr bwMode="auto">
          <a:xfrm>
            <a:off x="11254080" y="33045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13" name="Text Box 29">
            <a:extLst>
              <a:ext uri="{FF2B5EF4-FFF2-40B4-BE49-F238E27FC236}">
                <a16:creationId xmlns:a16="http://schemas.microsoft.com/office/drawing/2014/main" id="{BA12137D-AF0C-4273-82DA-F4F0E2CC3F3D}"/>
              </a:ext>
            </a:extLst>
          </p:cNvPr>
          <p:cNvSpPr txBox="1">
            <a:spLocks noChangeArrowheads="1"/>
          </p:cNvSpPr>
          <p:nvPr/>
        </p:nvSpPr>
        <p:spPr bwMode="auto">
          <a:xfrm>
            <a:off x="11254080" y="2733064"/>
            <a:ext cx="5143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14" name="Line 30">
            <a:extLst>
              <a:ext uri="{FF2B5EF4-FFF2-40B4-BE49-F238E27FC236}">
                <a16:creationId xmlns:a16="http://schemas.microsoft.com/office/drawing/2014/main" id="{F6C9BAB1-2A12-4DE2-964D-E92C4D491950}"/>
              </a:ext>
            </a:extLst>
          </p:cNvPr>
          <p:cNvSpPr>
            <a:spLocks noChangeShapeType="1"/>
          </p:cNvSpPr>
          <p:nvPr/>
        </p:nvSpPr>
        <p:spPr bwMode="auto">
          <a:xfrm>
            <a:off x="10511130" y="153291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16" name="Line 31">
            <a:extLst>
              <a:ext uri="{FF2B5EF4-FFF2-40B4-BE49-F238E27FC236}">
                <a16:creationId xmlns:a16="http://schemas.microsoft.com/office/drawing/2014/main" id="{1D994738-0C59-4035-8EA5-609F46C8B92C}"/>
              </a:ext>
            </a:extLst>
          </p:cNvPr>
          <p:cNvSpPr>
            <a:spLocks noChangeShapeType="1"/>
          </p:cNvSpPr>
          <p:nvPr/>
        </p:nvSpPr>
        <p:spPr bwMode="auto">
          <a:xfrm>
            <a:off x="10282530" y="153291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17" name="Text Box 32">
            <a:extLst>
              <a:ext uri="{FF2B5EF4-FFF2-40B4-BE49-F238E27FC236}">
                <a16:creationId xmlns:a16="http://schemas.microsoft.com/office/drawing/2014/main" id="{63B376CE-FA9D-4DAB-B979-697E0033A717}"/>
              </a:ext>
            </a:extLst>
          </p:cNvPr>
          <p:cNvSpPr txBox="1">
            <a:spLocks noChangeArrowheads="1"/>
          </p:cNvSpPr>
          <p:nvPr/>
        </p:nvSpPr>
        <p:spPr bwMode="auto">
          <a:xfrm>
            <a:off x="10282530" y="1247164"/>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18" name="Line 33">
            <a:extLst>
              <a:ext uri="{FF2B5EF4-FFF2-40B4-BE49-F238E27FC236}">
                <a16:creationId xmlns:a16="http://schemas.microsoft.com/office/drawing/2014/main" id="{06B1C383-121D-4498-AB9F-2C56E7851A0D}"/>
              </a:ext>
            </a:extLst>
          </p:cNvPr>
          <p:cNvSpPr>
            <a:spLocks noChangeShapeType="1"/>
          </p:cNvSpPr>
          <p:nvPr/>
        </p:nvSpPr>
        <p:spPr bwMode="auto">
          <a:xfrm>
            <a:off x="11482680" y="153291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19" name="Line 34">
            <a:extLst>
              <a:ext uri="{FF2B5EF4-FFF2-40B4-BE49-F238E27FC236}">
                <a16:creationId xmlns:a16="http://schemas.microsoft.com/office/drawing/2014/main" id="{D80B8161-1BB7-4C86-8FB1-A89FF81B9E25}"/>
              </a:ext>
            </a:extLst>
          </p:cNvPr>
          <p:cNvSpPr>
            <a:spLocks noChangeShapeType="1"/>
          </p:cNvSpPr>
          <p:nvPr/>
        </p:nvSpPr>
        <p:spPr bwMode="auto">
          <a:xfrm>
            <a:off x="11254080" y="153291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20" name="Text Box 35">
            <a:extLst>
              <a:ext uri="{FF2B5EF4-FFF2-40B4-BE49-F238E27FC236}">
                <a16:creationId xmlns:a16="http://schemas.microsoft.com/office/drawing/2014/main" id="{E61B44A6-5474-4AA8-9266-717BEA498479}"/>
              </a:ext>
            </a:extLst>
          </p:cNvPr>
          <p:cNvSpPr txBox="1">
            <a:spLocks noChangeArrowheads="1"/>
          </p:cNvSpPr>
          <p:nvPr/>
        </p:nvSpPr>
        <p:spPr bwMode="auto">
          <a:xfrm>
            <a:off x="11254080" y="1075714"/>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21" name="Line 36">
            <a:extLst>
              <a:ext uri="{FF2B5EF4-FFF2-40B4-BE49-F238E27FC236}">
                <a16:creationId xmlns:a16="http://schemas.microsoft.com/office/drawing/2014/main" id="{04FA7C04-2F41-4633-A31C-5102F95F1538}"/>
              </a:ext>
            </a:extLst>
          </p:cNvPr>
          <p:cNvSpPr>
            <a:spLocks noChangeShapeType="1"/>
          </p:cNvSpPr>
          <p:nvPr/>
        </p:nvSpPr>
        <p:spPr bwMode="auto">
          <a:xfrm flipV="1">
            <a:off x="9596730" y="3418864"/>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22" name="Line 37">
            <a:extLst>
              <a:ext uri="{FF2B5EF4-FFF2-40B4-BE49-F238E27FC236}">
                <a16:creationId xmlns:a16="http://schemas.microsoft.com/office/drawing/2014/main" id="{8583F3BE-9310-48F3-B2D8-26B8ABD18F5D}"/>
              </a:ext>
            </a:extLst>
          </p:cNvPr>
          <p:cNvSpPr>
            <a:spLocks noChangeShapeType="1"/>
          </p:cNvSpPr>
          <p:nvPr/>
        </p:nvSpPr>
        <p:spPr bwMode="auto">
          <a:xfrm flipV="1">
            <a:off x="9539580" y="1647214"/>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23" name="Line 38">
            <a:extLst>
              <a:ext uri="{FF2B5EF4-FFF2-40B4-BE49-F238E27FC236}">
                <a16:creationId xmlns:a16="http://schemas.microsoft.com/office/drawing/2014/main" id="{2060C3BB-5FB6-4DB2-B31B-845745640E3D}"/>
              </a:ext>
            </a:extLst>
          </p:cNvPr>
          <p:cNvSpPr>
            <a:spLocks noChangeShapeType="1"/>
          </p:cNvSpPr>
          <p:nvPr/>
        </p:nvSpPr>
        <p:spPr bwMode="auto">
          <a:xfrm>
            <a:off x="7882230" y="330456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24" name="Line 39">
            <a:extLst>
              <a:ext uri="{FF2B5EF4-FFF2-40B4-BE49-F238E27FC236}">
                <a16:creationId xmlns:a16="http://schemas.microsoft.com/office/drawing/2014/main" id="{1BFA22E0-FB39-4722-BCE7-AEE6CDD9D57F}"/>
              </a:ext>
            </a:extLst>
          </p:cNvPr>
          <p:cNvSpPr>
            <a:spLocks noChangeShapeType="1"/>
          </p:cNvSpPr>
          <p:nvPr/>
        </p:nvSpPr>
        <p:spPr bwMode="auto">
          <a:xfrm>
            <a:off x="7653630" y="330456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25" name="Text Box 40">
            <a:extLst>
              <a:ext uri="{FF2B5EF4-FFF2-40B4-BE49-F238E27FC236}">
                <a16:creationId xmlns:a16="http://schemas.microsoft.com/office/drawing/2014/main" id="{01C566A0-F653-4629-A651-93E0806E79C0}"/>
              </a:ext>
            </a:extLst>
          </p:cNvPr>
          <p:cNvSpPr txBox="1">
            <a:spLocks noChangeArrowheads="1"/>
          </p:cNvSpPr>
          <p:nvPr/>
        </p:nvSpPr>
        <p:spPr bwMode="auto">
          <a:xfrm>
            <a:off x="7596480" y="2790214"/>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26" name="Text Box 41">
            <a:extLst>
              <a:ext uri="{FF2B5EF4-FFF2-40B4-BE49-F238E27FC236}">
                <a16:creationId xmlns:a16="http://schemas.microsoft.com/office/drawing/2014/main" id="{BDF8487F-4EBF-4B9C-91C5-90013C55B561}"/>
              </a:ext>
            </a:extLst>
          </p:cNvPr>
          <p:cNvSpPr txBox="1">
            <a:spLocks noChangeArrowheads="1"/>
          </p:cNvSpPr>
          <p:nvPr/>
        </p:nvSpPr>
        <p:spPr bwMode="auto">
          <a:xfrm>
            <a:off x="7939380" y="33617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27" name="Line 42">
            <a:extLst>
              <a:ext uri="{FF2B5EF4-FFF2-40B4-BE49-F238E27FC236}">
                <a16:creationId xmlns:a16="http://schemas.microsoft.com/office/drawing/2014/main" id="{219E253C-56CC-42A0-A208-881ED88A741F}"/>
              </a:ext>
            </a:extLst>
          </p:cNvPr>
          <p:cNvSpPr>
            <a:spLocks noChangeShapeType="1"/>
          </p:cNvSpPr>
          <p:nvPr/>
        </p:nvSpPr>
        <p:spPr bwMode="auto">
          <a:xfrm>
            <a:off x="9996780" y="347601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28" name="Text Box 43">
            <a:extLst>
              <a:ext uri="{FF2B5EF4-FFF2-40B4-BE49-F238E27FC236}">
                <a16:creationId xmlns:a16="http://schemas.microsoft.com/office/drawing/2014/main" id="{353BCB16-1017-4FA5-95F2-B460E8D105F1}"/>
              </a:ext>
            </a:extLst>
          </p:cNvPr>
          <p:cNvSpPr txBox="1">
            <a:spLocks noChangeArrowheads="1"/>
          </p:cNvSpPr>
          <p:nvPr/>
        </p:nvSpPr>
        <p:spPr bwMode="auto">
          <a:xfrm>
            <a:off x="9653880" y="32474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Concord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29" name="Line 44">
            <a:extLst>
              <a:ext uri="{FF2B5EF4-FFF2-40B4-BE49-F238E27FC236}">
                <a16:creationId xmlns:a16="http://schemas.microsoft.com/office/drawing/2014/main" id="{FEFFC2F6-8042-4BBD-8AC7-B4AB61C2BDF6}"/>
              </a:ext>
            </a:extLst>
          </p:cNvPr>
          <p:cNvSpPr>
            <a:spLocks noChangeShapeType="1"/>
          </p:cNvSpPr>
          <p:nvPr/>
        </p:nvSpPr>
        <p:spPr bwMode="auto">
          <a:xfrm>
            <a:off x="9825330" y="347601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30" name="Text Box 45">
            <a:extLst>
              <a:ext uri="{FF2B5EF4-FFF2-40B4-BE49-F238E27FC236}">
                <a16:creationId xmlns:a16="http://schemas.microsoft.com/office/drawing/2014/main" id="{0B201648-A624-4484-B6CA-EF988F149F9F}"/>
              </a:ext>
            </a:extLst>
          </p:cNvPr>
          <p:cNvSpPr txBox="1">
            <a:spLocks noChangeArrowheads="1"/>
          </p:cNvSpPr>
          <p:nvPr/>
        </p:nvSpPr>
        <p:spPr bwMode="auto">
          <a:xfrm>
            <a:off x="9196680" y="3704614"/>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31" name="AutoShape 46">
            <a:extLst>
              <a:ext uri="{FF2B5EF4-FFF2-40B4-BE49-F238E27FC236}">
                <a16:creationId xmlns:a16="http://schemas.microsoft.com/office/drawing/2014/main" id="{D24A6299-A86A-461F-B9BC-47CEAB696BE3}"/>
              </a:ext>
            </a:extLst>
          </p:cNvPr>
          <p:cNvSpPr>
            <a:spLocks/>
          </p:cNvSpPr>
          <p:nvPr/>
        </p:nvSpPr>
        <p:spPr bwMode="auto">
          <a:xfrm rot="5400000">
            <a:off x="8653755" y="1904389"/>
            <a:ext cx="57150" cy="1600200"/>
          </a:xfrm>
          <a:prstGeom prst="leftBracket">
            <a:avLst>
              <a:gd name="adj" fmla="val 23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32" name="AutoShape 47">
            <a:extLst>
              <a:ext uri="{FF2B5EF4-FFF2-40B4-BE49-F238E27FC236}">
                <a16:creationId xmlns:a16="http://schemas.microsoft.com/office/drawing/2014/main" id="{3AF152AD-D374-4ADA-AE9A-028A85F12FB9}"/>
              </a:ext>
            </a:extLst>
          </p:cNvPr>
          <p:cNvSpPr>
            <a:spLocks/>
          </p:cNvSpPr>
          <p:nvPr/>
        </p:nvSpPr>
        <p:spPr bwMode="auto">
          <a:xfrm rot="5400000">
            <a:off x="10453980" y="176151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33" name="Line 48">
            <a:extLst>
              <a:ext uri="{FF2B5EF4-FFF2-40B4-BE49-F238E27FC236}">
                <a16:creationId xmlns:a16="http://schemas.microsoft.com/office/drawing/2014/main" id="{09410AC0-592D-4BE2-961B-A80FB391150D}"/>
              </a:ext>
            </a:extLst>
          </p:cNvPr>
          <p:cNvSpPr>
            <a:spLocks noChangeShapeType="1"/>
          </p:cNvSpPr>
          <p:nvPr/>
        </p:nvSpPr>
        <p:spPr bwMode="auto">
          <a:xfrm>
            <a:off x="9082380" y="176151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34" name="Text Box 49">
            <a:extLst>
              <a:ext uri="{FF2B5EF4-FFF2-40B4-BE49-F238E27FC236}">
                <a16:creationId xmlns:a16="http://schemas.microsoft.com/office/drawing/2014/main" id="{537D74C3-EAF0-4C21-8B8A-5DF28B27769B}"/>
              </a:ext>
            </a:extLst>
          </p:cNvPr>
          <p:cNvSpPr txBox="1">
            <a:spLocks noChangeArrowheads="1"/>
          </p:cNvSpPr>
          <p:nvPr/>
        </p:nvSpPr>
        <p:spPr bwMode="auto">
          <a:xfrm>
            <a:off x="8853780" y="153291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35" name="Text Box 50">
            <a:extLst>
              <a:ext uri="{FF2B5EF4-FFF2-40B4-BE49-F238E27FC236}">
                <a16:creationId xmlns:a16="http://schemas.microsoft.com/office/drawing/2014/main" id="{C41263BA-AAF5-4D92-BC4E-92546311DBC3}"/>
              </a:ext>
            </a:extLst>
          </p:cNvPr>
          <p:cNvSpPr txBox="1">
            <a:spLocks noChangeArrowheads="1"/>
          </p:cNvSpPr>
          <p:nvPr/>
        </p:nvSpPr>
        <p:spPr bwMode="auto">
          <a:xfrm>
            <a:off x="8625180" y="1932964"/>
            <a:ext cx="8572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rejected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36" name="Line 51">
            <a:extLst>
              <a:ext uri="{FF2B5EF4-FFF2-40B4-BE49-F238E27FC236}">
                <a16:creationId xmlns:a16="http://schemas.microsoft.com/office/drawing/2014/main" id="{83B3C64A-33BB-46E5-8795-F603FE7CEAE4}"/>
              </a:ext>
            </a:extLst>
          </p:cNvPr>
          <p:cNvSpPr>
            <a:spLocks noChangeShapeType="1"/>
          </p:cNvSpPr>
          <p:nvPr/>
        </p:nvSpPr>
        <p:spPr bwMode="auto">
          <a:xfrm>
            <a:off x="10053930" y="176151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37" name="Text Box 52">
            <a:extLst>
              <a:ext uri="{FF2B5EF4-FFF2-40B4-BE49-F238E27FC236}">
                <a16:creationId xmlns:a16="http://schemas.microsoft.com/office/drawing/2014/main" id="{517EC3A5-D919-486F-B9E2-2A21B5077C39}"/>
              </a:ext>
            </a:extLst>
          </p:cNvPr>
          <p:cNvSpPr txBox="1">
            <a:spLocks noChangeArrowheads="1"/>
          </p:cNvSpPr>
          <p:nvPr/>
        </p:nvSpPr>
        <p:spPr bwMode="auto">
          <a:xfrm>
            <a:off x="9825330" y="153291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38" name="AutoShape 53">
            <a:extLst>
              <a:ext uri="{FF2B5EF4-FFF2-40B4-BE49-F238E27FC236}">
                <a16:creationId xmlns:a16="http://schemas.microsoft.com/office/drawing/2014/main" id="{4AEDD0FB-D2C9-44EF-AA71-5D644B7992BC}"/>
              </a:ext>
            </a:extLst>
          </p:cNvPr>
          <p:cNvSpPr>
            <a:spLocks/>
          </p:cNvSpPr>
          <p:nvPr/>
        </p:nvSpPr>
        <p:spPr bwMode="auto">
          <a:xfrm rot="5400000">
            <a:off x="10453980" y="10416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39" name="Line 54">
            <a:extLst>
              <a:ext uri="{FF2B5EF4-FFF2-40B4-BE49-F238E27FC236}">
                <a16:creationId xmlns:a16="http://schemas.microsoft.com/office/drawing/2014/main" id="{33BE3DC9-9A85-4C61-87F3-557E96AFA691}"/>
              </a:ext>
            </a:extLst>
          </p:cNvPr>
          <p:cNvSpPr>
            <a:spLocks noChangeShapeType="1"/>
          </p:cNvSpPr>
          <p:nvPr/>
        </p:nvSpPr>
        <p:spPr bwMode="auto">
          <a:xfrm>
            <a:off x="7939380" y="153291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40" name="Line 55">
            <a:extLst>
              <a:ext uri="{FF2B5EF4-FFF2-40B4-BE49-F238E27FC236}">
                <a16:creationId xmlns:a16="http://schemas.microsoft.com/office/drawing/2014/main" id="{B1802D54-0389-4232-AF25-119D64025EEF}"/>
              </a:ext>
            </a:extLst>
          </p:cNvPr>
          <p:cNvSpPr>
            <a:spLocks noChangeShapeType="1"/>
          </p:cNvSpPr>
          <p:nvPr/>
        </p:nvSpPr>
        <p:spPr bwMode="auto">
          <a:xfrm>
            <a:off x="7710780" y="153291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41" name="Text Box 56">
            <a:extLst>
              <a:ext uri="{FF2B5EF4-FFF2-40B4-BE49-F238E27FC236}">
                <a16:creationId xmlns:a16="http://schemas.microsoft.com/office/drawing/2014/main" id="{362BBDD9-FF40-473D-917F-22E530D97500}"/>
              </a:ext>
            </a:extLst>
          </p:cNvPr>
          <p:cNvSpPr txBox="1">
            <a:spLocks noChangeArrowheads="1"/>
          </p:cNvSpPr>
          <p:nvPr/>
        </p:nvSpPr>
        <p:spPr bwMode="auto">
          <a:xfrm>
            <a:off x="7710780" y="1075714"/>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42" name="AutoShape 57">
            <a:extLst>
              <a:ext uri="{FF2B5EF4-FFF2-40B4-BE49-F238E27FC236}">
                <a16:creationId xmlns:a16="http://schemas.microsoft.com/office/drawing/2014/main" id="{20D405AB-D165-4B23-AC16-B8BA2957785A}"/>
              </a:ext>
            </a:extLst>
          </p:cNvPr>
          <p:cNvSpPr>
            <a:spLocks/>
          </p:cNvSpPr>
          <p:nvPr/>
        </p:nvSpPr>
        <p:spPr bwMode="auto">
          <a:xfrm rot="5400000">
            <a:off x="8653755" y="247039"/>
            <a:ext cx="57150" cy="1600200"/>
          </a:xfrm>
          <a:prstGeom prst="leftBracket">
            <a:avLst>
              <a:gd name="adj" fmla="val 23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43" name="Text Box 58">
            <a:extLst>
              <a:ext uri="{FF2B5EF4-FFF2-40B4-BE49-F238E27FC236}">
                <a16:creationId xmlns:a16="http://schemas.microsoft.com/office/drawing/2014/main" id="{5B034CD0-7018-4AE3-9E34-E8964EF3B8A4}"/>
              </a:ext>
            </a:extLst>
          </p:cNvPr>
          <p:cNvSpPr txBox="1">
            <a:spLocks noChangeArrowheads="1"/>
          </p:cNvSpPr>
          <p:nvPr/>
        </p:nvSpPr>
        <p:spPr bwMode="auto">
          <a:xfrm>
            <a:off x="10339680" y="2447314"/>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44" name="Line 59">
            <a:extLst>
              <a:ext uri="{FF2B5EF4-FFF2-40B4-BE49-F238E27FC236}">
                <a16:creationId xmlns:a16="http://schemas.microsoft.com/office/drawing/2014/main" id="{D60AAA8D-3289-40C7-A170-9FC2481B9E9C}"/>
              </a:ext>
            </a:extLst>
          </p:cNvPr>
          <p:cNvSpPr>
            <a:spLocks noChangeShapeType="1"/>
          </p:cNvSpPr>
          <p:nvPr/>
        </p:nvSpPr>
        <p:spPr bwMode="auto">
          <a:xfrm>
            <a:off x="5596230" y="153291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45" name="Line 60">
            <a:extLst>
              <a:ext uri="{FF2B5EF4-FFF2-40B4-BE49-F238E27FC236}">
                <a16:creationId xmlns:a16="http://schemas.microsoft.com/office/drawing/2014/main" id="{903BC03F-085C-47D9-A6AD-BC7E06C9C1AE}"/>
              </a:ext>
            </a:extLst>
          </p:cNvPr>
          <p:cNvSpPr>
            <a:spLocks noChangeShapeType="1"/>
          </p:cNvSpPr>
          <p:nvPr/>
        </p:nvSpPr>
        <p:spPr bwMode="auto">
          <a:xfrm>
            <a:off x="5367630" y="1532914"/>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46" name="Text Box 61">
            <a:extLst>
              <a:ext uri="{FF2B5EF4-FFF2-40B4-BE49-F238E27FC236}">
                <a16:creationId xmlns:a16="http://schemas.microsoft.com/office/drawing/2014/main" id="{DB669BA8-4B91-450C-882A-68D4C716F761}"/>
              </a:ext>
            </a:extLst>
          </p:cNvPr>
          <p:cNvSpPr txBox="1">
            <a:spLocks noChangeArrowheads="1"/>
          </p:cNvSpPr>
          <p:nvPr/>
        </p:nvSpPr>
        <p:spPr bwMode="auto">
          <a:xfrm>
            <a:off x="5367630" y="130431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47" name="AutoShape 62">
            <a:extLst>
              <a:ext uri="{FF2B5EF4-FFF2-40B4-BE49-F238E27FC236}">
                <a16:creationId xmlns:a16="http://schemas.microsoft.com/office/drawing/2014/main" id="{4F9B9B0A-E32F-4748-9617-0A088ACC13CB}"/>
              </a:ext>
            </a:extLst>
          </p:cNvPr>
          <p:cNvSpPr>
            <a:spLocks/>
          </p:cNvSpPr>
          <p:nvPr/>
        </p:nvSpPr>
        <p:spPr bwMode="auto">
          <a:xfrm rot="5400000">
            <a:off x="7425030" y="-1095986"/>
            <a:ext cx="285750" cy="3829050"/>
          </a:xfrm>
          <a:prstGeom prst="leftBracket">
            <a:avLst>
              <a:gd name="adj" fmla="val 111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48" name="Text Box 63">
            <a:extLst>
              <a:ext uri="{FF2B5EF4-FFF2-40B4-BE49-F238E27FC236}">
                <a16:creationId xmlns:a16="http://schemas.microsoft.com/office/drawing/2014/main" id="{24127682-707D-4DC2-8CAC-5DE569A67878}"/>
              </a:ext>
            </a:extLst>
          </p:cNvPr>
          <p:cNvSpPr txBox="1">
            <a:spLocks noChangeArrowheads="1"/>
          </p:cNvSpPr>
          <p:nvPr/>
        </p:nvSpPr>
        <p:spPr bwMode="auto">
          <a:xfrm>
            <a:off x="6967830" y="675664"/>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49" name="Text Box 64">
            <a:extLst>
              <a:ext uri="{FF2B5EF4-FFF2-40B4-BE49-F238E27FC236}">
                <a16:creationId xmlns:a16="http://schemas.microsoft.com/office/drawing/2014/main" id="{514203AD-9632-4441-A6DB-E2A37E131422}"/>
              </a:ext>
            </a:extLst>
          </p:cNvPr>
          <p:cNvSpPr txBox="1">
            <a:spLocks noChangeArrowheads="1"/>
          </p:cNvSpPr>
          <p:nvPr/>
        </p:nvSpPr>
        <p:spPr bwMode="auto">
          <a:xfrm>
            <a:off x="9196680" y="789964"/>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midway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50" name="Line 65">
            <a:extLst>
              <a:ext uri="{FF2B5EF4-FFF2-40B4-BE49-F238E27FC236}">
                <a16:creationId xmlns:a16="http://schemas.microsoft.com/office/drawing/2014/main" id="{E6F0644B-77A4-4E44-827B-EBCD3C9F59CB}"/>
              </a:ext>
            </a:extLst>
          </p:cNvPr>
          <p:cNvSpPr>
            <a:spLocks noChangeShapeType="1"/>
          </p:cNvSpPr>
          <p:nvPr/>
        </p:nvSpPr>
        <p:spPr bwMode="auto">
          <a:xfrm>
            <a:off x="5139030" y="176151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51" name="Text Box 66">
            <a:extLst>
              <a:ext uri="{FF2B5EF4-FFF2-40B4-BE49-F238E27FC236}">
                <a16:creationId xmlns:a16="http://schemas.microsoft.com/office/drawing/2014/main" id="{8D1DAF8E-913A-49D5-8B78-2B58F61B3C05}"/>
              </a:ext>
            </a:extLst>
          </p:cNvPr>
          <p:cNvSpPr txBox="1">
            <a:spLocks noChangeArrowheads="1"/>
          </p:cNvSpPr>
          <p:nvPr/>
        </p:nvSpPr>
        <p:spPr bwMode="auto">
          <a:xfrm>
            <a:off x="4910430" y="153291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52" name="Line 67">
            <a:extLst>
              <a:ext uri="{FF2B5EF4-FFF2-40B4-BE49-F238E27FC236}">
                <a16:creationId xmlns:a16="http://schemas.microsoft.com/office/drawing/2014/main" id="{07FF3C8A-4317-4928-938A-BEB14A2E9DE5}"/>
              </a:ext>
            </a:extLst>
          </p:cNvPr>
          <p:cNvSpPr>
            <a:spLocks noChangeShapeType="1"/>
          </p:cNvSpPr>
          <p:nvPr/>
        </p:nvSpPr>
        <p:spPr bwMode="auto">
          <a:xfrm>
            <a:off x="6110580" y="176151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53" name="Text Box 68">
            <a:extLst>
              <a:ext uri="{FF2B5EF4-FFF2-40B4-BE49-F238E27FC236}">
                <a16:creationId xmlns:a16="http://schemas.microsoft.com/office/drawing/2014/main" id="{63683B49-AF17-461E-B899-E0B6EDE55F47}"/>
              </a:ext>
            </a:extLst>
          </p:cNvPr>
          <p:cNvSpPr txBox="1">
            <a:spLocks noChangeArrowheads="1"/>
          </p:cNvSpPr>
          <p:nvPr/>
        </p:nvSpPr>
        <p:spPr bwMode="auto">
          <a:xfrm>
            <a:off x="5881980" y="1532914"/>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54" name="Line 69">
            <a:extLst>
              <a:ext uri="{FF2B5EF4-FFF2-40B4-BE49-F238E27FC236}">
                <a16:creationId xmlns:a16="http://schemas.microsoft.com/office/drawing/2014/main" id="{67EF8ECC-F129-4A2A-BCFB-51C4888A120A}"/>
              </a:ext>
            </a:extLst>
          </p:cNvPr>
          <p:cNvSpPr>
            <a:spLocks noChangeShapeType="1"/>
          </p:cNvSpPr>
          <p:nvPr/>
        </p:nvSpPr>
        <p:spPr bwMode="auto">
          <a:xfrm>
            <a:off x="5024730" y="176151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55" name="Line 70">
            <a:extLst>
              <a:ext uri="{FF2B5EF4-FFF2-40B4-BE49-F238E27FC236}">
                <a16:creationId xmlns:a16="http://schemas.microsoft.com/office/drawing/2014/main" id="{60C70EF4-EB73-48EE-A691-406B7004079E}"/>
              </a:ext>
            </a:extLst>
          </p:cNvPr>
          <p:cNvSpPr>
            <a:spLocks noChangeShapeType="1"/>
          </p:cNvSpPr>
          <p:nvPr/>
        </p:nvSpPr>
        <p:spPr bwMode="auto">
          <a:xfrm>
            <a:off x="5996280" y="1761514"/>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56" name="AutoShape 71">
            <a:extLst>
              <a:ext uri="{FF2B5EF4-FFF2-40B4-BE49-F238E27FC236}">
                <a16:creationId xmlns:a16="http://schemas.microsoft.com/office/drawing/2014/main" id="{4DA21D6A-6EB5-489E-9530-96042CCCAE1D}"/>
              </a:ext>
            </a:extLst>
          </p:cNvPr>
          <p:cNvSpPr>
            <a:spLocks/>
          </p:cNvSpPr>
          <p:nvPr/>
        </p:nvSpPr>
        <p:spPr bwMode="auto">
          <a:xfrm rot="-5400000">
            <a:off x="5310480" y="1818664"/>
            <a:ext cx="57150" cy="400050"/>
          </a:xfrm>
          <a:prstGeom prst="leftBracket">
            <a:avLst>
              <a:gd name="adj" fmla="val 5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57" name="AutoShape 72">
            <a:extLst>
              <a:ext uri="{FF2B5EF4-FFF2-40B4-BE49-F238E27FC236}">
                <a16:creationId xmlns:a16="http://schemas.microsoft.com/office/drawing/2014/main" id="{59A06037-2918-4CF7-8A35-1A1C547093D2}"/>
              </a:ext>
            </a:extLst>
          </p:cNvPr>
          <p:cNvSpPr>
            <a:spLocks/>
          </p:cNvSpPr>
          <p:nvPr/>
        </p:nvSpPr>
        <p:spPr bwMode="auto">
          <a:xfrm rot="-5400000">
            <a:off x="5824830" y="1818664"/>
            <a:ext cx="57150" cy="400050"/>
          </a:xfrm>
          <a:prstGeom prst="leftBracket">
            <a:avLst>
              <a:gd name="adj" fmla="val 58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58" name="Text Box 73">
            <a:extLst>
              <a:ext uri="{FF2B5EF4-FFF2-40B4-BE49-F238E27FC236}">
                <a16:creationId xmlns:a16="http://schemas.microsoft.com/office/drawing/2014/main" id="{CBB34E0A-B61A-4D8C-AC64-B77D208E053D}"/>
              </a:ext>
            </a:extLst>
          </p:cNvPr>
          <p:cNvSpPr txBox="1">
            <a:spLocks noChangeArrowheads="1"/>
          </p:cNvSpPr>
          <p:nvPr/>
        </p:nvSpPr>
        <p:spPr bwMode="auto">
          <a:xfrm>
            <a:off x="7882230" y="2218714"/>
            <a:ext cx="3886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FF0000"/>
                </a:solidFill>
                <a:effectLst/>
                <a:latin typeface="Arial Narrow" panose="020B0606020202030204" pitchFamily="34" charset="0"/>
              </a:rPr>
              <a:t>Overturning of US government, placement of a dictator</a:t>
            </a:r>
            <a:endParaRPr kumimoji="0" lang="en-US" altLang="en-US" sz="1800" b="1" i="0" u="none" strike="noStrike" cap="none" normalizeH="0" baseline="0" dirty="0">
              <a:ln>
                <a:noFill/>
              </a:ln>
              <a:solidFill>
                <a:srgbClr val="FF0000"/>
              </a:solidFill>
              <a:effectLst/>
              <a:latin typeface="Arial" panose="020B0604020202020204" pitchFamily="34" charset="0"/>
            </a:endParaRPr>
          </a:p>
        </p:txBody>
      </p:sp>
      <p:sp>
        <p:nvSpPr>
          <p:cNvPr id="11359" name="Line 74">
            <a:extLst>
              <a:ext uri="{FF2B5EF4-FFF2-40B4-BE49-F238E27FC236}">
                <a16:creationId xmlns:a16="http://schemas.microsoft.com/office/drawing/2014/main" id="{12AFE331-CC92-4407-9A95-69A486E27CC4}"/>
              </a:ext>
            </a:extLst>
          </p:cNvPr>
          <p:cNvSpPr>
            <a:spLocks noChangeShapeType="1"/>
          </p:cNvSpPr>
          <p:nvPr/>
        </p:nvSpPr>
        <p:spPr bwMode="auto">
          <a:xfrm>
            <a:off x="7939380" y="2218714"/>
            <a:ext cx="3600450" cy="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362" name="TextBox 11361">
            <a:extLst>
              <a:ext uri="{FF2B5EF4-FFF2-40B4-BE49-F238E27FC236}">
                <a16:creationId xmlns:a16="http://schemas.microsoft.com/office/drawing/2014/main" id="{3A27E1D5-C3F7-46FB-8F23-EE7E5508E653}"/>
              </a:ext>
            </a:extLst>
          </p:cNvPr>
          <p:cNvSpPr txBox="1"/>
          <p:nvPr/>
        </p:nvSpPr>
        <p:spPr>
          <a:xfrm>
            <a:off x="329932" y="252773"/>
            <a:ext cx="3833122" cy="3600986"/>
          </a:xfrm>
          <a:prstGeom prst="rect">
            <a:avLst/>
          </a:prstGeom>
          <a:noFill/>
        </p:spPr>
        <p:txBody>
          <a:bodyPr wrap="square" rtlCol="0">
            <a:spAutoFit/>
          </a:bodyPr>
          <a:lstStyle/>
          <a:p>
            <a:r>
              <a:rPr lang="en-US" sz="1200" dirty="0">
                <a:latin typeface="Arial Narrow" panose="020B0606020202030204" pitchFamily="34" charset="0"/>
              </a:rPr>
              <a:t>There can be a tendency to say okay this is acceptable but we don't change our way of study and we say just wait till </a:t>
            </a:r>
            <a:r>
              <a:rPr lang="en-US" sz="1200" dirty="0" err="1">
                <a:latin typeface="Arial Narrow" panose="020B0606020202030204" pitchFamily="34" charset="0"/>
              </a:rPr>
              <a:t>Panium</a:t>
            </a:r>
            <a:r>
              <a:rPr lang="en-US" sz="1200" dirty="0">
                <a:latin typeface="Arial Narrow" panose="020B0606020202030204" pitchFamily="34" charset="0"/>
              </a:rPr>
              <a:t> and then it'll be a hot war, just wait till the history up to Sunday law we're going to have plantations and slavery back. The issue is with how we’re defining history in our time which causes us to have unrealistic expectations of what it looks like. </a:t>
            </a:r>
            <a:r>
              <a:rPr lang="en-US" sz="1200" b="1" dirty="0">
                <a:solidFill>
                  <a:srgbClr val="FF0000"/>
                </a:solidFill>
                <a:latin typeface="Arial Narrow" panose="020B0606020202030204" pitchFamily="34" charset="0"/>
              </a:rPr>
              <a:t>This is the overturning of US government, the placement of a dictator which is a civil war or revolution</a:t>
            </a:r>
            <a:r>
              <a:rPr lang="en-US" sz="1200" dirty="0">
                <a:latin typeface="Arial Narrow" panose="020B0606020202030204" pitchFamily="34" charset="0"/>
              </a:rPr>
              <a:t>. But what we're looking for is this bloodshed, this kind of hot war mentality. We're saying it doesn't occur in these histories the way we've expected it to. It’s not going to happen in the near future either.</a:t>
            </a:r>
          </a:p>
          <a:p>
            <a:br>
              <a:rPr lang="en-US" sz="1200" dirty="0">
                <a:latin typeface="Arial Narrow" panose="020B0606020202030204" pitchFamily="34" charset="0"/>
              </a:rPr>
            </a:br>
            <a:r>
              <a:rPr lang="en-US" sz="1200" dirty="0">
                <a:latin typeface="Arial Narrow" panose="020B0606020202030204" pitchFamily="34" charset="0"/>
              </a:rPr>
              <a:t>When we say the invasion of Poland is 2016 and that's war on the western front, there's no history here or future where Trump is going to build up an army and launch an invasion.   </a:t>
            </a:r>
            <a:r>
              <a:rPr lang="en-US" sz="1200" b="1" dirty="0">
                <a:latin typeface="Arial Narrow" panose="020B0606020202030204" pitchFamily="34" charset="0"/>
              </a:rPr>
              <a:t>War on the western front is demonstrating just his election and attacks on his own country</a:t>
            </a:r>
            <a:r>
              <a:rPr lang="en-US" sz="1200" dirty="0">
                <a:latin typeface="Arial Narrow" panose="020B0606020202030204" pitchFamily="34" charset="0"/>
              </a:rPr>
              <a:t>. It's not a literal application or symbolic application, it's one application. But it becomes how we apply history in our time, like the history of World War II. </a:t>
            </a:r>
            <a:endParaRPr lang="en-US" sz="1200" dirty="0"/>
          </a:p>
        </p:txBody>
      </p:sp>
      <p:cxnSp>
        <p:nvCxnSpPr>
          <p:cNvPr id="11364" name="Straight Arrow Connector 11363">
            <a:extLst>
              <a:ext uri="{FF2B5EF4-FFF2-40B4-BE49-F238E27FC236}">
                <a16:creationId xmlns:a16="http://schemas.microsoft.com/office/drawing/2014/main" id="{60DABFB6-D800-45A6-8522-04E64B413484}"/>
              </a:ext>
            </a:extLst>
          </p:cNvPr>
          <p:cNvCxnSpPr>
            <a:cxnSpLocks/>
          </p:cNvCxnSpPr>
          <p:nvPr/>
        </p:nvCxnSpPr>
        <p:spPr>
          <a:xfrm>
            <a:off x="3976206" y="1502644"/>
            <a:ext cx="3872837" cy="705175"/>
          </a:xfrm>
          <a:prstGeom prst="straightConnector1">
            <a:avLst/>
          </a:prstGeom>
          <a:ln w="57150">
            <a:solidFill>
              <a:srgbClr val="FF0000"/>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38" name="TextBox 137">
            <a:extLst>
              <a:ext uri="{FF2B5EF4-FFF2-40B4-BE49-F238E27FC236}">
                <a16:creationId xmlns:a16="http://schemas.microsoft.com/office/drawing/2014/main" id="{AD150E19-9C14-4BC0-9781-9D10BBAFFCA8}"/>
              </a:ext>
            </a:extLst>
          </p:cNvPr>
          <p:cNvSpPr txBox="1"/>
          <p:nvPr/>
        </p:nvSpPr>
        <p:spPr>
          <a:xfrm>
            <a:off x="858485" y="4208139"/>
            <a:ext cx="5801411" cy="2333865"/>
          </a:xfrm>
          <a:prstGeom prst="rect">
            <a:avLst/>
          </a:prstGeom>
          <a:noFill/>
        </p:spPr>
        <p:txBody>
          <a:bodyPr wrap="square" rtlCol="0">
            <a:spAutoFit/>
          </a:bodyPr>
          <a:lstStyle/>
          <a:p>
            <a:r>
              <a:rPr lang="en-US" sz="1200" dirty="0">
                <a:latin typeface="Arial Narrow" panose="020B0606020202030204" pitchFamily="34" charset="0"/>
              </a:rPr>
              <a:t>Comment:  Perhaps this is a good example when we look at World War II and the invasion of Poland, we don't say this going to be an invasion of Poland today, we say it's symbolic and involves the US government and all that. But then we go to 1863 and the civil war and we say there is an actual civil war going on but just in a different format than 2014. </a:t>
            </a:r>
          </a:p>
          <a:p>
            <a:br>
              <a:rPr lang="en-US" sz="1200" dirty="0">
                <a:latin typeface="Arial Narrow" panose="020B0606020202030204" pitchFamily="34" charset="0"/>
              </a:rPr>
            </a:br>
            <a:r>
              <a:rPr lang="en-US" sz="1200" dirty="0">
                <a:latin typeface="Arial Narrow" panose="020B0606020202030204" pitchFamily="34" charset="0"/>
              </a:rPr>
              <a:t>There is an invasion in 2016 but it looks different. You could say that the invasion of Poland becomes a symbol. We're needing to have some consistency with our application. We're pushing it more strongly because the issues people have had is with making this history of civil war based purely on what their observing externally. Then instead of learning from these histories and saying this is how we apply history, we want to make Raphia an invasion and a hot war. We need to have one consistent method with how we're seeing the future, based on history.</a:t>
            </a:r>
          </a:p>
          <a:p>
            <a:r>
              <a:rPr lang="en-US" sz="1400" dirty="0">
                <a:latin typeface="Arial Narrow" panose="020B0606020202030204" pitchFamily="34" charset="0"/>
              </a:rPr>
              <a:t> </a:t>
            </a:r>
          </a:p>
        </p:txBody>
      </p:sp>
    </p:spTree>
    <p:extLst>
      <p:ext uri="{BB962C8B-B14F-4D97-AF65-F5344CB8AC3E}">
        <p14:creationId xmlns:p14="http://schemas.microsoft.com/office/powerpoint/2010/main" val="3907190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3" name="TextBox 2">
            <a:extLst>
              <a:ext uri="{FF2B5EF4-FFF2-40B4-BE49-F238E27FC236}">
                <a16:creationId xmlns:a16="http://schemas.microsoft.com/office/drawing/2014/main" id="{10E18832-7F9D-4EA5-B0C5-DCE2DEBD562A}"/>
              </a:ext>
            </a:extLst>
          </p:cNvPr>
          <p:cNvSpPr txBox="1"/>
          <p:nvPr/>
        </p:nvSpPr>
        <p:spPr>
          <a:xfrm>
            <a:off x="1251825" y="1174459"/>
            <a:ext cx="6518246" cy="4678204"/>
          </a:xfrm>
          <a:prstGeom prst="rect">
            <a:avLst/>
          </a:prstGeom>
          <a:noFill/>
        </p:spPr>
        <p:txBody>
          <a:bodyPr wrap="square" rtlCol="0">
            <a:spAutoFit/>
          </a:bodyPr>
          <a:lstStyle/>
          <a:p>
            <a:r>
              <a:rPr lang="en-US" sz="1400" dirty="0">
                <a:latin typeface="Arial Narrow" panose="020B0606020202030204" pitchFamily="34" charset="0"/>
              </a:rPr>
              <a:t>Last week we looked at Daniel chapter 5, the </a:t>
            </a:r>
            <a:r>
              <a:rPr lang="en-US" sz="1400" dirty="0" err="1">
                <a:latin typeface="Arial Narrow" panose="020B0606020202030204" pitchFamily="34" charset="0"/>
              </a:rPr>
              <a:t>mene</a:t>
            </a:r>
            <a:r>
              <a:rPr lang="en-US" sz="1400" dirty="0">
                <a:latin typeface="Arial Narrow" panose="020B0606020202030204" pitchFamily="34" charset="0"/>
              </a:rPr>
              <a:t> </a:t>
            </a:r>
            <a:r>
              <a:rPr lang="en-US" sz="1400" dirty="0" err="1">
                <a:latin typeface="Arial Narrow" panose="020B0606020202030204" pitchFamily="34" charset="0"/>
              </a:rPr>
              <a:t>mene</a:t>
            </a:r>
            <a:r>
              <a:rPr lang="en-US" sz="1400" dirty="0">
                <a:latin typeface="Arial Narrow" panose="020B0606020202030204" pitchFamily="34" charset="0"/>
              </a:rPr>
              <a:t> </a:t>
            </a:r>
            <a:r>
              <a:rPr lang="en-US" sz="1400" dirty="0" err="1">
                <a:latin typeface="Arial Narrow" panose="020B0606020202030204" pitchFamily="34" charset="0"/>
              </a:rPr>
              <a:t>tekel</a:t>
            </a:r>
            <a:r>
              <a:rPr lang="en-US" sz="1400" dirty="0">
                <a:latin typeface="Arial Narrow" panose="020B0606020202030204" pitchFamily="34" charset="0"/>
              </a:rPr>
              <a:t> </a:t>
            </a:r>
            <a:r>
              <a:rPr lang="en-US" sz="1400" dirty="0" err="1">
                <a:latin typeface="Arial Narrow" panose="020B0606020202030204" pitchFamily="34" charset="0"/>
              </a:rPr>
              <a:t>upharsin</a:t>
            </a:r>
            <a:r>
              <a:rPr lang="en-US" sz="1400" dirty="0">
                <a:latin typeface="Arial Narrow" panose="020B0606020202030204" pitchFamily="34" charset="0"/>
              </a:rPr>
              <a:t>. We started to look at the currencies used. If you go into e-Sword and look up that verse, and look at the Greek (NT) and the Hebrew (OT), you wouldn't use theirs, Strong's is not as helpful in this case. You would want to use </a:t>
            </a:r>
            <a:r>
              <a:rPr lang="en-US" sz="1400" b="1" dirty="0">
                <a:latin typeface="Arial Narrow" panose="020B0606020202030204" pitchFamily="34" charset="0"/>
              </a:rPr>
              <a:t>Brown Driver Briggs, or Hastings</a:t>
            </a:r>
            <a:r>
              <a:rPr lang="en-US" sz="1400" dirty="0">
                <a:latin typeface="Arial Narrow" panose="020B0606020202030204" pitchFamily="34" charset="0"/>
              </a:rPr>
              <a:t>. And they'll give you those currencies or values.   There may be other good sources as well or a combination of sources.  </a:t>
            </a:r>
          </a:p>
          <a:p>
            <a:br>
              <a:rPr lang="en-US" sz="1400" dirty="0">
                <a:latin typeface="Arial Narrow" panose="020B0606020202030204" pitchFamily="34" charset="0"/>
              </a:rPr>
            </a:br>
            <a:r>
              <a:rPr lang="en-US" sz="1400" dirty="0">
                <a:latin typeface="Arial Narrow" panose="020B0606020202030204" pitchFamily="34" charset="0"/>
              </a:rPr>
              <a:t>Depending on the region we looked at the </a:t>
            </a:r>
            <a:r>
              <a:rPr lang="en-US" sz="1400" dirty="0" err="1">
                <a:latin typeface="Arial Narrow" panose="020B0606020202030204" pitchFamily="34" charset="0"/>
              </a:rPr>
              <a:t>mene</a:t>
            </a:r>
            <a:r>
              <a:rPr lang="en-US" sz="1400" dirty="0">
                <a:latin typeface="Arial Narrow" panose="020B0606020202030204" pitchFamily="34" charset="0"/>
              </a:rPr>
              <a:t> </a:t>
            </a:r>
            <a:r>
              <a:rPr lang="en-US" sz="1400" dirty="0" err="1">
                <a:latin typeface="Arial Narrow" panose="020B0606020202030204" pitchFamily="34" charset="0"/>
              </a:rPr>
              <a:t>tekel</a:t>
            </a:r>
            <a:r>
              <a:rPr lang="en-US" sz="1400" dirty="0">
                <a:latin typeface="Arial Narrow" panose="020B0606020202030204" pitchFamily="34" charset="0"/>
              </a:rPr>
              <a:t> </a:t>
            </a:r>
            <a:r>
              <a:rPr lang="en-US" sz="1400" dirty="0" err="1">
                <a:latin typeface="Arial Narrow" panose="020B0606020202030204" pitchFamily="34" charset="0"/>
              </a:rPr>
              <a:t>upharsin</a:t>
            </a:r>
            <a:r>
              <a:rPr lang="en-US" sz="1400" dirty="0">
                <a:latin typeface="Arial Narrow" panose="020B0606020202030204" pitchFamily="34" charset="0"/>
              </a:rPr>
              <a:t>. We found that the </a:t>
            </a:r>
            <a:r>
              <a:rPr lang="en-US" sz="1400" dirty="0" err="1">
                <a:latin typeface="Arial Narrow" panose="020B0606020202030204" pitchFamily="34" charset="0"/>
              </a:rPr>
              <a:t>mene</a:t>
            </a:r>
            <a:r>
              <a:rPr lang="en-US" sz="1400" dirty="0">
                <a:latin typeface="Arial Narrow" panose="020B0606020202030204" pitchFamily="34" charset="0"/>
              </a:rPr>
              <a:t> could equal 50 and that there's two of them. The </a:t>
            </a:r>
            <a:r>
              <a:rPr lang="en-US" sz="1400" dirty="0" err="1">
                <a:latin typeface="Arial Narrow" panose="020B0606020202030204" pitchFamily="34" charset="0"/>
              </a:rPr>
              <a:t>tekel</a:t>
            </a:r>
            <a:r>
              <a:rPr lang="en-US" sz="1400" dirty="0">
                <a:latin typeface="Arial Narrow" panose="020B0606020202030204" pitchFamily="34" charset="0"/>
              </a:rPr>
              <a:t> is equal to 1 and </a:t>
            </a:r>
            <a:r>
              <a:rPr lang="en-US" sz="1400" dirty="0" err="1">
                <a:latin typeface="Arial Narrow" panose="020B0606020202030204" pitchFamily="34" charset="0"/>
              </a:rPr>
              <a:t>upharsin</a:t>
            </a:r>
            <a:r>
              <a:rPr lang="en-US" sz="1400" dirty="0">
                <a:latin typeface="Arial Narrow" panose="020B0606020202030204" pitchFamily="34" charset="0"/>
              </a:rPr>
              <a:t> means to be divided which is why Daniel says your kingdom is divided. It's half of a </a:t>
            </a:r>
            <a:r>
              <a:rPr lang="en-US" sz="1400" dirty="0" err="1">
                <a:latin typeface="Arial Narrow" panose="020B0606020202030204" pitchFamily="34" charset="0"/>
              </a:rPr>
              <a:t>mene</a:t>
            </a:r>
            <a:r>
              <a:rPr lang="en-US" sz="1400" dirty="0">
                <a:latin typeface="Arial Narrow" panose="020B0606020202030204" pitchFamily="34" charset="0"/>
              </a:rPr>
              <a:t>, so it’s 25. And with this calculation you end up with 126 shekels. When you convert it to </a:t>
            </a:r>
            <a:r>
              <a:rPr lang="en-US" sz="1400" dirty="0" err="1">
                <a:latin typeface="Arial Narrow" panose="020B0606020202030204" pitchFamily="34" charset="0"/>
              </a:rPr>
              <a:t>gerahs</a:t>
            </a:r>
            <a:r>
              <a:rPr lang="en-US" sz="1400" dirty="0">
                <a:latin typeface="Arial Narrow" panose="020B0606020202030204" pitchFamily="34" charset="0"/>
              </a:rPr>
              <a:t> it equals 2520. In some regions the </a:t>
            </a:r>
            <a:r>
              <a:rPr lang="en-US" sz="1400" dirty="0" err="1">
                <a:latin typeface="Arial Narrow" panose="020B0606020202030204" pitchFamily="34" charset="0"/>
              </a:rPr>
              <a:t>mene</a:t>
            </a:r>
            <a:r>
              <a:rPr lang="en-US" sz="1400" dirty="0">
                <a:latin typeface="Arial Narrow" panose="020B0606020202030204" pitchFamily="34" charset="0"/>
              </a:rPr>
              <a:t> isn't equal to 50 but rather 60 and there's two of them, one </a:t>
            </a:r>
            <a:r>
              <a:rPr lang="en-US" sz="1400" dirty="0" err="1">
                <a:latin typeface="Arial Narrow" panose="020B0606020202030204" pitchFamily="34" charset="0"/>
              </a:rPr>
              <a:t>tekel</a:t>
            </a:r>
            <a:r>
              <a:rPr lang="en-US" sz="1400" dirty="0">
                <a:latin typeface="Arial Narrow" panose="020B0606020202030204" pitchFamily="34" charset="0"/>
              </a:rPr>
              <a:t> and </a:t>
            </a:r>
            <a:r>
              <a:rPr lang="en-US" sz="1400" dirty="0" err="1">
                <a:latin typeface="Arial Narrow" panose="020B0606020202030204" pitchFamily="34" charset="0"/>
              </a:rPr>
              <a:t>upharsin</a:t>
            </a:r>
            <a:r>
              <a:rPr lang="en-US" sz="1400" dirty="0">
                <a:latin typeface="Arial Narrow" panose="020B0606020202030204" pitchFamily="34" charset="0"/>
              </a:rPr>
              <a:t> is divided so it’s 30. You have to adjust your values and it equals 151. Those are two symbols that we can draw from the 2520 and have special importance for our time. We see how the 126 takes us to 1989 the same way the 1260 takes you to 1798. Both represented this period of scattering. We paralleled those two to our time period, the 1260 and the 126. Even though Ellen White doesn't have the same forward view that Paul has, they are basically saying the same thing, that we're not in the time period to proclaim time for the second Advent. After the 1260 William Miller could proclaim time because the book of Daniel had been unsealed and those prophecies were ready to be understood that led to 1844. And after the 126 to 1989 the book of Daniel is unsealed and again we can have a message of time, </a:t>
            </a:r>
            <a:r>
              <a:rPr lang="en-US" sz="1400" i="1" dirty="0">
                <a:latin typeface="Arial Narrow" panose="020B0606020202030204" pitchFamily="34" charset="0"/>
              </a:rPr>
              <a:t>predicted time</a:t>
            </a:r>
            <a:r>
              <a:rPr lang="en-US" sz="1400" dirty="0">
                <a:latin typeface="Arial Narrow" panose="020B0606020202030204" pitchFamily="34" charset="0"/>
              </a:rPr>
              <a:t>.</a:t>
            </a:r>
          </a:p>
          <a:p>
            <a:r>
              <a:rPr lang="en-US" dirty="0"/>
              <a:t> </a:t>
            </a:r>
          </a:p>
        </p:txBody>
      </p:sp>
      <p:graphicFrame>
        <p:nvGraphicFramePr>
          <p:cNvPr id="49" name="Table 49">
            <a:extLst>
              <a:ext uri="{FF2B5EF4-FFF2-40B4-BE49-F238E27FC236}">
                <a16:creationId xmlns:a16="http://schemas.microsoft.com/office/drawing/2014/main" id="{A06C6016-4E7C-4736-ABAE-BE011C4B22E4}"/>
              </a:ext>
            </a:extLst>
          </p:cNvPr>
          <p:cNvGraphicFramePr>
            <a:graphicFrameLocks noGrp="1"/>
          </p:cNvGraphicFramePr>
          <p:nvPr>
            <p:extLst>
              <p:ext uri="{D42A27DB-BD31-4B8C-83A1-F6EECF244321}">
                <p14:modId xmlns:p14="http://schemas.microsoft.com/office/powerpoint/2010/main" val="1572470161"/>
              </p:ext>
            </p:extLst>
          </p:nvPr>
        </p:nvGraphicFramePr>
        <p:xfrm>
          <a:off x="8196975" y="1382396"/>
          <a:ext cx="2743200" cy="2837265"/>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1531128498"/>
                    </a:ext>
                  </a:extLst>
                </a:gridCol>
                <a:gridCol w="914400">
                  <a:extLst>
                    <a:ext uri="{9D8B030D-6E8A-4147-A177-3AD203B41FA5}">
                      <a16:colId xmlns:a16="http://schemas.microsoft.com/office/drawing/2014/main" val="1040676549"/>
                    </a:ext>
                  </a:extLst>
                </a:gridCol>
                <a:gridCol w="914400">
                  <a:extLst>
                    <a:ext uri="{9D8B030D-6E8A-4147-A177-3AD203B41FA5}">
                      <a16:colId xmlns:a16="http://schemas.microsoft.com/office/drawing/2014/main" val="3942375109"/>
                    </a:ext>
                  </a:extLst>
                </a:gridCol>
              </a:tblGrid>
              <a:tr h="567453">
                <a:tc>
                  <a:txBody>
                    <a:bodyPr/>
                    <a:lstStyle/>
                    <a:p>
                      <a:pPr marR="0" indent="0" algn="ctr" rtl="0">
                        <a:spcBef>
                          <a:spcPts val="0"/>
                        </a:spcBef>
                        <a:spcAft>
                          <a:spcPts val="0"/>
                        </a:spcAft>
                      </a:pPr>
                      <a:r>
                        <a:rPr lang="en-US" sz="1200" kern="1400" dirty="0" err="1">
                          <a:effectLst/>
                        </a:rPr>
                        <a:t>Mene</a:t>
                      </a:r>
                      <a:endParaRPr lang="en-US" sz="1000" kern="1400" dirty="0">
                        <a:solidFill>
                          <a:srgbClr val="000000"/>
                        </a:solidFill>
                        <a:effectLst/>
                        <a:latin typeface="Times New Roman" panose="02020603050405020304" pitchFamily="18" charset="0"/>
                      </a:endParaRPr>
                    </a:p>
                  </a:txBody>
                  <a:tcPr marL="36576" marR="36576" marT="36576" marB="36576"/>
                </a:tc>
                <a:tc>
                  <a:txBody>
                    <a:bodyPr/>
                    <a:lstStyle/>
                    <a:p>
                      <a:pPr marR="0" indent="0" algn="ctr" rtl="0">
                        <a:spcBef>
                          <a:spcPts val="0"/>
                        </a:spcBef>
                        <a:spcAft>
                          <a:spcPts val="0"/>
                        </a:spcAft>
                      </a:pPr>
                      <a:r>
                        <a:rPr lang="en-US" sz="1200" kern="1400" dirty="0">
                          <a:effectLst/>
                        </a:rPr>
                        <a:t>50</a:t>
                      </a:r>
                      <a:endParaRPr lang="en-US" sz="1000" kern="1400" dirty="0">
                        <a:solidFill>
                          <a:srgbClr val="000000"/>
                        </a:solidFill>
                        <a:effectLst/>
                        <a:latin typeface="Times New Roman" panose="02020603050405020304" pitchFamily="18" charset="0"/>
                      </a:endParaRPr>
                    </a:p>
                  </a:txBody>
                  <a:tcPr marL="36576" marR="36576" marT="36576" marB="36576"/>
                </a:tc>
                <a:tc>
                  <a:txBody>
                    <a:bodyPr/>
                    <a:lstStyle/>
                    <a:p>
                      <a:pPr marR="0" indent="0" algn="ctr" rtl="0">
                        <a:spcBef>
                          <a:spcPts val="0"/>
                        </a:spcBef>
                        <a:spcAft>
                          <a:spcPts val="0"/>
                        </a:spcAft>
                      </a:pPr>
                      <a:r>
                        <a:rPr lang="en-US" sz="1200" kern="1400" dirty="0">
                          <a:effectLst/>
                        </a:rPr>
                        <a:t>60</a:t>
                      </a:r>
                      <a:endParaRPr lang="en-US" sz="1000" kern="1400" dirty="0">
                        <a:solidFill>
                          <a:srgbClr val="000000"/>
                        </a:solidFill>
                        <a:effectLst/>
                        <a:latin typeface="Times New Roman" panose="02020603050405020304" pitchFamily="18" charset="0"/>
                      </a:endParaRPr>
                    </a:p>
                  </a:txBody>
                  <a:tcPr marL="36576" marR="36576" marT="36576" marB="36576"/>
                </a:tc>
                <a:extLst>
                  <a:ext uri="{0D108BD9-81ED-4DB2-BD59-A6C34878D82A}">
                    <a16:rowId xmlns:a16="http://schemas.microsoft.com/office/drawing/2014/main" val="1365763890"/>
                  </a:ext>
                </a:extLst>
              </a:tr>
              <a:tr h="567453">
                <a:tc>
                  <a:txBody>
                    <a:bodyPr/>
                    <a:lstStyle/>
                    <a:p>
                      <a:pPr marR="0" indent="0" algn="ctr" rtl="0">
                        <a:spcBef>
                          <a:spcPts val="0"/>
                        </a:spcBef>
                        <a:spcAft>
                          <a:spcPts val="0"/>
                        </a:spcAft>
                      </a:pPr>
                      <a:r>
                        <a:rPr lang="en-US" sz="1200" kern="1400">
                          <a:effectLst/>
                        </a:rPr>
                        <a:t>Mene</a:t>
                      </a:r>
                      <a:endParaRPr lang="en-US" sz="1000" kern="1400">
                        <a:solidFill>
                          <a:srgbClr val="000000"/>
                        </a:solidFill>
                        <a:effectLst/>
                        <a:latin typeface="Times New Roman" panose="02020603050405020304" pitchFamily="18" charset="0"/>
                      </a:endParaRPr>
                    </a:p>
                  </a:txBody>
                  <a:tcPr marL="36576" marR="36576" marT="36576" marB="36576"/>
                </a:tc>
                <a:tc>
                  <a:txBody>
                    <a:bodyPr/>
                    <a:lstStyle/>
                    <a:p>
                      <a:pPr marR="0" indent="0" algn="ctr" rtl="0">
                        <a:spcBef>
                          <a:spcPts val="0"/>
                        </a:spcBef>
                        <a:spcAft>
                          <a:spcPts val="0"/>
                        </a:spcAft>
                      </a:pPr>
                      <a:r>
                        <a:rPr lang="en-US" sz="1200" kern="1400">
                          <a:effectLst/>
                        </a:rPr>
                        <a:t>50</a:t>
                      </a:r>
                      <a:endParaRPr lang="en-US" sz="1000" kern="1400">
                        <a:solidFill>
                          <a:srgbClr val="000000"/>
                        </a:solidFill>
                        <a:effectLst/>
                        <a:latin typeface="Times New Roman" panose="02020603050405020304" pitchFamily="18" charset="0"/>
                      </a:endParaRPr>
                    </a:p>
                  </a:txBody>
                  <a:tcPr marL="36576" marR="36576" marT="36576" marB="36576"/>
                </a:tc>
                <a:tc>
                  <a:txBody>
                    <a:bodyPr/>
                    <a:lstStyle/>
                    <a:p>
                      <a:pPr marR="0" indent="0" algn="ctr" rtl="0">
                        <a:spcBef>
                          <a:spcPts val="0"/>
                        </a:spcBef>
                        <a:spcAft>
                          <a:spcPts val="0"/>
                        </a:spcAft>
                      </a:pPr>
                      <a:r>
                        <a:rPr lang="en-US" sz="1200" kern="1400">
                          <a:effectLst/>
                        </a:rPr>
                        <a:t>60</a:t>
                      </a:r>
                      <a:endParaRPr lang="en-US" sz="1000" kern="1400">
                        <a:solidFill>
                          <a:srgbClr val="000000"/>
                        </a:solidFill>
                        <a:effectLst/>
                        <a:latin typeface="Times New Roman" panose="02020603050405020304" pitchFamily="18" charset="0"/>
                      </a:endParaRPr>
                    </a:p>
                  </a:txBody>
                  <a:tcPr marL="36576" marR="36576" marT="36576" marB="36576"/>
                </a:tc>
                <a:extLst>
                  <a:ext uri="{0D108BD9-81ED-4DB2-BD59-A6C34878D82A}">
                    <a16:rowId xmlns:a16="http://schemas.microsoft.com/office/drawing/2014/main" val="744304623"/>
                  </a:ext>
                </a:extLst>
              </a:tr>
              <a:tr h="567453">
                <a:tc>
                  <a:txBody>
                    <a:bodyPr/>
                    <a:lstStyle/>
                    <a:p>
                      <a:pPr marR="0" indent="0" algn="ctr" rtl="0">
                        <a:spcBef>
                          <a:spcPts val="0"/>
                        </a:spcBef>
                        <a:spcAft>
                          <a:spcPts val="0"/>
                        </a:spcAft>
                      </a:pPr>
                      <a:r>
                        <a:rPr lang="en-US" sz="1200" kern="1400">
                          <a:effectLst/>
                        </a:rPr>
                        <a:t>Tekel</a:t>
                      </a:r>
                      <a:endParaRPr lang="en-US" sz="1000" kern="1400">
                        <a:solidFill>
                          <a:srgbClr val="000000"/>
                        </a:solidFill>
                        <a:effectLst/>
                        <a:latin typeface="Times New Roman" panose="02020603050405020304" pitchFamily="18" charset="0"/>
                      </a:endParaRPr>
                    </a:p>
                  </a:txBody>
                  <a:tcPr marL="36576" marR="36576" marT="36576" marB="36576"/>
                </a:tc>
                <a:tc>
                  <a:txBody>
                    <a:bodyPr/>
                    <a:lstStyle/>
                    <a:p>
                      <a:pPr marR="0" indent="0" algn="ctr" rtl="0">
                        <a:spcBef>
                          <a:spcPts val="0"/>
                        </a:spcBef>
                        <a:spcAft>
                          <a:spcPts val="0"/>
                        </a:spcAft>
                      </a:pPr>
                      <a:r>
                        <a:rPr lang="en-US" sz="1200" kern="1400">
                          <a:effectLst/>
                        </a:rPr>
                        <a:t>1</a:t>
                      </a:r>
                      <a:endParaRPr lang="en-US" sz="1000" kern="1400">
                        <a:solidFill>
                          <a:srgbClr val="000000"/>
                        </a:solidFill>
                        <a:effectLst/>
                        <a:latin typeface="Times New Roman" panose="02020603050405020304" pitchFamily="18" charset="0"/>
                      </a:endParaRPr>
                    </a:p>
                  </a:txBody>
                  <a:tcPr marL="36576" marR="36576" marT="36576" marB="36576"/>
                </a:tc>
                <a:tc>
                  <a:txBody>
                    <a:bodyPr/>
                    <a:lstStyle/>
                    <a:p>
                      <a:pPr marR="0" indent="0" algn="ctr" rtl="0">
                        <a:spcBef>
                          <a:spcPts val="0"/>
                        </a:spcBef>
                        <a:spcAft>
                          <a:spcPts val="0"/>
                        </a:spcAft>
                      </a:pPr>
                      <a:r>
                        <a:rPr lang="en-US" sz="1200" kern="1400">
                          <a:effectLst/>
                        </a:rPr>
                        <a:t>1</a:t>
                      </a:r>
                      <a:endParaRPr lang="en-US" sz="1000" kern="1400">
                        <a:solidFill>
                          <a:srgbClr val="000000"/>
                        </a:solidFill>
                        <a:effectLst/>
                        <a:latin typeface="Times New Roman" panose="02020603050405020304" pitchFamily="18" charset="0"/>
                      </a:endParaRPr>
                    </a:p>
                  </a:txBody>
                  <a:tcPr marL="36576" marR="36576" marT="36576" marB="36576"/>
                </a:tc>
                <a:extLst>
                  <a:ext uri="{0D108BD9-81ED-4DB2-BD59-A6C34878D82A}">
                    <a16:rowId xmlns:a16="http://schemas.microsoft.com/office/drawing/2014/main" val="2603400742"/>
                  </a:ext>
                </a:extLst>
              </a:tr>
              <a:tr h="567453">
                <a:tc>
                  <a:txBody>
                    <a:bodyPr/>
                    <a:lstStyle/>
                    <a:p>
                      <a:pPr marR="0" indent="0" algn="ctr" rtl="0">
                        <a:spcBef>
                          <a:spcPts val="0"/>
                        </a:spcBef>
                        <a:spcAft>
                          <a:spcPts val="0"/>
                        </a:spcAft>
                      </a:pPr>
                      <a:r>
                        <a:rPr lang="en-US" sz="1200" kern="1400">
                          <a:effectLst/>
                        </a:rPr>
                        <a:t>Upharsin</a:t>
                      </a:r>
                      <a:endParaRPr lang="en-US" sz="1000" kern="1400">
                        <a:solidFill>
                          <a:srgbClr val="000000"/>
                        </a:solidFill>
                        <a:effectLst/>
                        <a:latin typeface="Times New Roman" panose="02020603050405020304" pitchFamily="18" charset="0"/>
                      </a:endParaRPr>
                    </a:p>
                  </a:txBody>
                  <a:tcPr marL="36576" marR="36576" marT="36576" marB="36576"/>
                </a:tc>
                <a:tc>
                  <a:txBody>
                    <a:bodyPr/>
                    <a:lstStyle/>
                    <a:p>
                      <a:pPr marR="0" indent="0" algn="ctr" rtl="0">
                        <a:spcBef>
                          <a:spcPts val="0"/>
                        </a:spcBef>
                        <a:spcAft>
                          <a:spcPts val="0"/>
                        </a:spcAft>
                      </a:pPr>
                      <a:r>
                        <a:rPr lang="en-US" sz="1200" kern="1400">
                          <a:effectLst/>
                        </a:rPr>
                        <a:t>25</a:t>
                      </a:r>
                      <a:endParaRPr lang="en-US" sz="1000" kern="1400">
                        <a:solidFill>
                          <a:srgbClr val="000000"/>
                        </a:solidFill>
                        <a:effectLst/>
                        <a:latin typeface="Times New Roman" panose="02020603050405020304" pitchFamily="18" charset="0"/>
                      </a:endParaRPr>
                    </a:p>
                  </a:txBody>
                  <a:tcPr marL="36576" marR="36576" marT="36576" marB="36576"/>
                </a:tc>
                <a:tc>
                  <a:txBody>
                    <a:bodyPr/>
                    <a:lstStyle/>
                    <a:p>
                      <a:pPr marR="0" indent="0" algn="ctr" rtl="0">
                        <a:spcBef>
                          <a:spcPts val="0"/>
                        </a:spcBef>
                        <a:spcAft>
                          <a:spcPts val="0"/>
                        </a:spcAft>
                      </a:pPr>
                      <a:r>
                        <a:rPr lang="en-US" sz="1200" kern="1400">
                          <a:effectLst/>
                        </a:rPr>
                        <a:t>30</a:t>
                      </a:r>
                      <a:endParaRPr lang="en-US" sz="1000" kern="1400">
                        <a:solidFill>
                          <a:srgbClr val="000000"/>
                        </a:solidFill>
                        <a:effectLst/>
                        <a:latin typeface="Times New Roman" panose="02020603050405020304" pitchFamily="18" charset="0"/>
                      </a:endParaRPr>
                    </a:p>
                  </a:txBody>
                  <a:tcPr marL="36576" marR="36576" marT="36576" marB="36576"/>
                </a:tc>
                <a:extLst>
                  <a:ext uri="{0D108BD9-81ED-4DB2-BD59-A6C34878D82A}">
                    <a16:rowId xmlns:a16="http://schemas.microsoft.com/office/drawing/2014/main" val="1337964190"/>
                  </a:ext>
                </a:extLst>
              </a:tr>
              <a:tr h="567453">
                <a:tc>
                  <a:txBody>
                    <a:bodyPr/>
                    <a:lstStyle/>
                    <a:p>
                      <a:pPr marR="0" indent="0" algn="ctr" rtl="0">
                        <a:spcBef>
                          <a:spcPts val="0"/>
                        </a:spcBef>
                        <a:spcAft>
                          <a:spcPts val="0"/>
                        </a:spcAft>
                      </a:pPr>
                      <a:r>
                        <a:rPr lang="en-US" sz="1200" kern="1400">
                          <a:effectLst/>
                        </a:rPr>
                        <a:t>Total</a:t>
                      </a:r>
                      <a:endParaRPr lang="en-US" sz="1000" kern="1400">
                        <a:solidFill>
                          <a:srgbClr val="000000"/>
                        </a:solidFill>
                        <a:effectLst/>
                        <a:latin typeface="Times New Roman" panose="02020603050405020304" pitchFamily="18" charset="0"/>
                      </a:endParaRPr>
                    </a:p>
                  </a:txBody>
                  <a:tcPr marL="36576" marR="36576" marT="36576" marB="36576"/>
                </a:tc>
                <a:tc>
                  <a:txBody>
                    <a:bodyPr/>
                    <a:lstStyle/>
                    <a:p>
                      <a:pPr marR="0" indent="0" algn="ctr" rtl="0">
                        <a:spcBef>
                          <a:spcPts val="0"/>
                        </a:spcBef>
                        <a:spcAft>
                          <a:spcPts val="0"/>
                        </a:spcAft>
                      </a:pPr>
                      <a:r>
                        <a:rPr lang="en-US" sz="1200" kern="1400">
                          <a:effectLst/>
                        </a:rPr>
                        <a:t>126</a:t>
                      </a:r>
                      <a:endParaRPr lang="en-US" sz="1000" kern="1400">
                        <a:solidFill>
                          <a:srgbClr val="000000"/>
                        </a:solidFill>
                        <a:effectLst/>
                        <a:latin typeface="Times New Roman" panose="02020603050405020304" pitchFamily="18" charset="0"/>
                      </a:endParaRPr>
                    </a:p>
                  </a:txBody>
                  <a:tcPr marL="36576" marR="36576" marT="36576" marB="36576"/>
                </a:tc>
                <a:tc>
                  <a:txBody>
                    <a:bodyPr/>
                    <a:lstStyle/>
                    <a:p>
                      <a:pPr marR="0" indent="0" algn="ctr" rtl="0">
                        <a:spcBef>
                          <a:spcPts val="0"/>
                        </a:spcBef>
                        <a:spcAft>
                          <a:spcPts val="0"/>
                        </a:spcAft>
                      </a:pPr>
                      <a:r>
                        <a:rPr lang="en-US" sz="1200" kern="1400" dirty="0">
                          <a:effectLst/>
                        </a:rPr>
                        <a:t>151</a:t>
                      </a:r>
                      <a:endParaRPr lang="en-US" sz="1000" kern="1400" dirty="0">
                        <a:solidFill>
                          <a:srgbClr val="000000"/>
                        </a:solidFill>
                        <a:effectLst/>
                        <a:latin typeface="Times New Roman" panose="02020603050405020304" pitchFamily="18" charset="0"/>
                      </a:endParaRPr>
                    </a:p>
                  </a:txBody>
                  <a:tcPr marL="36576" marR="36576" marT="36576" marB="36576"/>
                </a:tc>
                <a:extLst>
                  <a:ext uri="{0D108BD9-81ED-4DB2-BD59-A6C34878D82A}">
                    <a16:rowId xmlns:a16="http://schemas.microsoft.com/office/drawing/2014/main" val="2978341050"/>
                  </a:ext>
                </a:extLst>
              </a:tr>
            </a:tbl>
          </a:graphicData>
        </a:graphic>
      </p:graphicFrame>
    </p:spTree>
    <p:extLst>
      <p:ext uri="{BB962C8B-B14F-4D97-AF65-F5344CB8AC3E}">
        <p14:creationId xmlns:p14="http://schemas.microsoft.com/office/powerpoint/2010/main" val="320811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2" name="TextBox 1">
            <a:extLst>
              <a:ext uri="{FF2B5EF4-FFF2-40B4-BE49-F238E27FC236}">
                <a16:creationId xmlns:a16="http://schemas.microsoft.com/office/drawing/2014/main" id="{EFFAE03F-7F39-4431-8721-2E04A19E804A}"/>
              </a:ext>
            </a:extLst>
          </p:cNvPr>
          <p:cNvSpPr txBox="1"/>
          <p:nvPr/>
        </p:nvSpPr>
        <p:spPr>
          <a:xfrm>
            <a:off x="1065402" y="1224793"/>
            <a:ext cx="6971251" cy="4462760"/>
          </a:xfrm>
          <a:prstGeom prst="rect">
            <a:avLst/>
          </a:prstGeom>
          <a:noFill/>
        </p:spPr>
        <p:txBody>
          <a:bodyPr wrap="square" rtlCol="0">
            <a:spAutoFit/>
          </a:bodyPr>
          <a:lstStyle/>
          <a:p>
            <a:r>
              <a:rPr lang="en-US" sz="1400" dirty="0">
                <a:latin typeface="Arial Narrow" panose="020B0606020202030204" pitchFamily="34" charset="0"/>
              </a:rPr>
              <a:t>There's a YouTube page called the Latter Rain, they post a lot of Elder Parminder’s studies, we're looking at the one of December 23, 2018, the fifth in a line of studies and he's talking about the papacy and time setting.   </a:t>
            </a:r>
            <a:r>
              <a:rPr lang="en-US" sz="1400" u="sng" dirty="0">
                <a:latin typeface="Arial Narrow" panose="020B0606020202030204" pitchFamily="34" charset="0"/>
                <a:hlinkClick r:id="rId2"/>
              </a:rPr>
              <a:t>https://youtu.be/jyY1-rmwrjc</a:t>
            </a:r>
            <a:r>
              <a:rPr lang="en-US" sz="1400" dirty="0">
                <a:latin typeface="Arial Narrow" panose="020B0606020202030204" pitchFamily="34" charset="0"/>
              </a:rPr>
              <a:t>  He’s showing how belief about </a:t>
            </a:r>
            <a:r>
              <a:rPr lang="en-US" sz="1400" i="1" dirty="0">
                <a:latin typeface="Arial Narrow" panose="020B0606020202030204" pitchFamily="34" charset="0"/>
              </a:rPr>
              <a:t>no time </a:t>
            </a:r>
            <a:r>
              <a:rPr lang="en-US" sz="1400" dirty="0">
                <a:latin typeface="Arial Narrow" panose="020B0606020202030204" pitchFamily="34" charset="0"/>
              </a:rPr>
              <a:t>is part of the wine of Babylon. In the 1260, in the counter Reformation the millennial doctrine was invented. That was really Satan's preparation for William Miller, so when William Miller was raised up and he started speaking about the judgment and the time of the second Advent, Protestantism had positioned itself with the papacy and rejected his messages because of the millennial doctrine, which is that we need to have this thousand year period of peace,  and that you cannot have a time of the second Advent.</a:t>
            </a:r>
          </a:p>
          <a:p>
            <a:br>
              <a:rPr lang="en-US" sz="1400" dirty="0">
                <a:latin typeface="Arial Narrow" panose="020B0606020202030204" pitchFamily="34" charset="0"/>
              </a:rPr>
            </a:br>
            <a:r>
              <a:rPr lang="en-US" sz="1400" dirty="0">
                <a:latin typeface="Arial Narrow" panose="020B0606020202030204" pitchFamily="34" charset="0"/>
              </a:rPr>
              <a:t>4SP page 235, paragraph 1-3 she gives three deceptions of Satan through the Catholic Church. The first one is Sunday sacredness. The second one is the immortality of the soul, what you could say is spiritualism. But spiritualism was not the deception that Satan designed for God's people. Spiritualism was the deception that he designed for the world not Adventism. The deception for Adventism was covetousness which means to become content with this life and distracted with </a:t>
            </a:r>
            <a:r>
              <a:rPr lang="en-US" sz="1400" dirty="0" err="1">
                <a:latin typeface="Arial Narrow" panose="020B0606020202030204" pitchFamily="34" charset="0"/>
              </a:rPr>
              <a:t>worldiness</a:t>
            </a:r>
            <a:r>
              <a:rPr lang="en-US" sz="1400" dirty="0">
                <a:latin typeface="Arial Narrow" panose="020B0606020202030204" pitchFamily="34" charset="0"/>
              </a:rPr>
              <a:t>, to forget our mission. Adventism does not have a problem with Sunday sacredness or in its straight definition of spiritualism.  The deception designed by </a:t>
            </a:r>
            <a:r>
              <a:rPr lang="en-US" sz="1400" dirty="0" err="1">
                <a:latin typeface="Arial Narrow" panose="020B0606020202030204" pitchFamily="34" charset="0"/>
              </a:rPr>
              <a:t>satan</a:t>
            </a:r>
            <a:r>
              <a:rPr lang="en-US" sz="1400" dirty="0">
                <a:latin typeface="Arial Narrow" panose="020B0606020202030204" pitchFamily="34" charset="0"/>
              </a:rPr>
              <a:t> was covetousness or worldliness, this millennium doctrine. So just like in the time of Miller the Protestant churches opposed him because of the millennial doctrine. And Adventism opposes us because of time setting, but it's the same deception. It took us time as a movement to recognize this and come to terms with that.</a:t>
            </a:r>
          </a:p>
          <a:p>
            <a:r>
              <a:rPr lang="en-US" dirty="0"/>
              <a:t> </a:t>
            </a:r>
          </a:p>
        </p:txBody>
      </p:sp>
      <p:sp>
        <p:nvSpPr>
          <p:cNvPr id="4" name="TextBox 3">
            <a:extLst>
              <a:ext uri="{FF2B5EF4-FFF2-40B4-BE49-F238E27FC236}">
                <a16:creationId xmlns:a16="http://schemas.microsoft.com/office/drawing/2014/main" id="{0021E2AA-F0D0-464E-9584-960C18BCC296}"/>
              </a:ext>
            </a:extLst>
          </p:cNvPr>
          <p:cNvSpPr txBox="1"/>
          <p:nvPr/>
        </p:nvSpPr>
        <p:spPr>
          <a:xfrm>
            <a:off x="8396681" y="2155971"/>
            <a:ext cx="3171038" cy="1754326"/>
          </a:xfrm>
          <a:prstGeom prst="rect">
            <a:avLst/>
          </a:prstGeom>
          <a:noFill/>
          <a:ln w="28575">
            <a:solidFill>
              <a:schemeClr val="tx1"/>
            </a:solidFill>
          </a:ln>
        </p:spPr>
        <p:txBody>
          <a:bodyPr wrap="square" rtlCol="0">
            <a:spAutoFit/>
          </a:bodyPr>
          <a:lstStyle/>
          <a:p>
            <a:r>
              <a:rPr lang="en-US" dirty="0">
                <a:latin typeface="Arial Narrow" panose="020B0606020202030204" pitchFamily="34" charset="0"/>
              </a:rPr>
              <a:t>4SP 235.1-3  3 deceptions:</a:t>
            </a:r>
          </a:p>
          <a:p>
            <a:r>
              <a:rPr lang="en-US" dirty="0">
                <a:latin typeface="Arial Narrow" panose="020B0606020202030204" pitchFamily="34" charset="0"/>
              </a:rPr>
              <a:t>1. Sunday sacredness</a:t>
            </a:r>
          </a:p>
          <a:p>
            <a:r>
              <a:rPr lang="en-US" dirty="0">
                <a:latin typeface="Arial Narrow" panose="020B0606020202030204" pitchFamily="34" charset="0"/>
              </a:rPr>
              <a:t>2. Immortality of the soul, Spiritualism</a:t>
            </a:r>
          </a:p>
          <a:p>
            <a:r>
              <a:rPr lang="en-US" dirty="0">
                <a:latin typeface="Arial Narrow" panose="020B0606020202030204" pitchFamily="34" charset="0"/>
              </a:rPr>
              <a:t>3. Millennium or covetousness</a:t>
            </a:r>
          </a:p>
          <a:p>
            <a:r>
              <a:rPr lang="en-US" dirty="0"/>
              <a:t> </a:t>
            </a:r>
          </a:p>
        </p:txBody>
      </p:sp>
    </p:spTree>
    <p:extLst>
      <p:ext uri="{BB962C8B-B14F-4D97-AF65-F5344CB8AC3E}">
        <p14:creationId xmlns:p14="http://schemas.microsoft.com/office/powerpoint/2010/main" val="4791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2" name="TextBox 1">
            <a:extLst>
              <a:ext uri="{FF2B5EF4-FFF2-40B4-BE49-F238E27FC236}">
                <a16:creationId xmlns:a16="http://schemas.microsoft.com/office/drawing/2014/main" id="{0AC3072D-A71C-436D-9071-47FCB1A93015}"/>
              </a:ext>
            </a:extLst>
          </p:cNvPr>
          <p:cNvSpPr txBox="1"/>
          <p:nvPr/>
        </p:nvSpPr>
        <p:spPr>
          <a:xfrm>
            <a:off x="930480" y="3691156"/>
            <a:ext cx="10515600" cy="2954655"/>
          </a:xfrm>
          <a:prstGeom prst="rect">
            <a:avLst/>
          </a:prstGeom>
          <a:noFill/>
        </p:spPr>
        <p:txBody>
          <a:bodyPr wrap="square" rtlCol="0">
            <a:spAutoFit/>
          </a:bodyPr>
          <a:lstStyle/>
          <a:p>
            <a:r>
              <a:rPr lang="en-US" sz="1400" dirty="0">
                <a:latin typeface="Arial Narrow" panose="020B0606020202030204" pitchFamily="34" charset="0"/>
              </a:rPr>
              <a:t>We’re now going to begin discussing time setting and it's impossible to understand 2019 without understanding and looking at 2014, and what 2014 can teach us about the time we're living in. In our previous study we began to discuss 2014. In </a:t>
            </a:r>
            <a:r>
              <a:rPr lang="en-US" sz="1400" dirty="0" err="1">
                <a:latin typeface="Arial Narrow" panose="020B0606020202030204" pitchFamily="34" charset="0"/>
              </a:rPr>
              <a:t>Millerite</a:t>
            </a:r>
            <a:r>
              <a:rPr lang="en-US" sz="1400" dirty="0">
                <a:latin typeface="Arial Narrow" panose="020B0606020202030204" pitchFamily="34" charset="0"/>
              </a:rPr>
              <a:t> history what way mark is 2014?   We place July 21st on the </a:t>
            </a:r>
            <a:r>
              <a:rPr lang="en-US" sz="1400" dirty="0" err="1">
                <a:latin typeface="Arial Narrow" panose="020B0606020202030204" pitchFamily="34" charset="0"/>
              </a:rPr>
              <a:t>Millerite</a:t>
            </a:r>
            <a:r>
              <a:rPr lang="en-US" sz="1400" dirty="0">
                <a:latin typeface="Arial Narrow" panose="020B0606020202030204" pitchFamily="34" charset="0"/>
              </a:rPr>
              <a:t> line and we can also connect it with the line of the 144k. 2014 or July 21, as we're looking at the line 144000 what do they become?   Sunday law. So at the Sunday law what begins to happen? The loud cry begins, it starts at SL and increases then swells into a loud cry until when? The close of probation. So we take that to </a:t>
            </a:r>
            <a:r>
              <a:rPr lang="en-US" sz="1400" dirty="0" err="1">
                <a:latin typeface="Arial Narrow" panose="020B0606020202030204" pitchFamily="34" charset="0"/>
              </a:rPr>
              <a:t>Millerite</a:t>
            </a:r>
            <a:r>
              <a:rPr lang="en-US" sz="1400" dirty="0">
                <a:latin typeface="Arial Narrow" panose="020B0606020202030204" pitchFamily="34" charset="0"/>
              </a:rPr>
              <a:t> history,  July 21 is midnight or midway. There's a swelling leading to the Exeter Camp Meeting, and leads to October 22nd - the close of probation. And then taking that to the priest line 2014 begins a swelling up to 2018 which leads to 2019, the close of probation. We said July 21 is midnight, why? It's the first message that Samuel Snow gave. Why is it midnight? Where does the word midnight come from, what parable does it come from? The parable of the ten virgins and we see that it's midnight. So the virgins begin to be awoken because of the message of Samuel Snow at Boston, the waking up July 21 leading up to August 15th, Exeter. They see this is midnight in the parable of the ten virgins. They also use the word midway, why would they say midway?   Because it's in between the arrival of the second angel’s message and the close of probation, midway between April 19th and October 22nd in 1844. What happened on April 19th? </a:t>
            </a:r>
            <a:r>
              <a:rPr lang="en-US" sz="1400" i="1" dirty="0">
                <a:latin typeface="Arial Narrow" panose="020B0606020202030204" pitchFamily="34" charset="0"/>
              </a:rPr>
              <a:t>And it's midway to the day</a:t>
            </a:r>
            <a:r>
              <a:rPr lang="en-US" sz="1400" dirty="0">
                <a:latin typeface="Arial Narrow" panose="020B0606020202030204" pitchFamily="34" charset="0"/>
              </a:rPr>
              <a:t>, — the disappointment. In the ten virgins they marked as tarrying time, this is where the bridegroom tarried and when he tarried the virgins went to sleep. They sleep on April 19 and they wake at Boston when the cry begins to be made.</a:t>
            </a:r>
          </a:p>
          <a:p>
            <a:r>
              <a:rPr lang="en-US" dirty="0"/>
              <a:t> </a:t>
            </a:r>
          </a:p>
        </p:txBody>
      </p:sp>
      <p:sp>
        <p:nvSpPr>
          <p:cNvPr id="3" name="Text Box 2">
            <a:extLst>
              <a:ext uri="{FF2B5EF4-FFF2-40B4-BE49-F238E27FC236}">
                <a16:creationId xmlns:a16="http://schemas.microsoft.com/office/drawing/2014/main" id="{7C9973C8-5481-4676-A022-449289C99CE8}"/>
              </a:ext>
            </a:extLst>
          </p:cNvPr>
          <p:cNvSpPr txBox="1">
            <a:spLocks noChangeArrowheads="1"/>
          </p:cNvSpPr>
          <p:nvPr/>
        </p:nvSpPr>
        <p:spPr bwMode="auto">
          <a:xfrm>
            <a:off x="2298583" y="415092"/>
            <a:ext cx="68580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Line 3">
            <a:extLst>
              <a:ext uri="{FF2B5EF4-FFF2-40B4-BE49-F238E27FC236}">
                <a16:creationId xmlns:a16="http://schemas.microsoft.com/office/drawing/2014/main" id="{DB84278F-B6FD-43D0-8AD5-CFA6640B33D0}"/>
              </a:ext>
            </a:extLst>
          </p:cNvPr>
          <p:cNvSpPr>
            <a:spLocks noChangeShapeType="1"/>
          </p:cNvSpPr>
          <p:nvPr/>
        </p:nvSpPr>
        <p:spPr bwMode="auto">
          <a:xfrm>
            <a:off x="2527183" y="1329492"/>
            <a:ext cx="63436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4">
            <a:extLst>
              <a:ext uri="{FF2B5EF4-FFF2-40B4-BE49-F238E27FC236}">
                <a16:creationId xmlns:a16="http://schemas.microsoft.com/office/drawing/2014/main" id="{000F4695-D090-4B27-9259-704306BE7009}"/>
              </a:ext>
            </a:extLst>
          </p:cNvPr>
          <p:cNvSpPr>
            <a:spLocks noChangeShapeType="1"/>
          </p:cNvSpPr>
          <p:nvPr/>
        </p:nvSpPr>
        <p:spPr bwMode="auto">
          <a:xfrm>
            <a:off x="6470533" y="929442"/>
            <a:ext cx="0" cy="4000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2E67D258-8C49-4FDE-AE1A-0FF51EF40C2D}"/>
              </a:ext>
            </a:extLst>
          </p:cNvPr>
          <p:cNvSpPr>
            <a:spLocks noChangeShapeType="1"/>
          </p:cNvSpPr>
          <p:nvPr/>
        </p:nvSpPr>
        <p:spPr bwMode="auto">
          <a:xfrm>
            <a:off x="6241933" y="929442"/>
            <a:ext cx="5143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15E87AC7-1772-4813-84A6-076F1B3FF1BA}"/>
              </a:ext>
            </a:extLst>
          </p:cNvPr>
          <p:cNvSpPr txBox="1">
            <a:spLocks noChangeArrowheads="1"/>
          </p:cNvSpPr>
          <p:nvPr/>
        </p:nvSpPr>
        <p:spPr bwMode="auto">
          <a:xfrm>
            <a:off x="6127633" y="64369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7">
            <a:extLst>
              <a:ext uri="{FF2B5EF4-FFF2-40B4-BE49-F238E27FC236}">
                <a16:creationId xmlns:a16="http://schemas.microsoft.com/office/drawing/2014/main" id="{2996E7BE-6EC8-4201-AB46-294125CEEE3B}"/>
              </a:ext>
            </a:extLst>
          </p:cNvPr>
          <p:cNvSpPr>
            <a:spLocks noChangeShapeType="1"/>
          </p:cNvSpPr>
          <p:nvPr/>
        </p:nvSpPr>
        <p:spPr bwMode="auto">
          <a:xfrm>
            <a:off x="2584333" y="2472492"/>
            <a:ext cx="6343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98FF4619-3E65-4BF0-8AAB-3B984BA59BDA}"/>
              </a:ext>
            </a:extLst>
          </p:cNvPr>
          <p:cNvSpPr>
            <a:spLocks noChangeShapeType="1"/>
          </p:cNvSpPr>
          <p:nvPr/>
        </p:nvSpPr>
        <p:spPr bwMode="auto">
          <a:xfrm>
            <a:off x="6527683" y="207244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2F1348DA-5519-4AB7-AEFB-62C664792B78}"/>
              </a:ext>
            </a:extLst>
          </p:cNvPr>
          <p:cNvSpPr>
            <a:spLocks noChangeShapeType="1"/>
          </p:cNvSpPr>
          <p:nvPr/>
        </p:nvSpPr>
        <p:spPr bwMode="auto">
          <a:xfrm>
            <a:off x="6299083" y="207244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6A628A69-0ACD-4458-AC3D-CC96DA6507FD}"/>
              </a:ext>
            </a:extLst>
          </p:cNvPr>
          <p:cNvSpPr txBox="1">
            <a:spLocks noChangeArrowheads="1"/>
          </p:cNvSpPr>
          <p:nvPr/>
        </p:nvSpPr>
        <p:spPr bwMode="auto">
          <a:xfrm>
            <a:off x="6184783" y="1558092"/>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1">
            <a:extLst>
              <a:ext uri="{FF2B5EF4-FFF2-40B4-BE49-F238E27FC236}">
                <a16:creationId xmlns:a16="http://schemas.microsoft.com/office/drawing/2014/main" id="{E4C21E63-E9F5-49E1-B39D-836748F4B2DB}"/>
              </a:ext>
            </a:extLst>
          </p:cNvPr>
          <p:cNvSpPr>
            <a:spLocks noChangeShapeType="1"/>
          </p:cNvSpPr>
          <p:nvPr/>
        </p:nvSpPr>
        <p:spPr bwMode="auto">
          <a:xfrm>
            <a:off x="4698883" y="3444042"/>
            <a:ext cx="4229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F7EC7E0F-4E0F-4E1F-BF70-921B4A95A680}"/>
              </a:ext>
            </a:extLst>
          </p:cNvPr>
          <p:cNvSpPr>
            <a:spLocks noChangeShapeType="1"/>
          </p:cNvSpPr>
          <p:nvPr/>
        </p:nvSpPr>
        <p:spPr bwMode="auto">
          <a:xfrm>
            <a:off x="6527683" y="304399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3">
            <a:extLst>
              <a:ext uri="{FF2B5EF4-FFF2-40B4-BE49-F238E27FC236}">
                <a16:creationId xmlns:a16="http://schemas.microsoft.com/office/drawing/2014/main" id="{BD99797C-046A-4F70-9167-EFF210A2C99F}"/>
              </a:ext>
            </a:extLst>
          </p:cNvPr>
          <p:cNvSpPr>
            <a:spLocks noChangeShapeType="1"/>
          </p:cNvSpPr>
          <p:nvPr/>
        </p:nvSpPr>
        <p:spPr bwMode="auto">
          <a:xfrm>
            <a:off x="6299083" y="304399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4">
            <a:extLst>
              <a:ext uri="{FF2B5EF4-FFF2-40B4-BE49-F238E27FC236}">
                <a16:creationId xmlns:a16="http://schemas.microsoft.com/office/drawing/2014/main" id="{BF29C3C1-A8AF-4EE9-9350-C6FDDF7A37D2}"/>
              </a:ext>
            </a:extLst>
          </p:cNvPr>
          <p:cNvSpPr txBox="1">
            <a:spLocks noChangeArrowheads="1"/>
          </p:cNvSpPr>
          <p:nvPr/>
        </p:nvSpPr>
        <p:spPr bwMode="auto">
          <a:xfrm>
            <a:off x="6184783" y="275824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5">
            <a:extLst>
              <a:ext uri="{FF2B5EF4-FFF2-40B4-BE49-F238E27FC236}">
                <a16:creationId xmlns:a16="http://schemas.microsoft.com/office/drawing/2014/main" id="{FC1CCF1F-2A08-43DD-9176-B94045833F53}"/>
              </a:ext>
            </a:extLst>
          </p:cNvPr>
          <p:cNvSpPr txBox="1">
            <a:spLocks noChangeArrowheads="1"/>
          </p:cNvSpPr>
          <p:nvPr/>
        </p:nvSpPr>
        <p:spPr bwMode="auto">
          <a:xfrm rot="-718584">
            <a:off x="2412883" y="178669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B8A3A783-18F7-413F-B590-A87ABBA95AB2}"/>
              </a:ext>
            </a:extLst>
          </p:cNvPr>
          <p:cNvSpPr txBox="1">
            <a:spLocks noChangeArrowheads="1"/>
          </p:cNvSpPr>
          <p:nvPr/>
        </p:nvSpPr>
        <p:spPr bwMode="auto">
          <a:xfrm rot="-718584">
            <a:off x="4013083" y="281539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7">
            <a:extLst>
              <a:ext uri="{FF2B5EF4-FFF2-40B4-BE49-F238E27FC236}">
                <a16:creationId xmlns:a16="http://schemas.microsoft.com/office/drawing/2014/main" id="{E6204CDF-A8B1-4858-BBBB-E754551B3C10}"/>
              </a:ext>
            </a:extLst>
          </p:cNvPr>
          <p:cNvSpPr txBox="1">
            <a:spLocks noChangeArrowheads="1"/>
          </p:cNvSpPr>
          <p:nvPr/>
        </p:nvSpPr>
        <p:spPr bwMode="auto">
          <a:xfrm rot="-718584">
            <a:off x="2412883" y="75799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Priests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8">
            <a:extLst>
              <a:ext uri="{FF2B5EF4-FFF2-40B4-BE49-F238E27FC236}">
                <a16:creationId xmlns:a16="http://schemas.microsoft.com/office/drawing/2014/main" id="{6C04F610-2705-4CBF-8C12-EF1150D1C9A9}"/>
              </a:ext>
            </a:extLst>
          </p:cNvPr>
          <p:cNvSpPr>
            <a:spLocks noChangeShapeType="1"/>
          </p:cNvSpPr>
          <p:nvPr/>
        </p:nvSpPr>
        <p:spPr bwMode="auto">
          <a:xfrm>
            <a:off x="7499233" y="304399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ABE2EE0A-AFC9-4059-AE24-5AFE8189934B}"/>
              </a:ext>
            </a:extLst>
          </p:cNvPr>
          <p:cNvSpPr>
            <a:spLocks noChangeShapeType="1"/>
          </p:cNvSpPr>
          <p:nvPr/>
        </p:nvSpPr>
        <p:spPr bwMode="auto">
          <a:xfrm>
            <a:off x="7270633" y="304399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0">
            <a:extLst>
              <a:ext uri="{FF2B5EF4-FFF2-40B4-BE49-F238E27FC236}">
                <a16:creationId xmlns:a16="http://schemas.microsoft.com/office/drawing/2014/main" id="{6831B3B4-B4FC-4C1F-A322-D3EC3B000C83}"/>
              </a:ext>
            </a:extLst>
          </p:cNvPr>
          <p:cNvSpPr txBox="1">
            <a:spLocks noChangeArrowheads="1"/>
          </p:cNvSpPr>
          <p:nvPr/>
        </p:nvSpPr>
        <p:spPr bwMode="auto">
          <a:xfrm>
            <a:off x="7156333" y="275824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21">
            <a:extLst>
              <a:ext uri="{FF2B5EF4-FFF2-40B4-BE49-F238E27FC236}">
                <a16:creationId xmlns:a16="http://schemas.microsoft.com/office/drawing/2014/main" id="{9DE3555F-97EB-431F-B75F-E30BE256A01F}"/>
              </a:ext>
            </a:extLst>
          </p:cNvPr>
          <p:cNvSpPr>
            <a:spLocks noChangeShapeType="1"/>
          </p:cNvSpPr>
          <p:nvPr/>
        </p:nvSpPr>
        <p:spPr bwMode="auto">
          <a:xfrm>
            <a:off x="8470783" y="304399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2">
            <a:extLst>
              <a:ext uri="{FF2B5EF4-FFF2-40B4-BE49-F238E27FC236}">
                <a16:creationId xmlns:a16="http://schemas.microsoft.com/office/drawing/2014/main" id="{25C97D42-FDA0-409E-958F-90206C93A247}"/>
              </a:ext>
            </a:extLst>
          </p:cNvPr>
          <p:cNvSpPr>
            <a:spLocks noChangeShapeType="1"/>
          </p:cNvSpPr>
          <p:nvPr/>
        </p:nvSpPr>
        <p:spPr bwMode="auto">
          <a:xfrm>
            <a:off x="8242183" y="304399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3">
            <a:extLst>
              <a:ext uri="{FF2B5EF4-FFF2-40B4-BE49-F238E27FC236}">
                <a16:creationId xmlns:a16="http://schemas.microsoft.com/office/drawing/2014/main" id="{E7CABF6F-5585-4243-985E-28A7E251D899}"/>
              </a:ext>
            </a:extLst>
          </p:cNvPr>
          <p:cNvSpPr txBox="1">
            <a:spLocks noChangeArrowheads="1"/>
          </p:cNvSpPr>
          <p:nvPr/>
        </p:nvSpPr>
        <p:spPr bwMode="auto">
          <a:xfrm>
            <a:off x="8127883" y="275824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4">
            <a:extLst>
              <a:ext uri="{FF2B5EF4-FFF2-40B4-BE49-F238E27FC236}">
                <a16:creationId xmlns:a16="http://schemas.microsoft.com/office/drawing/2014/main" id="{8EF9D0B2-BEF5-4575-9B2C-A67A6BFD69DB}"/>
              </a:ext>
            </a:extLst>
          </p:cNvPr>
          <p:cNvSpPr>
            <a:spLocks noChangeShapeType="1"/>
          </p:cNvSpPr>
          <p:nvPr/>
        </p:nvSpPr>
        <p:spPr bwMode="auto">
          <a:xfrm flipV="1">
            <a:off x="6584833" y="3158292"/>
            <a:ext cx="857250" cy="228600"/>
          </a:xfrm>
          <a:prstGeom prst="line">
            <a:avLst/>
          </a:prstGeom>
          <a:noFill/>
          <a:ln w="254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5">
            <a:extLst>
              <a:ext uri="{FF2B5EF4-FFF2-40B4-BE49-F238E27FC236}">
                <a16:creationId xmlns:a16="http://schemas.microsoft.com/office/drawing/2014/main" id="{6AD3AB0E-9082-4418-92F8-A825EED2CEF9}"/>
              </a:ext>
            </a:extLst>
          </p:cNvPr>
          <p:cNvSpPr>
            <a:spLocks noChangeShapeType="1"/>
          </p:cNvSpPr>
          <p:nvPr/>
        </p:nvSpPr>
        <p:spPr bwMode="auto">
          <a:xfrm>
            <a:off x="7499233" y="207244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6">
            <a:extLst>
              <a:ext uri="{FF2B5EF4-FFF2-40B4-BE49-F238E27FC236}">
                <a16:creationId xmlns:a16="http://schemas.microsoft.com/office/drawing/2014/main" id="{D8529F18-1641-4872-8EFC-5AEE70145799}"/>
              </a:ext>
            </a:extLst>
          </p:cNvPr>
          <p:cNvSpPr>
            <a:spLocks noChangeShapeType="1"/>
          </p:cNvSpPr>
          <p:nvPr/>
        </p:nvSpPr>
        <p:spPr bwMode="auto">
          <a:xfrm>
            <a:off x="7270633" y="207244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7">
            <a:extLst>
              <a:ext uri="{FF2B5EF4-FFF2-40B4-BE49-F238E27FC236}">
                <a16:creationId xmlns:a16="http://schemas.microsoft.com/office/drawing/2014/main" id="{B9EDD949-785F-4429-A5FA-F9845AB59D68}"/>
              </a:ext>
            </a:extLst>
          </p:cNvPr>
          <p:cNvSpPr txBox="1">
            <a:spLocks noChangeArrowheads="1"/>
          </p:cNvSpPr>
          <p:nvPr/>
        </p:nvSpPr>
        <p:spPr bwMode="auto">
          <a:xfrm>
            <a:off x="7156333" y="1500942"/>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 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8">
            <a:extLst>
              <a:ext uri="{FF2B5EF4-FFF2-40B4-BE49-F238E27FC236}">
                <a16:creationId xmlns:a16="http://schemas.microsoft.com/office/drawing/2014/main" id="{2F347400-BAEC-46A4-9C9F-5F92CF76BB0F}"/>
              </a:ext>
            </a:extLst>
          </p:cNvPr>
          <p:cNvSpPr>
            <a:spLocks noChangeShapeType="1"/>
          </p:cNvSpPr>
          <p:nvPr/>
        </p:nvSpPr>
        <p:spPr bwMode="auto">
          <a:xfrm>
            <a:off x="8470783" y="207244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34B576B6-8615-4CB7-AA83-1914BEA98EC3}"/>
              </a:ext>
            </a:extLst>
          </p:cNvPr>
          <p:cNvSpPr>
            <a:spLocks noChangeShapeType="1"/>
          </p:cNvSpPr>
          <p:nvPr/>
        </p:nvSpPr>
        <p:spPr bwMode="auto">
          <a:xfrm>
            <a:off x="8242183" y="207244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0">
            <a:extLst>
              <a:ext uri="{FF2B5EF4-FFF2-40B4-BE49-F238E27FC236}">
                <a16:creationId xmlns:a16="http://schemas.microsoft.com/office/drawing/2014/main" id="{82665569-313A-4201-BA68-F0D317EB32AF}"/>
              </a:ext>
            </a:extLst>
          </p:cNvPr>
          <p:cNvSpPr txBox="1">
            <a:spLocks noChangeArrowheads="1"/>
          </p:cNvSpPr>
          <p:nvPr/>
        </p:nvSpPr>
        <p:spPr bwMode="auto">
          <a:xfrm>
            <a:off x="8127883" y="1500942"/>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80" name="Line 31">
            <a:extLst>
              <a:ext uri="{FF2B5EF4-FFF2-40B4-BE49-F238E27FC236}">
                <a16:creationId xmlns:a16="http://schemas.microsoft.com/office/drawing/2014/main" id="{23D4A41C-2696-4B3E-AFEF-CA90BB56C1EF}"/>
              </a:ext>
            </a:extLst>
          </p:cNvPr>
          <p:cNvSpPr>
            <a:spLocks noChangeShapeType="1"/>
          </p:cNvSpPr>
          <p:nvPr/>
        </p:nvSpPr>
        <p:spPr bwMode="auto">
          <a:xfrm>
            <a:off x="7499233" y="92944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1" name="Line 32">
            <a:extLst>
              <a:ext uri="{FF2B5EF4-FFF2-40B4-BE49-F238E27FC236}">
                <a16:creationId xmlns:a16="http://schemas.microsoft.com/office/drawing/2014/main" id="{81F21F4F-0619-4738-96E6-8F09FA58001D}"/>
              </a:ext>
            </a:extLst>
          </p:cNvPr>
          <p:cNvSpPr>
            <a:spLocks noChangeShapeType="1"/>
          </p:cNvSpPr>
          <p:nvPr/>
        </p:nvSpPr>
        <p:spPr bwMode="auto">
          <a:xfrm>
            <a:off x="7270633" y="92944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2" name="Text Box 33">
            <a:extLst>
              <a:ext uri="{FF2B5EF4-FFF2-40B4-BE49-F238E27FC236}">
                <a16:creationId xmlns:a16="http://schemas.microsoft.com/office/drawing/2014/main" id="{2D1F4022-3A90-4CFD-BB48-256399E9857E}"/>
              </a:ext>
            </a:extLst>
          </p:cNvPr>
          <p:cNvSpPr txBox="1">
            <a:spLocks noChangeArrowheads="1"/>
          </p:cNvSpPr>
          <p:nvPr/>
        </p:nvSpPr>
        <p:spPr bwMode="auto">
          <a:xfrm>
            <a:off x="7156333" y="64369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83" name="Line 34">
            <a:extLst>
              <a:ext uri="{FF2B5EF4-FFF2-40B4-BE49-F238E27FC236}">
                <a16:creationId xmlns:a16="http://schemas.microsoft.com/office/drawing/2014/main" id="{5C5D31A4-C90B-4B50-AC23-3AF3C29B2B20}"/>
              </a:ext>
            </a:extLst>
          </p:cNvPr>
          <p:cNvSpPr>
            <a:spLocks noChangeShapeType="1"/>
          </p:cNvSpPr>
          <p:nvPr/>
        </p:nvSpPr>
        <p:spPr bwMode="auto">
          <a:xfrm>
            <a:off x="8470783" y="92944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4" name="Line 35">
            <a:extLst>
              <a:ext uri="{FF2B5EF4-FFF2-40B4-BE49-F238E27FC236}">
                <a16:creationId xmlns:a16="http://schemas.microsoft.com/office/drawing/2014/main" id="{9B32D01F-A198-40BE-8575-A049D70B221C}"/>
              </a:ext>
            </a:extLst>
          </p:cNvPr>
          <p:cNvSpPr>
            <a:spLocks noChangeShapeType="1"/>
          </p:cNvSpPr>
          <p:nvPr/>
        </p:nvSpPr>
        <p:spPr bwMode="auto">
          <a:xfrm>
            <a:off x="8242183" y="92944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5" name="Text Box 36">
            <a:extLst>
              <a:ext uri="{FF2B5EF4-FFF2-40B4-BE49-F238E27FC236}">
                <a16:creationId xmlns:a16="http://schemas.microsoft.com/office/drawing/2014/main" id="{0E81BD0B-8AC0-4F6F-A0ED-73FB3073FAD6}"/>
              </a:ext>
            </a:extLst>
          </p:cNvPr>
          <p:cNvSpPr txBox="1">
            <a:spLocks noChangeArrowheads="1"/>
          </p:cNvSpPr>
          <p:nvPr/>
        </p:nvSpPr>
        <p:spPr bwMode="auto">
          <a:xfrm>
            <a:off x="8127883" y="472242"/>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86" name="Line 37">
            <a:extLst>
              <a:ext uri="{FF2B5EF4-FFF2-40B4-BE49-F238E27FC236}">
                <a16:creationId xmlns:a16="http://schemas.microsoft.com/office/drawing/2014/main" id="{9E40EF95-AF1A-4965-85E1-5C280EB7CFE4}"/>
              </a:ext>
            </a:extLst>
          </p:cNvPr>
          <p:cNvSpPr>
            <a:spLocks noChangeShapeType="1"/>
          </p:cNvSpPr>
          <p:nvPr/>
        </p:nvSpPr>
        <p:spPr bwMode="auto">
          <a:xfrm flipV="1">
            <a:off x="6584833" y="2186742"/>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7" name="Line 38">
            <a:extLst>
              <a:ext uri="{FF2B5EF4-FFF2-40B4-BE49-F238E27FC236}">
                <a16:creationId xmlns:a16="http://schemas.microsoft.com/office/drawing/2014/main" id="{52CAB520-60C6-4407-8922-15AA487326CF}"/>
              </a:ext>
            </a:extLst>
          </p:cNvPr>
          <p:cNvSpPr>
            <a:spLocks noChangeShapeType="1"/>
          </p:cNvSpPr>
          <p:nvPr/>
        </p:nvSpPr>
        <p:spPr bwMode="auto">
          <a:xfrm flipV="1">
            <a:off x="6527683" y="1043742"/>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8" name="Line 39">
            <a:extLst>
              <a:ext uri="{FF2B5EF4-FFF2-40B4-BE49-F238E27FC236}">
                <a16:creationId xmlns:a16="http://schemas.microsoft.com/office/drawing/2014/main" id="{01B6AF5D-D58D-4808-A8C0-E92E87C2D190}"/>
              </a:ext>
            </a:extLst>
          </p:cNvPr>
          <p:cNvSpPr>
            <a:spLocks noChangeShapeType="1"/>
          </p:cNvSpPr>
          <p:nvPr/>
        </p:nvSpPr>
        <p:spPr bwMode="auto">
          <a:xfrm>
            <a:off x="4870333" y="207244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9" name="Line 40">
            <a:extLst>
              <a:ext uri="{FF2B5EF4-FFF2-40B4-BE49-F238E27FC236}">
                <a16:creationId xmlns:a16="http://schemas.microsoft.com/office/drawing/2014/main" id="{55A9BC85-94D6-44D2-9973-8BE9A078A1FF}"/>
              </a:ext>
            </a:extLst>
          </p:cNvPr>
          <p:cNvSpPr>
            <a:spLocks noChangeShapeType="1"/>
          </p:cNvSpPr>
          <p:nvPr/>
        </p:nvSpPr>
        <p:spPr bwMode="auto">
          <a:xfrm>
            <a:off x="4641733" y="207244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90" name="Text Box 41">
            <a:extLst>
              <a:ext uri="{FF2B5EF4-FFF2-40B4-BE49-F238E27FC236}">
                <a16:creationId xmlns:a16="http://schemas.microsoft.com/office/drawing/2014/main" id="{9AE312A5-B338-43A8-AB85-59430B0990E7}"/>
              </a:ext>
            </a:extLst>
          </p:cNvPr>
          <p:cNvSpPr txBox="1">
            <a:spLocks noChangeArrowheads="1"/>
          </p:cNvSpPr>
          <p:nvPr/>
        </p:nvSpPr>
        <p:spPr bwMode="auto">
          <a:xfrm>
            <a:off x="4527433" y="1558092"/>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91" name="Line 42">
            <a:extLst>
              <a:ext uri="{FF2B5EF4-FFF2-40B4-BE49-F238E27FC236}">
                <a16:creationId xmlns:a16="http://schemas.microsoft.com/office/drawing/2014/main" id="{98E1897F-0734-4903-B118-0B0C0B664BD0}"/>
              </a:ext>
            </a:extLst>
          </p:cNvPr>
          <p:cNvSpPr>
            <a:spLocks noChangeShapeType="1"/>
          </p:cNvSpPr>
          <p:nvPr/>
        </p:nvSpPr>
        <p:spPr bwMode="auto">
          <a:xfrm>
            <a:off x="4870333" y="92944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92" name="Line 43">
            <a:extLst>
              <a:ext uri="{FF2B5EF4-FFF2-40B4-BE49-F238E27FC236}">
                <a16:creationId xmlns:a16="http://schemas.microsoft.com/office/drawing/2014/main" id="{9AC1601D-D7E8-444F-A8B2-FABE579C64C2}"/>
              </a:ext>
            </a:extLst>
          </p:cNvPr>
          <p:cNvSpPr>
            <a:spLocks noChangeShapeType="1"/>
          </p:cNvSpPr>
          <p:nvPr/>
        </p:nvSpPr>
        <p:spPr bwMode="auto">
          <a:xfrm>
            <a:off x="4641733" y="929442"/>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93" name="Text Box 44">
            <a:extLst>
              <a:ext uri="{FF2B5EF4-FFF2-40B4-BE49-F238E27FC236}">
                <a16:creationId xmlns:a16="http://schemas.microsoft.com/office/drawing/2014/main" id="{2980AC59-D75B-43BA-8F21-02A6BE8357A0}"/>
              </a:ext>
            </a:extLst>
          </p:cNvPr>
          <p:cNvSpPr txBox="1">
            <a:spLocks noChangeArrowheads="1"/>
          </p:cNvSpPr>
          <p:nvPr/>
        </p:nvSpPr>
        <p:spPr bwMode="auto">
          <a:xfrm>
            <a:off x="4527433" y="64369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94" name="Text Box 45">
            <a:extLst>
              <a:ext uri="{FF2B5EF4-FFF2-40B4-BE49-F238E27FC236}">
                <a16:creationId xmlns:a16="http://schemas.microsoft.com/office/drawing/2014/main" id="{991E9BC6-6193-40A6-AD6E-BD70BB6606E9}"/>
              </a:ext>
            </a:extLst>
          </p:cNvPr>
          <p:cNvSpPr txBox="1">
            <a:spLocks noChangeArrowheads="1"/>
          </p:cNvSpPr>
          <p:nvPr/>
        </p:nvSpPr>
        <p:spPr bwMode="auto">
          <a:xfrm>
            <a:off x="4927483" y="2129592"/>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96" name="Left Bracket 3095">
            <a:extLst>
              <a:ext uri="{FF2B5EF4-FFF2-40B4-BE49-F238E27FC236}">
                <a16:creationId xmlns:a16="http://schemas.microsoft.com/office/drawing/2014/main" id="{6C798054-47BE-4F54-8345-6E8ADCEB34F8}"/>
              </a:ext>
            </a:extLst>
          </p:cNvPr>
          <p:cNvSpPr/>
          <p:nvPr/>
        </p:nvSpPr>
        <p:spPr>
          <a:xfrm>
            <a:off x="6092667" y="788565"/>
            <a:ext cx="149266" cy="2484027"/>
          </a:xfrm>
          <a:prstGeom prst="leftBracket">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6567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1000"/>
                                        <p:tgtEl>
                                          <p:spTgt spid="14"/>
                                        </p:tgtEl>
                                      </p:cBhvr>
                                    </p:animEffect>
                                    <p:anim calcmode="lin" valueType="num">
                                      <p:cBhvr>
                                        <p:cTn id="65" dur="1000" fill="hold"/>
                                        <p:tgtEl>
                                          <p:spTgt spid="14"/>
                                        </p:tgtEl>
                                        <p:attrNameLst>
                                          <p:attrName>ppt_x</p:attrName>
                                        </p:attrNameLst>
                                      </p:cBhvr>
                                      <p:tavLst>
                                        <p:tav tm="0">
                                          <p:val>
                                            <p:strVal val="#ppt_x"/>
                                          </p:val>
                                        </p:tav>
                                        <p:tav tm="100000">
                                          <p:val>
                                            <p:strVal val="#ppt_x"/>
                                          </p:val>
                                        </p:tav>
                                      </p:tavLst>
                                    </p:anim>
                                    <p:anim calcmode="lin" valueType="num">
                                      <p:cBhvr>
                                        <p:cTn id="66" dur="1000" fill="hold"/>
                                        <p:tgtEl>
                                          <p:spTgt spid="1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fade">
                                      <p:cBhvr>
                                        <p:cTn id="69" dur="1000"/>
                                        <p:tgtEl>
                                          <p:spTgt spid="15"/>
                                        </p:tgtEl>
                                      </p:cBhvr>
                                    </p:animEffect>
                                    <p:anim calcmode="lin" valueType="num">
                                      <p:cBhvr>
                                        <p:cTn id="70" dur="1000" fill="hold"/>
                                        <p:tgtEl>
                                          <p:spTgt spid="15"/>
                                        </p:tgtEl>
                                        <p:attrNameLst>
                                          <p:attrName>ppt_x</p:attrName>
                                        </p:attrNameLst>
                                      </p:cBhvr>
                                      <p:tavLst>
                                        <p:tav tm="0">
                                          <p:val>
                                            <p:strVal val="#ppt_x"/>
                                          </p:val>
                                        </p:tav>
                                        <p:tav tm="100000">
                                          <p:val>
                                            <p:strVal val="#ppt_x"/>
                                          </p:val>
                                        </p:tav>
                                      </p:tavLst>
                                    </p:anim>
                                    <p:anim calcmode="lin" valueType="num">
                                      <p:cBhvr>
                                        <p:cTn id="71" dur="1000" fill="hold"/>
                                        <p:tgtEl>
                                          <p:spTgt spid="15"/>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1000"/>
                                        <p:tgtEl>
                                          <p:spTgt spid="16"/>
                                        </p:tgtEl>
                                      </p:cBhvr>
                                    </p:animEffect>
                                    <p:anim calcmode="lin" valueType="num">
                                      <p:cBhvr>
                                        <p:cTn id="75" dur="1000" fill="hold"/>
                                        <p:tgtEl>
                                          <p:spTgt spid="16"/>
                                        </p:tgtEl>
                                        <p:attrNameLst>
                                          <p:attrName>ppt_x</p:attrName>
                                        </p:attrNameLst>
                                      </p:cBhvr>
                                      <p:tavLst>
                                        <p:tav tm="0">
                                          <p:val>
                                            <p:strVal val="#ppt_x"/>
                                          </p:val>
                                        </p:tav>
                                        <p:tav tm="100000">
                                          <p:val>
                                            <p:strVal val="#ppt_x"/>
                                          </p:val>
                                        </p:tav>
                                      </p:tavLst>
                                    </p:anim>
                                    <p:anim calcmode="lin" valueType="num">
                                      <p:cBhvr>
                                        <p:cTn id="76" dur="1000" fill="hold"/>
                                        <p:tgtEl>
                                          <p:spTgt spid="16"/>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1000"/>
                                        <p:tgtEl>
                                          <p:spTgt spid="17"/>
                                        </p:tgtEl>
                                      </p:cBhvr>
                                    </p:animEffect>
                                    <p:anim calcmode="lin" valueType="num">
                                      <p:cBhvr>
                                        <p:cTn id="80" dur="1000" fill="hold"/>
                                        <p:tgtEl>
                                          <p:spTgt spid="17"/>
                                        </p:tgtEl>
                                        <p:attrNameLst>
                                          <p:attrName>ppt_x</p:attrName>
                                        </p:attrNameLst>
                                      </p:cBhvr>
                                      <p:tavLst>
                                        <p:tav tm="0">
                                          <p:val>
                                            <p:strVal val="#ppt_x"/>
                                          </p:val>
                                        </p:tav>
                                        <p:tav tm="100000">
                                          <p:val>
                                            <p:strVal val="#ppt_x"/>
                                          </p:val>
                                        </p:tav>
                                      </p:tavLst>
                                    </p:anim>
                                    <p:anim calcmode="lin" valueType="num">
                                      <p:cBhvr>
                                        <p:cTn id="81" dur="1000" fill="hold"/>
                                        <p:tgtEl>
                                          <p:spTgt spid="1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fade">
                                      <p:cBhvr>
                                        <p:cTn id="89" dur="1000"/>
                                        <p:tgtEl>
                                          <p:spTgt spid="19"/>
                                        </p:tgtEl>
                                      </p:cBhvr>
                                    </p:animEffect>
                                    <p:anim calcmode="lin" valueType="num">
                                      <p:cBhvr>
                                        <p:cTn id="90" dur="1000" fill="hold"/>
                                        <p:tgtEl>
                                          <p:spTgt spid="19"/>
                                        </p:tgtEl>
                                        <p:attrNameLst>
                                          <p:attrName>ppt_x</p:attrName>
                                        </p:attrNameLst>
                                      </p:cBhvr>
                                      <p:tavLst>
                                        <p:tav tm="0">
                                          <p:val>
                                            <p:strVal val="#ppt_x"/>
                                          </p:val>
                                        </p:tav>
                                        <p:tav tm="100000">
                                          <p:val>
                                            <p:strVal val="#ppt_x"/>
                                          </p:val>
                                        </p:tav>
                                      </p:tavLst>
                                    </p:anim>
                                    <p:anim calcmode="lin" valueType="num">
                                      <p:cBhvr>
                                        <p:cTn id="91" dur="1000" fill="hold"/>
                                        <p:tgtEl>
                                          <p:spTgt spid="19"/>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fade">
                                      <p:cBhvr>
                                        <p:cTn id="94" dur="1000"/>
                                        <p:tgtEl>
                                          <p:spTgt spid="20"/>
                                        </p:tgtEl>
                                      </p:cBhvr>
                                    </p:animEffect>
                                    <p:anim calcmode="lin" valueType="num">
                                      <p:cBhvr>
                                        <p:cTn id="95" dur="1000" fill="hold"/>
                                        <p:tgtEl>
                                          <p:spTgt spid="20"/>
                                        </p:tgtEl>
                                        <p:attrNameLst>
                                          <p:attrName>ppt_x</p:attrName>
                                        </p:attrNameLst>
                                      </p:cBhvr>
                                      <p:tavLst>
                                        <p:tav tm="0">
                                          <p:val>
                                            <p:strVal val="#ppt_x"/>
                                          </p:val>
                                        </p:tav>
                                        <p:tav tm="100000">
                                          <p:val>
                                            <p:strVal val="#ppt_x"/>
                                          </p:val>
                                        </p:tav>
                                      </p:tavLst>
                                    </p:anim>
                                    <p:anim calcmode="lin" valueType="num">
                                      <p:cBhvr>
                                        <p:cTn id="96" dur="1000" fill="hold"/>
                                        <p:tgtEl>
                                          <p:spTgt spid="20"/>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fade">
                                      <p:cBhvr>
                                        <p:cTn id="99" dur="1000"/>
                                        <p:tgtEl>
                                          <p:spTgt spid="21"/>
                                        </p:tgtEl>
                                      </p:cBhvr>
                                    </p:animEffect>
                                    <p:anim calcmode="lin" valueType="num">
                                      <p:cBhvr>
                                        <p:cTn id="100" dur="1000" fill="hold"/>
                                        <p:tgtEl>
                                          <p:spTgt spid="21"/>
                                        </p:tgtEl>
                                        <p:attrNameLst>
                                          <p:attrName>ppt_x</p:attrName>
                                        </p:attrNameLst>
                                      </p:cBhvr>
                                      <p:tavLst>
                                        <p:tav tm="0">
                                          <p:val>
                                            <p:strVal val="#ppt_x"/>
                                          </p:val>
                                        </p:tav>
                                        <p:tav tm="100000">
                                          <p:val>
                                            <p:strVal val="#ppt_x"/>
                                          </p:val>
                                        </p:tav>
                                      </p:tavLst>
                                    </p:anim>
                                    <p:anim calcmode="lin" valueType="num">
                                      <p:cBhvr>
                                        <p:cTn id="101" dur="1000" fill="hold"/>
                                        <p:tgtEl>
                                          <p:spTgt spid="21"/>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2"/>
                                        </p:tgtEl>
                                        <p:attrNameLst>
                                          <p:attrName>style.visibility</p:attrName>
                                        </p:attrNameLst>
                                      </p:cBhvr>
                                      <p:to>
                                        <p:strVal val="visible"/>
                                      </p:to>
                                    </p:set>
                                    <p:animEffect transition="in" filter="fade">
                                      <p:cBhvr>
                                        <p:cTn id="104" dur="1000"/>
                                        <p:tgtEl>
                                          <p:spTgt spid="22"/>
                                        </p:tgtEl>
                                      </p:cBhvr>
                                    </p:animEffect>
                                    <p:anim calcmode="lin" valueType="num">
                                      <p:cBhvr>
                                        <p:cTn id="105" dur="1000" fill="hold"/>
                                        <p:tgtEl>
                                          <p:spTgt spid="22"/>
                                        </p:tgtEl>
                                        <p:attrNameLst>
                                          <p:attrName>ppt_x</p:attrName>
                                        </p:attrNameLst>
                                      </p:cBhvr>
                                      <p:tavLst>
                                        <p:tav tm="0">
                                          <p:val>
                                            <p:strVal val="#ppt_x"/>
                                          </p:val>
                                        </p:tav>
                                        <p:tav tm="100000">
                                          <p:val>
                                            <p:strVal val="#ppt_x"/>
                                          </p:val>
                                        </p:tav>
                                      </p:tavLst>
                                    </p:anim>
                                    <p:anim calcmode="lin" valueType="num">
                                      <p:cBhvr>
                                        <p:cTn id="106" dur="1000" fill="hold"/>
                                        <p:tgtEl>
                                          <p:spTgt spid="22"/>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3"/>
                                        </p:tgtEl>
                                        <p:attrNameLst>
                                          <p:attrName>style.visibility</p:attrName>
                                        </p:attrNameLst>
                                      </p:cBhvr>
                                      <p:to>
                                        <p:strVal val="visible"/>
                                      </p:to>
                                    </p:set>
                                    <p:animEffect transition="in" filter="fade">
                                      <p:cBhvr>
                                        <p:cTn id="109" dur="1000"/>
                                        <p:tgtEl>
                                          <p:spTgt spid="23"/>
                                        </p:tgtEl>
                                      </p:cBhvr>
                                    </p:animEffect>
                                    <p:anim calcmode="lin" valueType="num">
                                      <p:cBhvr>
                                        <p:cTn id="110" dur="1000" fill="hold"/>
                                        <p:tgtEl>
                                          <p:spTgt spid="23"/>
                                        </p:tgtEl>
                                        <p:attrNameLst>
                                          <p:attrName>ppt_x</p:attrName>
                                        </p:attrNameLst>
                                      </p:cBhvr>
                                      <p:tavLst>
                                        <p:tav tm="0">
                                          <p:val>
                                            <p:strVal val="#ppt_x"/>
                                          </p:val>
                                        </p:tav>
                                        <p:tav tm="100000">
                                          <p:val>
                                            <p:strVal val="#ppt_x"/>
                                          </p:val>
                                        </p:tav>
                                      </p:tavLst>
                                    </p:anim>
                                    <p:anim calcmode="lin" valueType="num">
                                      <p:cBhvr>
                                        <p:cTn id="111" dur="1000" fill="hold"/>
                                        <p:tgtEl>
                                          <p:spTgt spid="23"/>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24"/>
                                        </p:tgtEl>
                                        <p:attrNameLst>
                                          <p:attrName>style.visibility</p:attrName>
                                        </p:attrNameLst>
                                      </p:cBhvr>
                                      <p:to>
                                        <p:strVal val="visible"/>
                                      </p:to>
                                    </p:set>
                                    <p:animEffect transition="in" filter="fade">
                                      <p:cBhvr>
                                        <p:cTn id="114" dur="1000"/>
                                        <p:tgtEl>
                                          <p:spTgt spid="24"/>
                                        </p:tgtEl>
                                      </p:cBhvr>
                                    </p:animEffect>
                                    <p:anim calcmode="lin" valueType="num">
                                      <p:cBhvr>
                                        <p:cTn id="115" dur="1000" fill="hold"/>
                                        <p:tgtEl>
                                          <p:spTgt spid="24"/>
                                        </p:tgtEl>
                                        <p:attrNameLst>
                                          <p:attrName>ppt_x</p:attrName>
                                        </p:attrNameLst>
                                      </p:cBhvr>
                                      <p:tavLst>
                                        <p:tav tm="0">
                                          <p:val>
                                            <p:strVal val="#ppt_x"/>
                                          </p:val>
                                        </p:tav>
                                        <p:tav tm="100000">
                                          <p:val>
                                            <p:strVal val="#ppt_x"/>
                                          </p:val>
                                        </p:tav>
                                      </p:tavLst>
                                    </p:anim>
                                    <p:anim calcmode="lin" valueType="num">
                                      <p:cBhvr>
                                        <p:cTn id="116" dur="1000" fill="hold"/>
                                        <p:tgtEl>
                                          <p:spTgt spid="24"/>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25"/>
                                        </p:tgtEl>
                                        <p:attrNameLst>
                                          <p:attrName>style.visibility</p:attrName>
                                        </p:attrNameLst>
                                      </p:cBhvr>
                                      <p:to>
                                        <p:strVal val="visible"/>
                                      </p:to>
                                    </p:set>
                                    <p:animEffect transition="in" filter="fade">
                                      <p:cBhvr>
                                        <p:cTn id="119" dur="1000"/>
                                        <p:tgtEl>
                                          <p:spTgt spid="25"/>
                                        </p:tgtEl>
                                      </p:cBhvr>
                                    </p:animEffect>
                                    <p:anim calcmode="lin" valueType="num">
                                      <p:cBhvr>
                                        <p:cTn id="120" dur="1000" fill="hold"/>
                                        <p:tgtEl>
                                          <p:spTgt spid="25"/>
                                        </p:tgtEl>
                                        <p:attrNameLst>
                                          <p:attrName>ppt_x</p:attrName>
                                        </p:attrNameLst>
                                      </p:cBhvr>
                                      <p:tavLst>
                                        <p:tav tm="0">
                                          <p:val>
                                            <p:strVal val="#ppt_x"/>
                                          </p:val>
                                        </p:tav>
                                        <p:tav tm="100000">
                                          <p:val>
                                            <p:strVal val="#ppt_x"/>
                                          </p:val>
                                        </p:tav>
                                      </p:tavLst>
                                    </p:anim>
                                    <p:anim calcmode="lin" valueType="num">
                                      <p:cBhvr>
                                        <p:cTn id="121" dur="1000" fill="hold"/>
                                        <p:tgtEl>
                                          <p:spTgt spid="25"/>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26"/>
                                        </p:tgtEl>
                                        <p:attrNameLst>
                                          <p:attrName>style.visibility</p:attrName>
                                        </p:attrNameLst>
                                      </p:cBhvr>
                                      <p:to>
                                        <p:strVal val="visible"/>
                                      </p:to>
                                    </p:set>
                                    <p:animEffect transition="in" filter="fade">
                                      <p:cBhvr>
                                        <p:cTn id="124" dur="1000"/>
                                        <p:tgtEl>
                                          <p:spTgt spid="26"/>
                                        </p:tgtEl>
                                      </p:cBhvr>
                                    </p:animEffect>
                                    <p:anim calcmode="lin" valueType="num">
                                      <p:cBhvr>
                                        <p:cTn id="125" dur="1000" fill="hold"/>
                                        <p:tgtEl>
                                          <p:spTgt spid="26"/>
                                        </p:tgtEl>
                                        <p:attrNameLst>
                                          <p:attrName>ppt_x</p:attrName>
                                        </p:attrNameLst>
                                      </p:cBhvr>
                                      <p:tavLst>
                                        <p:tav tm="0">
                                          <p:val>
                                            <p:strVal val="#ppt_x"/>
                                          </p:val>
                                        </p:tav>
                                        <p:tav tm="100000">
                                          <p:val>
                                            <p:strVal val="#ppt_x"/>
                                          </p:val>
                                        </p:tav>
                                      </p:tavLst>
                                    </p:anim>
                                    <p:anim calcmode="lin" valueType="num">
                                      <p:cBhvr>
                                        <p:cTn id="126" dur="1000" fill="hold"/>
                                        <p:tgtEl>
                                          <p:spTgt spid="26"/>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27"/>
                                        </p:tgtEl>
                                        <p:attrNameLst>
                                          <p:attrName>style.visibility</p:attrName>
                                        </p:attrNameLst>
                                      </p:cBhvr>
                                      <p:to>
                                        <p:strVal val="visible"/>
                                      </p:to>
                                    </p:set>
                                    <p:animEffect transition="in" filter="fade">
                                      <p:cBhvr>
                                        <p:cTn id="129" dur="1000"/>
                                        <p:tgtEl>
                                          <p:spTgt spid="27"/>
                                        </p:tgtEl>
                                      </p:cBhvr>
                                    </p:animEffect>
                                    <p:anim calcmode="lin" valueType="num">
                                      <p:cBhvr>
                                        <p:cTn id="130" dur="1000" fill="hold"/>
                                        <p:tgtEl>
                                          <p:spTgt spid="27"/>
                                        </p:tgtEl>
                                        <p:attrNameLst>
                                          <p:attrName>ppt_x</p:attrName>
                                        </p:attrNameLst>
                                      </p:cBhvr>
                                      <p:tavLst>
                                        <p:tav tm="0">
                                          <p:val>
                                            <p:strVal val="#ppt_x"/>
                                          </p:val>
                                        </p:tav>
                                        <p:tav tm="100000">
                                          <p:val>
                                            <p:strVal val="#ppt_x"/>
                                          </p:val>
                                        </p:tav>
                                      </p:tavLst>
                                    </p:anim>
                                    <p:anim calcmode="lin" valueType="num">
                                      <p:cBhvr>
                                        <p:cTn id="131" dur="1000" fill="hold"/>
                                        <p:tgtEl>
                                          <p:spTgt spid="27"/>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8"/>
                                        </p:tgtEl>
                                        <p:attrNameLst>
                                          <p:attrName>style.visibility</p:attrName>
                                        </p:attrNameLst>
                                      </p:cBhvr>
                                      <p:to>
                                        <p:strVal val="visible"/>
                                      </p:to>
                                    </p:set>
                                    <p:animEffect transition="in" filter="fade">
                                      <p:cBhvr>
                                        <p:cTn id="134" dur="1000"/>
                                        <p:tgtEl>
                                          <p:spTgt spid="28"/>
                                        </p:tgtEl>
                                      </p:cBhvr>
                                    </p:animEffect>
                                    <p:anim calcmode="lin" valueType="num">
                                      <p:cBhvr>
                                        <p:cTn id="135" dur="1000" fill="hold"/>
                                        <p:tgtEl>
                                          <p:spTgt spid="28"/>
                                        </p:tgtEl>
                                        <p:attrNameLst>
                                          <p:attrName>ppt_x</p:attrName>
                                        </p:attrNameLst>
                                      </p:cBhvr>
                                      <p:tavLst>
                                        <p:tav tm="0">
                                          <p:val>
                                            <p:strVal val="#ppt_x"/>
                                          </p:val>
                                        </p:tav>
                                        <p:tav tm="100000">
                                          <p:val>
                                            <p:strVal val="#ppt_x"/>
                                          </p:val>
                                        </p:tav>
                                      </p:tavLst>
                                    </p:anim>
                                    <p:anim calcmode="lin" valueType="num">
                                      <p:cBhvr>
                                        <p:cTn id="136" dur="1000" fill="hold"/>
                                        <p:tgtEl>
                                          <p:spTgt spid="28"/>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1000"/>
                                        <p:tgtEl>
                                          <p:spTgt spid="29"/>
                                        </p:tgtEl>
                                      </p:cBhvr>
                                    </p:animEffect>
                                    <p:anim calcmode="lin" valueType="num">
                                      <p:cBhvr>
                                        <p:cTn id="140" dur="1000" fill="hold"/>
                                        <p:tgtEl>
                                          <p:spTgt spid="29"/>
                                        </p:tgtEl>
                                        <p:attrNameLst>
                                          <p:attrName>ppt_x</p:attrName>
                                        </p:attrNameLst>
                                      </p:cBhvr>
                                      <p:tavLst>
                                        <p:tav tm="0">
                                          <p:val>
                                            <p:strVal val="#ppt_x"/>
                                          </p:val>
                                        </p:tav>
                                        <p:tav tm="100000">
                                          <p:val>
                                            <p:strVal val="#ppt_x"/>
                                          </p:val>
                                        </p:tav>
                                      </p:tavLst>
                                    </p:anim>
                                    <p:anim calcmode="lin" valueType="num">
                                      <p:cBhvr>
                                        <p:cTn id="141" dur="1000" fill="hold"/>
                                        <p:tgtEl>
                                          <p:spTgt spid="29"/>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30"/>
                                        </p:tgtEl>
                                        <p:attrNameLst>
                                          <p:attrName>style.visibility</p:attrName>
                                        </p:attrNameLst>
                                      </p:cBhvr>
                                      <p:to>
                                        <p:strVal val="visible"/>
                                      </p:to>
                                    </p:set>
                                    <p:animEffect transition="in" filter="fade">
                                      <p:cBhvr>
                                        <p:cTn id="144" dur="1000"/>
                                        <p:tgtEl>
                                          <p:spTgt spid="30"/>
                                        </p:tgtEl>
                                      </p:cBhvr>
                                    </p:animEffect>
                                    <p:anim calcmode="lin" valueType="num">
                                      <p:cBhvr>
                                        <p:cTn id="145" dur="1000" fill="hold"/>
                                        <p:tgtEl>
                                          <p:spTgt spid="30"/>
                                        </p:tgtEl>
                                        <p:attrNameLst>
                                          <p:attrName>ppt_x</p:attrName>
                                        </p:attrNameLst>
                                      </p:cBhvr>
                                      <p:tavLst>
                                        <p:tav tm="0">
                                          <p:val>
                                            <p:strVal val="#ppt_x"/>
                                          </p:val>
                                        </p:tav>
                                        <p:tav tm="100000">
                                          <p:val>
                                            <p:strVal val="#ppt_x"/>
                                          </p:val>
                                        </p:tav>
                                      </p:tavLst>
                                    </p:anim>
                                    <p:anim calcmode="lin" valueType="num">
                                      <p:cBhvr>
                                        <p:cTn id="146" dur="1000" fill="hold"/>
                                        <p:tgtEl>
                                          <p:spTgt spid="30"/>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31"/>
                                        </p:tgtEl>
                                        <p:attrNameLst>
                                          <p:attrName>style.visibility</p:attrName>
                                        </p:attrNameLst>
                                      </p:cBhvr>
                                      <p:to>
                                        <p:strVal val="visible"/>
                                      </p:to>
                                    </p:set>
                                    <p:animEffect transition="in" filter="fade">
                                      <p:cBhvr>
                                        <p:cTn id="149" dur="1000"/>
                                        <p:tgtEl>
                                          <p:spTgt spid="31"/>
                                        </p:tgtEl>
                                      </p:cBhvr>
                                    </p:animEffect>
                                    <p:anim calcmode="lin" valueType="num">
                                      <p:cBhvr>
                                        <p:cTn id="150" dur="1000" fill="hold"/>
                                        <p:tgtEl>
                                          <p:spTgt spid="31"/>
                                        </p:tgtEl>
                                        <p:attrNameLst>
                                          <p:attrName>ppt_x</p:attrName>
                                        </p:attrNameLst>
                                      </p:cBhvr>
                                      <p:tavLst>
                                        <p:tav tm="0">
                                          <p:val>
                                            <p:strVal val="#ppt_x"/>
                                          </p:val>
                                        </p:tav>
                                        <p:tav tm="100000">
                                          <p:val>
                                            <p:strVal val="#ppt_x"/>
                                          </p:val>
                                        </p:tav>
                                      </p:tavLst>
                                    </p:anim>
                                    <p:anim calcmode="lin" valueType="num">
                                      <p:cBhvr>
                                        <p:cTn id="151" dur="1000" fill="hold"/>
                                        <p:tgtEl>
                                          <p:spTgt spid="31"/>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32"/>
                                        </p:tgtEl>
                                        <p:attrNameLst>
                                          <p:attrName>style.visibility</p:attrName>
                                        </p:attrNameLst>
                                      </p:cBhvr>
                                      <p:to>
                                        <p:strVal val="visible"/>
                                      </p:to>
                                    </p:set>
                                    <p:animEffect transition="in" filter="fade">
                                      <p:cBhvr>
                                        <p:cTn id="154" dur="1000"/>
                                        <p:tgtEl>
                                          <p:spTgt spid="32"/>
                                        </p:tgtEl>
                                      </p:cBhvr>
                                    </p:animEffect>
                                    <p:anim calcmode="lin" valueType="num">
                                      <p:cBhvr>
                                        <p:cTn id="155" dur="1000" fill="hold"/>
                                        <p:tgtEl>
                                          <p:spTgt spid="32"/>
                                        </p:tgtEl>
                                        <p:attrNameLst>
                                          <p:attrName>ppt_x</p:attrName>
                                        </p:attrNameLst>
                                      </p:cBhvr>
                                      <p:tavLst>
                                        <p:tav tm="0">
                                          <p:val>
                                            <p:strVal val="#ppt_x"/>
                                          </p:val>
                                        </p:tav>
                                        <p:tav tm="100000">
                                          <p:val>
                                            <p:strVal val="#ppt_x"/>
                                          </p:val>
                                        </p:tav>
                                      </p:tavLst>
                                    </p:anim>
                                    <p:anim calcmode="lin" valueType="num">
                                      <p:cBhvr>
                                        <p:cTn id="156" dur="1000" fill="hold"/>
                                        <p:tgtEl>
                                          <p:spTgt spid="32"/>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3080"/>
                                        </p:tgtEl>
                                        <p:attrNameLst>
                                          <p:attrName>style.visibility</p:attrName>
                                        </p:attrNameLst>
                                      </p:cBhvr>
                                      <p:to>
                                        <p:strVal val="visible"/>
                                      </p:to>
                                    </p:set>
                                    <p:animEffect transition="in" filter="fade">
                                      <p:cBhvr>
                                        <p:cTn id="159" dur="1000"/>
                                        <p:tgtEl>
                                          <p:spTgt spid="3080"/>
                                        </p:tgtEl>
                                      </p:cBhvr>
                                    </p:animEffect>
                                    <p:anim calcmode="lin" valueType="num">
                                      <p:cBhvr>
                                        <p:cTn id="160" dur="1000" fill="hold"/>
                                        <p:tgtEl>
                                          <p:spTgt spid="3080"/>
                                        </p:tgtEl>
                                        <p:attrNameLst>
                                          <p:attrName>ppt_x</p:attrName>
                                        </p:attrNameLst>
                                      </p:cBhvr>
                                      <p:tavLst>
                                        <p:tav tm="0">
                                          <p:val>
                                            <p:strVal val="#ppt_x"/>
                                          </p:val>
                                        </p:tav>
                                        <p:tav tm="100000">
                                          <p:val>
                                            <p:strVal val="#ppt_x"/>
                                          </p:val>
                                        </p:tav>
                                      </p:tavLst>
                                    </p:anim>
                                    <p:anim calcmode="lin" valueType="num">
                                      <p:cBhvr>
                                        <p:cTn id="161" dur="1000" fill="hold"/>
                                        <p:tgtEl>
                                          <p:spTgt spid="3080"/>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3081"/>
                                        </p:tgtEl>
                                        <p:attrNameLst>
                                          <p:attrName>style.visibility</p:attrName>
                                        </p:attrNameLst>
                                      </p:cBhvr>
                                      <p:to>
                                        <p:strVal val="visible"/>
                                      </p:to>
                                    </p:set>
                                    <p:animEffect transition="in" filter="fade">
                                      <p:cBhvr>
                                        <p:cTn id="164" dur="1000"/>
                                        <p:tgtEl>
                                          <p:spTgt spid="3081"/>
                                        </p:tgtEl>
                                      </p:cBhvr>
                                    </p:animEffect>
                                    <p:anim calcmode="lin" valueType="num">
                                      <p:cBhvr>
                                        <p:cTn id="165" dur="1000" fill="hold"/>
                                        <p:tgtEl>
                                          <p:spTgt spid="3081"/>
                                        </p:tgtEl>
                                        <p:attrNameLst>
                                          <p:attrName>ppt_x</p:attrName>
                                        </p:attrNameLst>
                                      </p:cBhvr>
                                      <p:tavLst>
                                        <p:tav tm="0">
                                          <p:val>
                                            <p:strVal val="#ppt_x"/>
                                          </p:val>
                                        </p:tav>
                                        <p:tav tm="100000">
                                          <p:val>
                                            <p:strVal val="#ppt_x"/>
                                          </p:val>
                                        </p:tav>
                                      </p:tavLst>
                                    </p:anim>
                                    <p:anim calcmode="lin" valueType="num">
                                      <p:cBhvr>
                                        <p:cTn id="166" dur="1000" fill="hold"/>
                                        <p:tgtEl>
                                          <p:spTgt spid="3081"/>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3082"/>
                                        </p:tgtEl>
                                        <p:attrNameLst>
                                          <p:attrName>style.visibility</p:attrName>
                                        </p:attrNameLst>
                                      </p:cBhvr>
                                      <p:to>
                                        <p:strVal val="visible"/>
                                      </p:to>
                                    </p:set>
                                    <p:animEffect transition="in" filter="fade">
                                      <p:cBhvr>
                                        <p:cTn id="169" dur="1000"/>
                                        <p:tgtEl>
                                          <p:spTgt spid="3082"/>
                                        </p:tgtEl>
                                      </p:cBhvr>
                                    </p:animEffect>
                                    <p:anim calcmode="lin" valueType="num">
                                      <p:cBhvr>
                                        <p:cTn id="170" dur="1000" fill="hold"/>
                                        <p:tgtEl>
                                          <p:spTgt spid="3082"/>
                                        </p:tgtEl>
                                        <p:attrNameLst>
                                          <p:attrName>ppt_x</p:attrName>
                                        </p:attrNameLst>
                                      </p:cBhvr>
                                      <p:tavLst>
                                        <p:tav tm="0">
                                          <p:val>
                                            <p:strVal val="#ppt_x"/>
                                          </p:val>
                                        </p:tav>
                                        <p:tav tm="100000">
                                          <p:val>
                                            <p:strVal val="#ppt_x"/>
                                          </p:val>
                                        </p:tav>
                                      </p:tavLst>
                                    </p:anim>
                                    <p:anim calcmode="lin" valueType="num">
                                      <p:cBhvr>
                                        <p:cTn id="171" dur="1000" fill="hold"/>
                                        <p:tgtEl>
                                          <p:spTgt spid="3082"/>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3083"/>
                                        </p:tgtEl>
                                        <p:attrNameLst>
                                          <p:attrName>style.visibility</p:attrName>
                                        </p:attrNameLst>
                                      </p:cBhvr>
                                      <p:to>
                                        <p:strVal val="visible"/>
                                      </p:to>
                                    </p:set>
                                    <p:animEffect transition="in" filter="fade">
                                      <p:cBhvr>
                                        <p:cTn id="174" dur="1000"/>
                                        <p:tgtEl>
                                          <p:spTgt spid="3083"/>
                                        </p:tgtEl>
                                      </p:cBhvr>
                                    </p:animEffect>
                                    <p:anim calcmode="lin" valueType="num">
                                      <p:cBhvr>
                                        <p:cTn id="175" dur="1000" fill="hold"/>
                                        <p:tgtEl>
                                          <p:spTgt spid="3083"/>
                                        </p:tgtEl>
                                        <p:attrNameLst>
                                          <p:attrName>ppt_x</p:attrName>
                                        </p:attrNameLst>
                                      </p:cBhvr>
                                      <p:tavLst>
                                        <p:tav tm="0">
                                          <p:val>
                                            <p:strVal val="#ppt_x"/>
                                          </p:val>
                                        </p:tav>
                                        <p:tav tm="100000">
                                          <p:val>
                                            <p:strVal val="#ppt_x"/>
                                          </p:val>
                                        </p:tav>
                                      </p:tavLst>
                                    </p:anim>
                                    <p:anim calcmode="lin" valueType="num">
                                      <p:cBhvr>
                                        <p:cTn id="176" dur="1000" fill="hold"/>
                                        <p:tgtEl>
                                          <p:spTgt spid="3083"/>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3084"/>
                                        </p:tgtEl>
                                        <p:attrNameLst>
                                          <p:attrName>style.visibility</p:attrName>
                                        </p:attrNameLst>
                                      </p:cBhvr>
                                      <p:to>
                                        <p:strVal val="visible"/>
                                      </p:to>
                                    </p:set>
                                    <p:animEffect transition="in" filter="fade">
                                      <p:cBhvr>
                                        <p:cTn id="179" dur="1000"/>
                                        <p:tgtEl>
                                          <p:spTgt spid="3084"/>
                                        </p:tgtEl>
                                      </p:cBhvr>
                                    </p:animEffect>
                                    <p:anim calcmode="lin" valueType="num">
                                      <p:cBhvr>
                                        <p:cTn id="180" dur="1000" fill="hold"/>
                                        <p:tgtEl>
                                          <p:spTgt spid="3084"/>
                                        </p:tgtEl>
                                        <p:attrNameLst>
                                          <p:attrName>ppt_x</p:attrName>
                                        </p:attrNameLst>
                                      </p:cBhvr>
                                      <p:tavLst>
                                        <p:tav tm="0">
                                          <p:val>
                                            <p:strVal val="#ppt_x"/>
                                          </p:val>
                                        </p:tav>
                                        <p:tav tm="100000">
                                          <p:val>
                                            <p:strVal val="#ppt_x"/>
                                          </p:val>
                                        </p:tav>
                                      </p:tavLst>
                                    </p:anim>
                                    <p:anim calcmode="lin" valueType="num">
                                      <p:cBhvr>
                                        <p:cTn id="181" dur="1000" fill="hold"/>
                                        <p:tgtEl>
                                          <p:spTgt spid="3084"/>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3085"/>
                                        </p:tgtEl>
                                        <p:attrNameLst>
                                          <p:attrName>style.visibility</p:attrName>
                                        </p:attrNameLst>
                                      </p:cBhvr>
                                      <p:to>
                                        <p:strVal val="visible"/>
                                      </p:to>
                                    </p:set>
                                    <p:animEffect transition="in" filter="fade">
                                      <p:cBhvr>
                                        <p:cTn id="184" dur="1000"/>
                                        <p:tgtEl>
                                          <p:spTgt spid="3085"/>
                                        </p:tgtEl>
                                      </p:cBhvr>
                                    </p:animEffect>
                                    <p:anim calcmode="lin" valueType="num">
                                      <p:cBhvr>
                                        <p:cTn id="185" dur="1000" fill="hold"/>
                                        <p:tgtEl>
                                          <p:spTgt spid="3085"/>
                                        </p:tgtEl>
                                        <p:attrNameLst>
                                          <p:attrName>ppt_x</p:attrName>
                                        </p:attrNameLst>
                                      </p:cBhvr>
                                      <p:tavLst>
                                        <p:tav tm="0">
                                          <p:val>
                                            <p:strVal val="#ppt_x"/>
                                          </p:val>
                                        </p:tav>
                                        <p:tav tm="100000">
                                          <p:val>
                                            <p:strVal val="#ppt_x"/>
                                          </p:val>
                                        </p:tav>
                                      </p:tavLst>
                                    </p:anim>
                                    <p:anim calcmode="lin" valueType="num">
                                      <p:cBhvr>
                                        <p:cTn id="186" dur="1000" fill="hold"/>
                                        <p:tgtEl>
                                          <p:spTgt spid="3085"/>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3086"/>
                                        </p:tgtEl>
                                        <p:attrNameLst>
                                          <p:attrName>style.visibility</p:attrName>
                                        </p:attrNameLst>
                                      </p:cBhvr>
                                      <p:to>
                                        <p:strVal val="visible"/>
                                      </p:to>
                                    </p:set>
                                    <p:animEffect transition="in" filter="fade">
                                      <p:cBhvr>
                                        <p:cTn id="189" dur="1000"/>
                                        <p:tgtEl>
                                          <p:spTgt spid="3086"/>
                                        </p:tgtEl>
                                      </p:cBhvr>
                                    </p:animEffect>
                                    <p:anim calcmode="lin" valueType="num">
                                      <p:cBhvr>
                                        <p:cTn id="190" dur="1000" fill="hold"/>
                                        <p:tgtEl>
                                          <p:spTgt spid="3086"/>
                                        </p:tgtEl>
                                        <p:attrNameLst>
                                          <p:attrName>ppt_x</p:attrName>
                                        </p:attrNameLst>
                                      </p:cBhvr>
                                      <p:tavLst>
                                        <p:tav tm="0">
                                          <p:val>
                                            <p:strVal val="#ppt_x"/>
                                          </p:val>
                                        </p:tav>
                                        <p:tav tm="100000">
                                          <p:val>
                                            <p:strVal val="#ppt_x"/>
                                          </p:val>
                                        </p:tav>
                                      </p:tavLst>
                                    </p:anim>
                                    <p:anim calcmode="lin" valueType="num">
                                      <p:cBhvr>
                                        <p:cTn id="191" dur="1000" fill="hold"/>
                                        <p:tgtEl>
                                          <p:spTgt spid="3086"/>
                                        </p:tgtEl>
                                        <p:attrNameLst>
                                          <p:attrName>ppt_y</p:attrName>
                                        </p:attrNameLst>
                                      </p:cBhvr>
                                      <p:tavLst>
                                        <p:tav tm="0">
                                          <p:val>
                                            <p:strVal val="#ppt_y+.1"/>
                                          </p:val>
                                        </p:tav>
                                        <p:tav tm="100000">
                                          <p:val>
                                            <p:strVal val="#ppt_y"/>
                                          </p:val>
                                        </p:tav>
                                      </p:tavLst>
                                    </p:anim>
                                  </p:childTnLst>
                                </p:cTn>
                              </p:par>
                              <p:par>
                                <p:cTn id="192" presetID="42" presetClass="entr" presetSubtype="0" fill="hold" grpId="0" nodeType="withEffect">
                                  <p:stCondLst>
                                    <p:cond delay="0"/>
                                  </p:stCondLst>
                                  <p:childTnLst>
                                    <p:set>
                                      <p:cBhvr>
                                        <p:cTn id="193" dur="1" fill="hold">
                                          <p:stCondLst>
                                            <p:cond delay="0"/>
                                          </p:stCondLst>
                                        </p:cTn>
                                        <p:tgtEl>
                                          <p:spTgt spid="3087"/>
                                        </p:tgtEl>
                                        <p:attrNameLst>
                                          <p:attrName>style.visibility</p:attrName>
                                        </p:attrNameLst>
                                      </p:cBhvr>
                                      <p:to>
                                        <p:strVal val="visible"/>
                                      </p:to>
                                    </p:set>
                                    <p:animEffect transition="in" filter="fade">
                                      <p:cBhvr>
                                        <p:cTn id="194" dur="1000"/>
                                        <p:tgtEl>
                                          <p:spTgt spid="3087"/>
                                        </p:tgtEl>
                                      </p:cBhvr>
                                    </p:animEffect>
                                    <p:anim calcmode="lin" valueType="num">
                                      <p:cBhvr>
                                        <p:cTn id="195" dur="1000" fill="hold"/>
                                        <p:tgtEl>
                                          <p:spTgt spid="3087"/>
                                        </p:tgtEl>
                                        <p:attrNameLst>
                                          <p:attrName>ppt_x</p:attrName>
                                        </p:attrNameLst>
                                      </p:cBhvr>
                                      <p:tavLst>
                                        <p:tav tm="0">
                                          <p:val>
                                            <p:strVal val="#ppt_x"/>
                                          </p:val>
                                        </p:tav>
                                        <p:tav tm="100000">
                                          <p:val>
                                            <p:strVal val="#ppt_x"/>
                                          </p:val>
                                        </p:tav>
                                      </p:tavLst>
                                    </p:anim>
                                    <p:anim calcmode="lin" valueType="num">
                                      <p:cBhvr>
                                        <p:cTn id="196" dur="1000" fill="hold"/>
                                        <p:tgtEl>
                                          <p:spTgt spid="3087"/>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3088"/>
                                        </p:tgtEl>
                                        <p:attrNameLst>
                                          <p:attrName>style.visibility</p:attrName>
                                        </p:attrNameLst>
                                      </p:cBhvr>
                                      <p:to>
                                        <p:strVal val="visible"/>
                                      </p:to>
                                    </p:set>
                                    <p:animEffect transition="in" filter="fade">
                                      <p:cBhvr>
                                        <p:cTn id="199" dur="1000"/>
                                        <p:tgtEl>
                                          <p:spTgt spid="3088"/>
                                        </p:tgtEl>
                                      </p:cBhvr>
                                    </p:animEffect>
                                    <p:anim calcmode="lin" valueType="num">
                                      <p:cBhvr>
                                        <p:cTn id="200" dur="1000" fill="hold"/>
                                        <p:tgtEl>
                                          <p:spTgt spid="3088"/>
                                        </p:tgtEl>
                                        <p:attrNameLst>
                                          <p:attrName>ppt_x</p:attrName>
                                        </p:attrNameLst>
                                      </p:cBhvr>
                                      <p:tavLst>
                                        <p:tav tm="0">
                                          <p:val>
                                            <p:strVal val="#ppt_x"/>
                                          </p:val>
                                        </p:tav>
                                        <p:tav tm="100000">
                                          <p:val>
                                            <p:strVal val="#ppt_x"/>
                                          </p:val>
                                        </p:tav>
                                      </p:tavLst>
                                    </p:anim>
                                    <p:anim calcmode="lin" valueType="num">
                                      <p:cBhvr>
                                        <p:cTn id="201" dur="1000" fill="hold"/>
                                        <p:tgtEl>
                                          <p:spTgt spid="3088"/>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3089"/>
                                        </p:tgtEl>
                                        <p:attrNameLst>
                                          <p:attrName>style.visibility</p:attrName>
                                        </p:attrNameLst>
                                      </p:cBhvr>
                                      <p:to>
                                        <p:strVal val="visible"/>
                                      </p:to>
                                    </p:set>
                                    <p:animEffect transition="in" filter="fade">
                                      <p:cBhvr>
                                        <p:cTn id="204" dur="1000"/>
                                        <p:tgtEl>
                                          <p:spTgt spid="3089"/>
                                        </p:tgtEl>
                                      </p:cBhvr>
                                    </p:animEffect>
                                    <p:anim calcmode="lin" valueType="num">
                                      <p:cBhvr>
                                        <p:cTn id="205" dur="1000" fill="hold"/>
                                        <p:tgtEl>
                                          <p:spTgt spid="3089"/>
                                        </p:tgtEl>
                                        <p:attrNameLst>
                                          <p:attrName>ppt_x</p:attrName>
                                        </p:attrNameLst>
                                      </p:cBhvr>
                                      <p:tavLst>
                                        <p:tav tm="0">
                                          <p:val>
                                            <p:strVal val="#ppt_x"/>
                                          </p:val>
                                        </p:tav>
                                        <p:tav tm="100000">
                                          <p:val>
                                            <p:strVal val="#ppt_x"/>
                                          </p:val>
                                        </p:tav>
                                      </p:tavLst>
                                    </p:anim>
                                    <p:anim calcmode="lin" valueType="num">
                                      <p:cBhvr>
                                        <p:cTn id="206" dur="1000" fill="hold"/>
                                        <p:tgtEl>
                                          <p:spTgt spid="3089"/>
                                        </p:tgtEl>
                                        <p:attrNameLst>
                                          <p:attrName>ppt_y</p:attrName>
                                        </p:attrNameLst>
                                      </p:cBhvr>
                                      <p:tavLst>
                                        <p:tav tm="0">
                                          <p:val>
                                            <p:strVal val="#ppt_y+.1"/>
                                          </p:val>
                                        </p:tav>
                                        <p:tav tm="100000">
                                          <p:val>
                                            <p:strVal val="#ppt_y"/>
                                          </p:val>
                                        </p:tav>
                                      </p:tavLst>
                                    </p:anim>
                                  </p:childTnLst>
                                </p:cTn>
                              </p:par>
                              <p:par>
                                <p:cTn id="207" presetID="42" presetClass="entr" presetSubtype="0" fill="hold" grpId="0" nodeType="withEffect">
                                  <p:stCondLst>
                                    <p:cond delay="0"/>
                                  </p:stCondLst>
                                  <p:childTnLst>
                                    <p:set>
                                      <p:cBhvr>
                                        <p:cTn id="208" dur="1" fill="hold">
                                          <p:stCondLst>
                                            <p:cond delay="0"/>
                                          </p:stCondLst>
                                        </p:cTn>
                                        <p:tgtEl>
                                          <p:spTgt spid="3090"/>
                                        </p:tgtEl>
                                        <p:attrNameLst>
                                          <p:attrName>style.visibility</p:attrName>
                                        </p:attrNameLst>
                                      </p:cBhvr>
                                      <p:to>
                                        <p:strVal val="visible"/>
                                      </p:to>
                                    </p:set>
                                    <p:animEffect transition="in" filter="fade">
                                      <p:cBhvr>
                                        <p:cTn id="209" dur="1000"/>
                                        <p:tgtEl>
                                          <p:spTgt spid="3090"/>
                                        </p:tgtEl>
                                      </p:cBhvr>
                                    </p:animEffect>
                                    <p:anim calcmode="lin" valueType="num">
                                      <p:cBhvr>
                                        <p:cTn id="210" dur="1000" fill="hold"/>
                                        <p:tgtEl>
                                          <p:spTgt spid="3090"/>
                                        </p:tgtEl>
                                        <p:attrNameLst>
                                          <p:attrName>ppt_x</p:attrName>
                                        </p:attrNameLst>
                                      </p:cBhvr>
                                      <p:tavLst>
                                        <p:tav tm="0">
                                          <p:val>
                                            <p:strVal val="#ppt_x"/>
                                          </p:val>
                                        </p:tav>
                                        <p:tav tm="100000">
                                          <p:val>
                                            <p:strVal val="#ppt_x"/>
                                          </p:val>
                                        </p:tav>
                                      </p:tavLst>
                                    </p:anim>
                                    <p:anim calcmode="lin" valueType="num">
                                      <p:cBhvr>
                                        <p:cTn id="211" dur="1000" fill="hold"/>
                                        <p:tgtEl>
                                          <p:spTgt spid="3090"/>
                                        </p:tgtEl>
                                        <p:attrNameLst>
                                          <p:attrName>ppt_y</p:attrName>
                                        </p:attrNameLst>
                                      </p:cBhvr>
                                      <p:tavLst>
                                        <p:tav tm="0">
                                          <p:val>
                                            <p:strVal val="#ppt_y+.1"/>
                                          </p:val>
                                        </p:tav>
                                        <p:tav tm="100000">
                                          <p:val>
                                            <p:strVal val="#ppt_y"/>
                                          </p:val>
                                        </p:tav>
                                      </p:tavLst>
                                    </p:anim>
                                  </p:childTnLst>
                                </p:cTn>
                              </p:par>
                              <p:par>
                                <p:cTn id="212" presetID="42" presetClass="entr" presetSubtype="0" fill="hold" grpId="0" nodeType="withEffect">
                                  <p:stCondLst>
                                    <p:cond delay="0"/>
                                  </p:stCondLst>
                                  <p:childTnLst>
                                    <p:set>
                                      <p:cBhvr>
                                        <p:cTn id="213" dur="1" fill="hold">
                                          <p:stCondLst>
                                            <p:cond delay="0"/>
                                          </p:stCondLst>
                                        </p:cTn>
                                        <p:tgtEl>
                                          <p:spTgt spid="3091"/>
                                        </p:tgtEl>
                                        <p:attrNameLst>
                                          <p:attrName>style.visibility</p:attrName>
                                        </p:attrNameLst>
                                      </p:cBhvr>
                                      <p:to>
                                        <p:strVal val="visible"/>
                                      </p:to>
                                    </p:set>
                                    <p:animEffect transition="in" filter="fade">
                                      <p:cBhvr>
                                        <p:cTn id="214" dur="1000"/>
                                        <p:tgtEl>
                                          <p:spTgt spid="3091"/>
                                        </p:tgtEl>
                                      </p:cBhvr>
                                    </p:animEffect>
                                    <p:anim calcmode="lin" valueType="num">
                                      <p:cBhvr>
                                        <p:cTn id="215" dur="1000" fill="hold"/>
                                        <p:tgtEl>
                                          <p:spTgt spid="3091"/>
                                        </p:tgtEl>
                                        <p:attrNameLst>
                                          <p:attrName>ppt_x</p:attrName>
                                        </p:attrNameLst>
                                      </p:cBhvr>
                                      <p:tavLst>
                                        <p:tav tm="0">
                                          <p:val>
                                            <p:strVal val="#ppt_x"/>
                                          </p:val>
                                        </p:tav>
                                        <p:tav tm="100000">
                                          <p:val>
                                            <p:strVal val="#ppt_x"/>
                                          </p:val>
                                        </p:tav>
                                      </p:tavLst>
                                    </p:anim>
                                    <p:anim calcmode="lin" valueType="num">
                                      <p:cBhvr>
                                        <p:cTn id="216" dur="1000" fill="hold"/>
                                        <p:tgtEl>
                                          <p:spTgt spid="3091"/>
                                        </p:tgtEl>
                                        <p:attrNameLst>
                                          <p:attrName>ppt_y</p:attrName>
                                        </p:attrNameLst>
                                      </p:cBhvr>
                                      <p:tavLst>
                                        <p:tav tm="0">
                                          <p:val>
                                            <p:strVal val="#ppt_y+.1"/>
                                          </p:val>
                                        </p:tav>
                                        <p:tav tm="100000">
                                          <p:val>
                                            <p:strVal val="#ppt_y"/>
                                          </p:val>
                                        </p:tav>
                                      </p:tavLst>
                                    </p:anim>
                                  </p:childTnLst>
                                </p:cTn>
                              </p:par>
                              <p:par>
                                <p:cTn id="217" presetID="42" presetClass="entr" presetSubtype="0" fill="hold" grpId="0" nodeType="withEffect">
                                  <p:stCondLst>
                                    <p:cond delay="0"/>
                                  </p:stCondLst>
                                  <p:childTnLst>
                                    <p:set>
                                      <p:cBhvr>
                                        <p:cTn id="218" dur="1" fill="hold">
                                          <p:stCondLst>
                                            <p:cond delay="0"/>
                                          </p:stCondLst>
                                        </p:cTn>
                                        <p:tgtEl>
                                          <p:spTgt spid="3092"/>
                                        </p:tgtEl>
                                        <p:attrNameLst>
                                          <p:attrName>style.visibility</p:attrName>
                                        </p:attrNameLst>
                                      </p:cBhvr>
                                      <p:to>
                                        <p:strVal val="visible"/>
                                      </p:to>
                                    </p:set>
                                    <p:animEffect transition="in" filter="fade">
                                      <p:cBhvr>
                                        <p:cTn id="219" dur="1000"/>
                                        <p:tgtEl>
                                          <p:spTgt spid="3092"/>
                                        </p:tgtEl>
                                      </p:cBhvr>
                                    </p:animEffect>
                                    <p:anim calcmode="lin" valueType="num">
                                      <p:cBhvr>
                                        <p:cTn id="220" dur="1000" fill="hold"/>
                                        <p:tgtEl>
                                          <p:spTgt spid="3092"/>
                                        </p:tgtEl>
                                        <p:attrNameLst>
                                          <p:attrName>ppt_x</p:attrName>
                                        </p:attrNameLst>
                                      </p:cBhvr>
                                      <p:tavLst>
                                        <p:tav tm="0">
                                          <p:val>
                                            <p:strVal val="#ppt_x"/>
                                          </p:val>
                                        </p:tav>
                                        <p:tav tm="100000">
                                          <p:val>
                                            <p:strVal val="#ppt_x"/>
                                          </p:val>
                                        </p:tav>
                                      </p:tavLst>
                                    </p:anim>
                                    <p:anim calcmode="lin" valueType="num">
                                      <p:cBhvr>
                                        <p:cTn id="221" dur="1000" fill="hold"/>
                                        <p:tgtEl>
                                          <p:spTgt spid="3092"/>
                                        </p:tgtEl>
                                        <p:attrNameLst>
                                          <p:attrName>ppt_y</p:attrName>
                                        </p:attrNameLst>
                                      </p:cBhvr>
                                      <p:tavLst>
                                        <p:tav tm="0">
                                          <p:val>
                                            <p:strVal val="#ppt_y+.1"/>
                                          </p:val>
                                        </p:tav>
                                        <p:tav tm="100000">
                                          <p:val>
                                            <p:strVal val="#ppt_y"/>
                                          </p:val>
                                        </p:tav>
                                      </p:tavLst>
                                    </p:anim>
                                  </p:childTnLst>
                                </p:cTn>
                              </p:par>
                              <p:par>
                                <p:cTn id="222" presetID="42" presetClass="entr" presetSubtype="0" fill="hold" grpId="0" nodeType="withEffect">
                                  <p:stCondLst>
                                    <p:cond delay="0"/>
                                  </p:stCondLst>
                                  <p:childTnLst>
                                    <p:set>
                                      <p:cBhvr>
                                        <p:cTn id="223" dur="1" fill="hold">
                                          <p:stCondLst>
                                            <p:cond delay="0"/>
                                          </p:stCondLst>
                                        </p:cTn>
                                        <p:tgtEl>
                                          <p:spTgt spid="3093"/>
                                        </p:tgtEl>
                                        <p:attrNameLst>
                                          <p:attrName>style.visibility</p:attrName>
                                        </p:attrNameLst>
                                      </p:cBhvr>
                                      <p:to>
                                        <p:strVal val="visible"/>
                                      </p:to>
                                    </p:set>
                                    <p:animEffect transition="in" filter="fade">
                                      <p:cBhvr>
                                        <p:cTn id="224" dur="1000"/>
                                        <p:tgtEl>
                                          <p:spTgt spid="3093"/>
                                        </p:tgtEl>
                                      </p:cBhvr>
                                    </p:animEffect>
                                    <p:anim calcmode="lin" valueType="num">
                                      <p:cBhvr>
                                        <p:cTn id="225" dur="1000" fill="hold"/>
                                        <p:tgtEl>
                                          <p:spTgt spid="3093"/>
                                        </p:tgtEl>
                                        <p:attrNameLst>
                                          <p:attrName>ppt_x</p:attrName>
                                        </p:attrNameLst>
                                      </p:cBhvr>
                                      <p:tavLst>
                                        <p:tav tm="0">
                                          <p:val>
                                            <p:strVal val="#ppt_x"/>
                                          </p:val>
                                        </p:tav>
                                        <p:tav tm="100000">
                                          <p:val>
                                            <p:strVal val="#ppt_x"/>
                                          </p:val>
                                        </p:tav>
                                      </p:tavLst>
                                    </p:anim>
                                    <p:anim calcmode="lin" valueType="num">
                                      <p:cBhvr>
                                        <p:cTn id="226" dur="1000" fill="hold"/>
                                        <p:tgtEl>
                                          <p:spTgt spid="3093"/>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3094"/>
                                        </p:tgtEl>
                                        <p:attrNameLst>
                                          <p:attrName>style.visibility</p:attrName>
                                        </p:attrNameLst>
                                      </p:cBhvr>
                                      <p:to>
                                        <p:strVal val="visible"/>
                                      </p:to>
                                    </p:set>
                                    <p:animEffect transition="in" filter="fade">
                                      <p:cBhvr>
                                        <p:cTn id="229" dur="1000"/>
                                        <p:tgtEl>
                                          <p:spTgt spid="3094"/>
                                        </p:tgtEl>
                                      </p:cBhvr>
                                    </p:animEffect>
                                    <p:anim calcmode="lin" valueType="num">
                                      <p:cBhvr>
                                        <p:cTn id="230" dur="1000" fill="hold"/>
                                        <p:tgtEl>
                                          <p:spTgt spid="3094"/>
                                        </p:tgtEl>
                                        <p:attrNameLst>
                                          <p:attrName>ppt_x</p:attrName>
                                        </p:attrNameLst>
                                      </p:cBhvr>
                                      <p:tavLst>
                                        <p:tav tm="0">
                                          <p:val>
                                            <p:strVal val="#ppt_x"/>
                                          </p:val>
                                        </p:tav>
                                        <p:tav tm="100000">
                                          <p:val>
                                            <p:strVal val="#ppt_x"/>
                                          </p:val>
                                        </p:tav>
                                      </p:tavLst>
                                    </p:anim>
                                    <p:anim calcmode="lin" valueType="num">
                                      <p:cBhvr>
                                        <p:cTn id="231" dur="1000" fill="hold"/>
                                        <p:tgtEl>
                                          <p:spTgt spid="3094"/>
                                        </p:tgtEl>
                                        <p:attrNameLst>
                                          <p:attrName>ppt_y</p:attrName>
                                        </p:attrNameLst>
                                      </p:cBhvr>
                                      <p:tavLst>
                                        <p:tav tm="0">
                                          <p:val>
                                            <p:strVal val="#ppt_y+.1"/>
                                          </p:val>
                                        </p:tav>
                                        <p:tav tm="100000">
                                          <p:val>
                                            <p:strVal val="#ppt_y"/>
                                          </p:val>
                                        </p:tav>
                                      </p:tavLst>
                                    </p:anim>
                                  </p:childTnLst>
                                </p:cTn>
                              </p:par>
                            </p:childTnLst>
                          </p:cTn>
                        </p:par>
                      </p:childTnLst>
                    </p:cTn>
                  </p:par>
                  <p:par>
                    <p:cTn id="232" fill="hold">
                      <p:stCondLst>
                        <p:cond delay="indefinite"/>
                      </p:stCondLst>
                      <p:childTnLst>
                        <p:par>
                          <p:cTn id="233" fill="hold">
                            <p:stCondLst>
                              <p:cond delay="0"/>
                            </p:stCondLst>
                            <p:childTnLst>
                              <p:par>
                                <p:cTn id="234" presetID="42" presetClass="entr" presetSubtype="0" fill="hold" grpId="0" nodeType="clickEffect">
                                  <p:stCondLst>
                                    <p:cond delay="0"/>
                                  </p:stCondLst>
                                  <p:childTnLst>
                                    <p:set>
                                      <p:cBhvr>
                                        <p:cTn id="235" dur="1" fill="hold">
                                          <p:stCondLst>
                                            <p:cond delay="0"/>
                                          </p:stCondLst>
                                        </p:cTn>
                                        <p:tgtEl>
                                          <p:spTgt spid="3096"/>
                                        </p:tgtEl>
                                        <p:attrNameLst>
                                          <p:attrName>style.visibility</p:attrName>
                                        </p:attrNameLst>
                                      </p:cBhvr>
                                      <p:to>
                                        <p:strVal val="visible"/>
                                      </p:to>
                                    </p:set>
                                    <p:animEffect transition="in" filter="fade">
                                      <p:cBhvr>
                                        <p:cTn id="236" dur="1000"/>
                                        <p:tgtEl>
                                          <p:spTgt spid="3096"/>
                                        </p:tgtEl>
                                      </p:cBhvr>
                                    </p:animEffect>
                                    <p:anim calcmode="lin" valueType="num">
                                      <p:cBhvr>
                                        <p:cTn id="237" dur="1000" fill="hold"/>
                                        <p:tgtEl>
                                          <p:spTgt spid="3096"/>
                                        </p:tgtEl>
                                        <p:attrNameLst>
                                          <p:attrName>ppt_x</p:attrName>
                                        </p:attrNameLst>
                                      </p:cBhvr>
                                      <p:tavLst>
                                        <p:tav tm="0">
                                          <p:val>
                                            <p:strVal val="#ppt_x"/>
                                          </p:val>
                                        </p:tav>
                                        <p:tav tm="100000">
                                          <p:val>
                                            <p:strVal val="#ppt_x"/>
                                          </p:val>
                                        </p:tav>
                                      </p:tavLst>
                                    </p:anim>
                                    <p:anim calcmode="lin" valueType="num">
                                      <p:cBhvr>
                                        <p:cTn id="238" dur="1000" fill="hold"/>
                                        <p:tgtEl>
                                          <p:spTgt spid="30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P spid="7" grpId="0" animBg="1"/>
      <p:bldP spid="8" grpId="0"/>
      <p:bldP spid="9" grpId="0" animBg="1"/>
      <p:bldP spid="10" grpId="0" animBg="1"/>
      <p:bldP spid="11" grpId="0" animBg="1"/>
      <p:bldP spid="12" grpId="0"/>
      <p:bldP spid="13" grpId="0" animBg="1"/>
      <p:bldP spid="14" grpId="0" animBg="1"/>
      <p:bldP spid="15" grpId="0" animBg="1"/>
      <p:bldP spid="16" grpId="0"/>
      <p:bldP spid="17" grpId="0"/>
      <p:bldP spid="18" grpId="0"/>
      <p:bldP spid="19" grpId="0"/>
      <p:bldP spid="20" grpId="0" animBg="1"/>
      <p:bldP spid="21" grpId="0" animBg="1"/>
      <p:bldP spid="22" grpId="0"/>
      <p:bldP spid="23" grpId="0" animBg="1"/>
      <p:bldP spid="24" grpId="0" animBg="1"/>
      <p:bldP spid="25" grpId="0"/>
      <p:bldP spid="26" grpId="0" animBg="1"/>
      <p:bldP spid="27" grpId="0" animBg="1"/>
      <p:bldP spid="28" grpId="0" animBg="1"/>
      <p:bldP spid="29" grpId="0"/>
      <p:bldP spid="30" grpId="0" animBg="1"/>
      <p:bldP spid="31" grpId="0" animBg="1"/>
      <p:bldP spid="32" grpId="0"/>
      <p:bldP spid="3080" grpId="0" animBg="1"/>
      <p:bldP spid="3081" grpId="0" animBg="1"/>
      <p:bldP spid="3082" grpId="0"/>
      <p:bldP spid="3083" grpId="0" animBg="1"/>
      <p:bldP spid="3084" grpId="0" animBg="1"/>
      <p:bldP spid="3085" grpId="0"/>
      <p:bldP spid="3086" grpId="0" animBg="1"/>
      <p:bldP spid="3087" grpId="0" animBg="1"/>
      <p:bldP spid="3088" grpId="0" animBg="1"/>
      <p:bldP spid="3089" grpId="0" animBg="1"/>
      <p:bldP spid="3090" grpId="0"/>
      <p:bldP spid="3091" grpId="0" animBg="1"/>
      <p:bldP spid="3092" grpId="0" animBg="1"/>
      <p:bldP spid="3093" grpId="0"/>
      <p:bldP spid="3094" grpId="0"/>
      <p:bldP spid="309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3" name="TextBox 2">
            <a:extLst>
              <a:ext uri="{FF2B5EF4-FFF2-40B4-BE49-F238E27FC236}">
                <a16:creationId xmlns:a16="http://schemas.microsoft.com/office/drawing/2014/main" id="{43AC37AE-85E7-43D9-B08F-3F357D489BBC}"/>
              </a:ext>
            </a:extLst>
          </p:cNvPr>
          <p:cNvSpPr txBox="1"/>
          <p:nvPr/>
        </p:nvSpPr>
        <p:spPr>
          <a:xfrm>
            <a:off x="637563" y="1115867"/>
            <a:ext cx="10905688" cy="5047536"/>
          </a:xfrm>
          <a:prstGeom prst="rect">
            <a:avLst/>
          </a:prstGeom>
          <a:noFill/>
        </p:spPr>
        <p:txBody>
          <a:bodyPr wrap="square" rtlCol="0">
            <a:spAutoFit/>
          </a:bodyPr>
          <a:lstStyle/>
          <a:p>
            <a:r>
              <a:rPr lang="en-US" sz="1400" dirty="0">
                <a:latin typeface="Arial Narrow" panose="020B0606020202030204" pitchFamily="34" charset="0"/>
              </a:rPr>
              <a:t>A couple of quotes we want to use to show from </a:t>
            </a:r>
            <a:r>
              <a:rPr lang="en-US" sz="1400" dirty="0" err="1">
                <a:latin typeface="Arial Narrow" panose="020B0606020202030204" pitchFamily="34" charset="0"/>
              </a:rPr>
              <a:t>Millerite</a:t>
            </a:r>
            <a:r>
              <a:rPr lang="en-US" sz="1400" dirty="0">
                <a:latin typeface="Arial Narrow" panose="020B0606020202030204" pitchFamily="34" charset="0"/>
              </a:rPr>
              <a:t> writings, beginning with Ellen White and the Great Controversy 398.3</a:t>
            </a:r>
          </a:p>
          <a:p>
            <a:endParaRPr lang="en-US" sz="1400" dirty="0">
              <a:latin typeface="Arial Narrow" panose="020B0606020202030204" pitchFamily="34" charset="0"/>
            </a:endParaRPr>
          </a:p>
          <a:p>
            <a:r>
              <a:rPr lang="en-US" sz="1400" dirty="0">
                <a:latin typeface="Arial Narrow" panose="020B0606020202030204" pitchFamily="34" charset="0"/>
              </a:rPr>
              <a:t>     That which led to this movement was the discovery that the decree of </a:t>
            </a:r>
            <a:r>
              <a:rPr lang="en-US" sz="1400" dirty="0" err="1">
                <a:latin typeface="Arial Narrow" panose="020B0606020202030204" pitchFamily="34" charset="0"/>
              </a:rPr>
              <a:t>Artexerxes</a:t>
            </a:r>
            <a:r>
              <a:rPr lang="en-US" sz="1400" dirty="0">
                <a:latin typeface="Arial Narrow" panose="020B0606020202030204" pitchFamily="34" charset="0"/>
              </a:rPr>
              <a:t> for the restoration of Jerusalem, which formed the starting-point for the period of the 2300 days, went into effect in the autumn of the year B. C. 457, and not at the beginning of the year, as had been formerly believed. Reckoning from the autumn of 457, the 2300 years terminate in the autumn of 1844. {GC88 398.3} </a:t>
            </a:r>
          </a:p>
          <a:p>
            <a:br>
              <a:rPr lang="en-US" sz="1400" dirty="0">
                <a:latin typeface="Arial Narrow" panose="020B0606020202030204" pitchFamily="34" charset="0"/>
              </a:rPr>
            </a:br>
            <a:r>
              <a:rPr lang="en-US" sz="1400" dirty="0">
                <a:latin typeface="Arial Narrow" panose="020B0606020202030204" pitchFamily="34" charset="0"/>
              </a:rPr>
              <a:t>When was it first thought that the 2300 days would end? When was the first disappointment? At the end of the year 1843 which was April 18th 1844 the end of the Jewish year 1843, when they first thought Christ would return. And then she says the autumn of the same year, she says the message is proclaimed  - the coming of the bridegroom, midway between the first disappointment and the autumn of 1844. October being the autumn month. And midway we find July 21. She says at midnight there was a cry made. She begins with a verse in the paragraph and the subject is the waking up of the virgins and the midnight cry and she places that as midway which is July 21. </a:t>
            </a:r>
          </a:p>
          <a:p>
            <a:endParaRPr lang="en-US" sz="1400" dirty="0">
              <a:latin typeface="Arial Narrow" panose="020B0606020202030204" pitchFamily="34" charset="0"/>
            </a:endParaRPr>
          </a:p>
          <a:p>
            <a:endParaRPr lang="en-US" sz="1400" dirty="0">
              <a:latin typeface="Arial Narrow" panose="020B0606020202030204" pitchFamily="34" charset="0"/>
            </a:endParaRPr>
          </a:p>
          <a:p>
            <a:r>
              <a:rPr lang="en-US" sz="1400" dirty="0">
                <a:latin typeface="Arial Narrow" panose="020B0606020202030204" pitchFamily="34" charset="0"/>
              </a:rPr>
              <a:t> "While the bridegroom tarried, they all slumbered and slept. </a:t>
            </a:r>
            <a:r>
              <a:rPr lang="en-US" sz="1400" b="1" dirty="0">
                <a:latin typeface="Arial Narrow" panose="020B0606020202030204" pitchFamily="34" charset="0"/>
              </a:rPr>
              <a:t>And at </a:t>
            </a:r>
            <a:r>
              <a:rPr lang="en-US" sz="1400" b="1" u="sng" dirty="0">
                <a:latin typeface="Arial Narrow" panose="020B0606020202030204" pitchFamily="34" charset="0"/>
              </a:rPr>
              <a:t>midnight</a:t>
            </a:r>
            <a:r>
              <a:rPr lang="en-US" sz="1400" b="1" dirty="0">
                <a:latin typeface="Arial Narrow" panose="020B0606020202030204" pitchFamily="34" charset="0"/>
              </a:rPr>
              <a:t> there was a cry made</a:t>
            </a:r>
            <a:r>
              <a:rPr lang="en-US" sz="1400" dirty="0">
                <a:latin typeface="Arial Narrow" panose="020B0606020202030204" pitchFamily="34" charset="0"/>
              </a:rPr>
              <a:t>, Behold, the bridegroom cometh; go ye out to meet him. Then all those virgins arose, and trimmed their lamps." [Matthew 25:5-7.]  {4SP 248.1} </a:t>
            </a:r>
          </a:p>
          <a:p>
            <a:endParaRPr lang="en-US" sz="1400" dirty="0">
              <a:latin typeface="Arial Narrow" panose="020B0606020202030204" pitchFamily="34" charset="0"/>
            </a:endParaRPr>
          </a:p>
          <a:p>
            <a:r>
              <a:rPr lang="en-US" sz="1400" dirty="0">
                <a:latin typeface="Arial Narrow" panose="020B0606020202030204" pitchFamily="34" charset="0"/>
              </a:rPr>
              <a:t>     In the summer of 1844, Adventists discovered the mistake in their former reckoning of the prophetic periods, and settled upon the correct position. The 2300 days of Daniel 8:14, which all believed to extend to the second coming of Christ, had been thought to end in the spring of 1844; but it was now seen that this period extended to the autumn of the same year, [SEE APPENDIX, NOTE 1.] and the minds of Adventists were fixed upon this point as the time for the Lord's appearing. The proclamation of this time message was another step in the fulfillment of the parable of the marriage, whose application to the experience of Adventists had already been clearly seen. As in the parable the cry was raised at midnight announcing the approach of the bridegroom, </a:t>
            </a:r>
            <a:r>
              <a:rPr lang="en-US" sz="1400" b="1" dirty="0">
                <a:latin typeface="Arial Narrow" panose="020B0606020202030204" pitchFamily="34" charset="0"/>
              </a:rPr>
              <a:t>so in the fulfillment, </a:t>
            </a:r>
            <a:r>
              <a:rPr lang="en-US" sz="1400" b="1" u="sng" dirty="0">
                <a:latin typeface="Arial Narrow" panose="020B0606020202030204" pitchFamily="34" charset="0"/>
              </a:rPr>
              <a:t>midway</a:t>
            </a:r>
            <a:r>
              <a:rPr lang="en-US" sz="1400" b="1" dirty="0">
                <a:latin typeface="Arial Narrow" panose="020B0606020202030204" pitchFamily="34" charset="0"/>
              </a:rPr>
              <a:t> between the spring of 1844, when it was first supposed that the 2300 days would close, and the autumn of 1844, at which time it was afterward found that they were really to close, such a cry was raised, in the very words of Scripture: "Behold, the Bridegroom cometh; go ye out to meet him</a:t>
            </a:r>
            <a:r>
              <a:rPr lang="en-US" sz="1400" dirty="0">
                <a:latin typeface="Arial Narrow" panose="020B0606020202030204" pitchFamily="34" charset="0"/>
              </a:rPr>
              <a:t>."  {4SP 248.2} </a:t>
            </a:r>
          </a:p>
        </p:txBody>
      </p:sp>
      <p:cxnSp>
        <p:nvCxnSpPr>
          <p:cNvPr id="65" name="Straight Connector 64">
            <a:extLst>
              <a:ext uri="{FF2B5EF4-FFF2-40B4-BE49-F238E27FC236}">
                <a16:creationId xmlns:a16="http://schemas.microsoft.com/office/drawing/2014/main" id="{A1305631-7D28-42FC-8E13-A11AE8CB6C4E}"/>
              </a:ext>
            </a:extLst>
          </p:cNvPr>
          <p:cNvCxnSpPr/>
          <p:nvPr/>
        </p:nvCxnSpPr>
        <p:spPr>
          <a:xfrm>
            <a:off x="654341" y="805343"/>
            <a:ext cx="10872132" cy="0"/>
          </a:xfrm>
          <a:prstGeom prst="line">
            <a:avLst/>
          </a:prstGeom>
          <a:ln w="57150">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3400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6</a:t>
            </a:fld>
            <a:endParaRPr lang="en-US"/>
          </a:p>
        </p:txBody>
      </p:sp>
      <p:grpSp>
        <p:nvGrpSpPr>
          <p:cNvPr id="3" name="Group 2">
            <a:extLst>
              <a:ext uri="{FF2B5EF4-FFF2-40B4-BE49-F238E27FC236}">
                <a16:creationId xmlns:a16="http://schemas.microsoft.com/office/drawing/2014/main" id="{423DEEB6-2697-4D36-9CD6-C4BB3FBD8ADF}"/>
              </a:ext>
            </a:extLst>
          </p:cNvPr>
          <p:cNvGrpSpPr>
            <a:grpSpLocks/>
          </p:cNvGrpSpPr>
          <p:nvPr/>
        </p:nvGrpSpPr>
        <p:grpSpPr bwMode="auto">
          <a:xfrm>
            <a:off x="4623731" y="236676"/>
            <a:ext cx="6858000" cy="3314700"/>
            <a:chOff x="106756200" y="105956100"/>
            <a:chExt cx="6858000" cy="3314700"/>
          </a:xfrm>
        </p:grpSpPr>
        <p:sp>
          <p:nvSpPr>
            <p:cNvPr id="4" name="Text Box 3">
              <a:extLst>
                <a:ext uri="{FF2B5EF4-FFF2-40B4-BE49-F238E27FC236}">
                  <a16:creationId xmlns:a16="http://schemas.microsoft.com/office/drawing/2014/main" id="{ED89DC8A-D732-40FB-8E14-811250F6D304}"/>
                </a:ext>
              </a:extLst>
            </p:cNvPr>
            <p:cNvSpPr txBox="1">
              <a:spLocks noChangeArrowheads="1"/>
            </p:cNvSpPr>
            <p:nvPr/>
          </p:nvSpPr>
          <p:spPr bwMode="auto">
            <a:xfrm>
              <a:off x="106756200" y="105956100"/>
              <a:ext cx="6858000" cy="331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83D3C8CA-A3CF-4D40-836E-6AF4CB0E1997}"/>
                </a:ext>
              </a:extLst>
            </p:cNvPr>
            <p:cNvSpPr>
              <a:spLocks noChangeShapeType="1"/>
            </p:cNvSpPr>
            <p:nvPr/>
          </p:nvSpPr>
          <p:spPr bwMode="auto">
            <a:xfrm>
              <a:off x="106984800" y="106870500"/>
              <a:ext cx="6343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29C70F9C-B55B-4458-AF57-3933F4E6FE8F}"/>
                </a:ext>
              </a:extLst>
            </p:cNvPr>
            <p:cNvSpPr>
              <a:spLocks noChangeShapeType="1"/>
            </p:cNvSpPr>
            <p:nvPr/>
          </p:nvSpPr>
          <p:spPr bwMode="auto">
            <a:xfrm>
              <a:off x="110928150" y="1064704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D8A813A8-2DFA-4FA1-882C-D57E1CE9FDAC}"/>
                </a:ext>
              </a:extLst>
            </p:cNvPr>
            <p:cNvSpPr>
              <a:spLocks noChangeShapeType="1"/>
            </p:cNvSpPr>
            <p:nvPr/>
          </p:nvSpPr>
          <p:spPr bwMode="auto">
            <a:xfrm>
              <a:off x="110699550" y="1064704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52586517-AC2C-408E-A4C1-9EC7F4B1D4E6}"/>
                </a:ext>
              </a:extLst>
            </p:cNvPr>
            <p:cNvSpPr txBox="1">
              <a:spLocks noChangeArrowheads="1"/>
            </p:cNvSpPr>
            <p:nvPr/>
          </p:nvSpPr>
          <p:spPr bwMode="auto">
            <a:xfrm>
              <a:off x="110585250" y="1061847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8">
              <a:extLst>
                <a:ext uri="{FF2B5EF4-FFF2-40B4-BE49-F238E27FC236}">
                  <a16:creationId xmlns:a16="http://schemas.microsoft.com/office/drawing/2014/main" id="{7B935AF1-D956-4C65-89A1-3A4F30EAC67A}"/>
                </a:ext>
              </a:extLst>
            </p:cNvPr>
            <p:cNvSpPr>
              <a:spLocks noChangeShapeType="1"/>
            </p:cNvSpPr>
            <p:nvPr/>
          </p:nvSpPr>
          <p:spPr bwMode="auto">
            <a:xfrm>
              <a:off x="107041950" y="108013500"/>
              <a:ext cx="6343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7FA10EF0-E685-409F-AE99-D1B638392712}"/>
                </a:ext>
              </a:extLst>
            </p:cNvPr>
            <p:cNvSpPr>
              <a:spLocks noChangeShapeType="1"/>
            </p:cNvSpPr>
            <p:nvPr/>
          </p:nvSpPr>
          <p:spPr bwMode="auto">
            <a:xfrm>
              <a:off x="110985300" y="1076134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3B0DD6BC-9578-484E-9187-7C1C11144169}"/>
                </a:ext>
              </a:extLst>
            </p:cNvPr>
            <p:cNvSpPr>
              <a:spLocks noChangeShapeType="1"/>
            </p:cNvSpPr>
            <p:nvPr/>
          </p:nvSpPr>
          <p:spPr bwMode="auto">
            <a:xfrm>
              <a:off x="110756700" y="1076134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3041E746-7B02-44C0-B798-30964F2A47E9}"/>
                </a:ext>
              </a:extLst>
            </p:cNvPr>
            <p:cNvSpPr txBox="1">
              <a:spLocks noChangeArrowheads="1"/>
            </p:cNvSpPr>
            <p:nvPr/>
          </p:nvSpPr>
          <p:spPr bwMode="auto">
            <a:xfrm>
              <a:off x="110642400" y="10709910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July 21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Line 12">
              <a:extLst>
                <a:ext uri="{FF2B5EF4-FFF2-40B4-BE49-F238E27FC236}">
                  <a16:creationId xmlns:a16="http://schemas.microsoft.com/office/drawing/2014/main" id="{9FA3229A-6DB5-4DF5-A273-2B8B732E78CD}"/>
                </a:ext>
              </a:extLst>
            </p:cNvPr>
            <p:cNvSpPr>
              <a:spLocks noChangeShapeType="1"/>
            </p:cNvSpPr>
            <p:nvPr/>
          </p:nvSpPr>
          <p:spPr bwMode="auto">
            <a:xfrm>
              <a:off x="109156500" y="109156500"/>
              <a:ext cx="4229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3">
              <a:extLst>
                <a:ext uri="{FF2B5EF4-FFF2-40B4-BE49-F238E27FC236}">
                  <a16:creationId xmlns:a16="http://schemas.microsoft.com/office/drawing/2014/main" id="{9C9BC0A9-13AC-4E16-8DA2-AC673DE647FD}"/>
                </a:ext>
              </a:extLst>
            </p:cNvPr>
            <p:cNvSpPr>
              <a:spLocks noChangeShapeType="1"/>
            </p:cNvSpPr>
            <p:nvPr/>
          </p:nvSpPr>
          <p:spPr bwMode="auto">
            <a:xfrm>
              <a:off x="110985300" y="1087564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D37BE922-1136-47FB-BEC5-6CBB2DB335EF}"/>
                </a:ext>
              </a:extLst>
            </p:cNvPr>
            <p:cNvSpPr>
              <a:spLocks noChangeShapeType="1"/>
            </p:cNvSpPr>
            <p:nvPr/>
          </p:nvSpPr>
          <p:spPr bwMode="auto">
            <a:xfrm>
              <a:off x="110756700" y="1087564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F5E83905-8406-49D6-B1D7-AAED942A0FE3}"/>
                </a:ext>
              </a:extLst>
            </p:cNvPr>
            <p:cNvSpPr txBox="1">
              <a:spLocks noChangeArrowheads="1"/>
            </p:cNvSpPr>
            <p:nvPr/>
          </p:nvSpPr>
          <p:spPr bwMode="auto">
            <a:xfrm>
              <a:off x="110642400" y="1084707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2635113D-E704-42EA-A14B-AC441185285B}"/>
                </a:ext>
              </a:extLst>
            </p:cNvPr>
            <p:cNvSpPr txBox="1">
              <a:spLocks noChangeArrowheads="1"/>
            </p:cNvSpPr>
            <p:nvPr/>
          </p:nvSpPr>
          <p:spPr bwMode="auto">
            <a:xfrm rot="-718584">
              <a:off x="106870500" y="1073277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7">
              <a:extLst>
                <a:ext uri="{FF2B5EF4-FFF2-40B4-BE49-F238E27FC236}">
                  <a16:creationId xmlns:a16="http://schemas.microsoft.com/office/drawing/2014/main" id="{53E7E468-D754-49D5-B690-E0AB45428BD3}"/>
                </a:ext>
              </a:extLst>
            </p:cNvPr>
            <p:cNvSpPr txBox="1">
              <a:spLocks noChangeArrowheads="1"/>
            </p:cNvSpPr>
            <p:nvPr/>
          </p:nvSpPr>
          <p:spPr bwMode="auto">
            <a:xfrm rot="-718584">
              <a:off x="108470700" y="1085278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ACFAD182-872E-49C5-AE98-D6CC43120BB5}"/>
                </a:ext>
              </a:extLst>
            </p:cNvPr>
            <p:cNvSpPr txBox="1">
              <a:spLocks noChangeArrowheads="1"/>
            </p:cNvSpPr>
            <p:nvPr/>
          </p:nvSpPr>
          <p:spPr bwMode="auto">
            <a:xfrm rot="-718584">
              <a:off x="106870500" y="1062990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Priests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7CF47B2F-9F00-4BF2-838E-5ABE0405FF61}"/>
                </a:ext>
              </a:extLst>
            </p:cNvPr>
            <p:cNvSpPr>
              <a:spLocks noChangeShapeType="1"/>
            </p:cNvSpPr>
            <p:nvPr/>
          </p:nvSpPr>
          <p:spPr bwMode="auto">
            <a:xfrm>
              <a:off x="111956850" y="1087564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F2FC4162-840F-44A2-A1DC-EE464C4ACF74}"/>
                </a:ext>
              </a:extLst>
            </p:cNvPr>
            <p:cNvSpPr>
              <a:spLocks noChangeShapeType="1"/>
            </p:cNvSpPr>
            <p:nvPr/>
          </p:nvSpPr>
          <p:spPr bwMode="auto">
            <a:xfrm>
              <a:off x="111728250" y="1087564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BB3EA401-2E80-4C0F-8973-DB8874877F22}"/>
                </a:ext>
              </a:extLst>
            </p:cNvPr>
            <p:cNvSpPr txBox="1">
              <a:spLocks noChangeArrowheads="1"/>
            </p:cNvSpPr>
            <p:nvPr/>
          </p:nvSpPr>
          <p:spPr bwMode="auto">
            <a:xfrm>
              <a:off x="111613950" y="1084707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LC</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23" name="Line 22">
              <a:extLst>
                <a:ext uri="{FF2B5EF4-FFF2-40B4-BE49-F238E27FC236}">
                  <a16:creationId xmlns:a16="http://schemas.microsoft.com/office/drawing/2014/main" id="{263E6347-10F0-4D28-9B20-A72C9A6A098F}"/>
                </a:ext>
              </a:extLst>
            </p:cNvPr>
            <p:cNvSpPr>
              <a:spLocks noChangeShapeType="1"/>
            </p:cNvSpPr>
            <p:nvPr/>
          </p:nvSpPr>
          <p:spPr bwMode="auto">
            <a:xfrm>
              <a:off x="112928400" y="1087564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3">
              <a:extLst>
                <a:ext uri="{FF2B5EF4-FFF2-40B4-BE49-F238E27FC236}">
                  <a16:creationId xmlns:a16="http://schemas.microsoft.com/office/drawing/2014/main" id="{23D7EEDE-24FE-4E34-BE00-5479791EB138}"/>
                </a:ext>
              </a:extLst>
            </p:cNvPr>
            <p:cNvSpPr>
              <a:spLocks noChangeShapeType="1"/>
            </p:cNvSpPr>
            <p:nvPr/>
          </p:nvSpPr>
          <p:spPr bwMode="auto">
            <a:xfrm>
              <a:off x="112699800" y="1087564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4">
              <a:extLst>
                <a:ext uri="{FF2B5EF4-FFF2-40B4-BE49-F238E27FC236}">
                  <a16:creationId xmlns:a16="http://schemas.microsoft.com/office/drawing/2014/main" id="{5E413BAD-D96C-4CB9-A136-C79E11A83A4B}"/>
                </a:ext>
              </a:extLst>
            </p:cNvPr>
            <p:cNvSpPr txBox="1">
              <a:spLocks noChangeArrowheads="1"/>
            </p:cNvSpPr>
            <p:nvPr/>
          </p:nvSpPr>
          <p:spPr bwMode="auto">
            <a:xfrm>
              <a:off x="112585500" y="1084707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25">
              <a:extLst>
                <a:ext uri="{FF2B5EF4-FFF2-40B4-BE49-F238E27FC236}">
                  <a16:creationId xmlns:a16="http://schemas.microsoft.com/office/drawing/2014/main" id="{C385A96D-44FD-4F07-B04D-C7CDD222470F}"/>
                </a:ext>
              </a:extLst>
            </p:cNvPr>
            <p:cNvSpPr>
              <a:spLocks noChangeShapeType="1"/>
            </p:cNvSpPr>
            <p:nvPr/>
          </p:nvSpPr>
          <p:spPr bwMode="auto">
            <a:xfrm flipV="1">
              <a:off x="111042450" y="108870750"/>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4A5DD3D2-512D-4ECF-8EF5-5B7853A2F3AC}"/>
                </a:ext>
              </a:extLst>
            </p:cNvPr>
            <p:cNvSpPr>
              <a:spLocks noChangeShapeType="1"/>
            </p:cNvSpPr>
            <p:nvPr/>
          </p:nvSpPr>
          <p:spPr bwMode="auto">
            <a:xfrm>
              <a:off x="111956850" y="1076134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E0E1F769-BCDF-49D0-A5B4-DC0B47940455}"/>
                </a:ext>
              </a:extLst>
            </p:cNvPr>
            <p:cNvSpPr>
              <a:spLocks noChangeShapeType="1"/>
            </p:cNvSpPr>
            <p:nvPr/>
          </p:nvSpPr>
          <p:spPr bwMode="auto">
            <a:xfrm>
              <a:off x="111728250" y="1076134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8">
              <a:extLst>
                <a:ext uri="{FF2B5EF4-FFF2-40B4-BE49-F238E27FC236}">
                  <a16:creationId xmlns:a16="http://schemas.microsoft.com/office/drawing/2014/main" id="{1B944268-D8C7-4555-9F1C-302D54FC7A19}"/>
                </a:ext>
              </a:extLst>
            </p:cNvPr>
            <p:cNvSpPr txBox="1">
              <a:spLocks noChangeArrowheads="1"/>
            </p:cNvSpPr>
            <p:nvPr/>
          </p:nvSpPr>
          <p:spPr bwMode="auto">
            <a:xfrm>
              <a:off x="111613950" y="107041950"/>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Exeter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Aug 15</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30" name="Line 29">
              <a:extLst>
                <a:ext uri="{FF2B5EF4-FFF2-40B4-BE49-F238E27FC236}">
                  <a16:creationId xmlns:a16="http://schemas.microsoft.com/office/drawing/2014/main" id="{03162E64-201C-4B8A-A1ED-72B0C20502AC}"/>
                </a:ext>
              </a:extLst>
            </p:cNvPr>
            <p:cNvSpPr>
              <a:spLocks noChangeShapeType="1"/>
            </p:cNvSpPr>
            <p:nvPr/>
          </p:nvSpPr>
          <p:spPr bwMode="auto">
            <a:xfrm>
              <a:off x="112928400" y="1076134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5EABDDAE-F56F-42B6-9657-D59198D36995}"/>
                </a:ext>
              </a:extLst>
            </p:cNvPr>
            <p:cNvSpPr>
              <a:spLocks noChangeShapeType="1"/>
            </p:cNvSpPr>
            <p:nvPr/>
          </p:nvSpPr>
          <p:spPr bwMode="auto">
            <a:xfrm>
              <a:off x="112699800" y="1076134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93274FFF-57FA-4D87-AF58-37CEB32878C7}"/>
                </a:ext>
              </a:extLst>
            </p:cNvPr>
            <p:cNvSpPr txBox="1">
              <a:spLocks noChangeArrowheads="1"/>
            </p:cNvSpPr>
            <p:nvPr/>
          </p:nvSpPr>
          <p:spPr bwMode="auto">
            <a:xfrm>
              <a:off x="112585500" y="107041950"/>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9AE5777D-C86D-455B-96EF-61AEB02533A8}"/>
                </a:ext>
              </a:extLst>
            </p:cNvPr>
            <p:cNvSpPr>
              <a:spLocks noChangeShapeType="1"/>
            </p:cNvSpPr>
            <p:nvPr/>
          </p:nvSpPr>
          <p:spPr bwMode="auto">
            <a:xfrm>
              <a:off x="111956850" y="1064704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9B067C72-10FF-48F1-9CED-121E19C347BA}"/>
                </a:ext>
              </a:extLst>
            </p:cNvPr>
            <p:cNvSpPr>
              <a:spLocks noChangeShapeType="1"/>
            </p:cNvSpPr>
            <p:nvPr/>
          </p:nvSpPr>
          <p:spPr bwMode="auto">
            <a:xfrm>
              <a:off x="111728250" y="1064704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7DFFBCCB-085C-4C89-827E-5D41C44D0806}"/>
                </a:ext>
              </a:extLst>
            </p:cNvPr>
            <p:cNvSpPr txBox="1">
              <a:spLocks noChangeArrowheads="1"/>
            </p:cNvSpPr>
            <p:nvPr/>
          </p:nvSpPr>
          <p:spPr bwMode="auto">
            <a:xfrm>
              <a:off x="111613950" y="1061847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FF"/>
                  </a:solidFill>
                  <a:effectLst/>
                  <a:latin typeface="Arial Narrow" panose="020B0606020202030204" pitchFamily="34" charset="0"/>
                </a:rPr>
                <a:t>2018</a:t>
              </a:r>
              <a:endParaRPr kumimoji="0" lang="en-US" altLang="en-US" sz="1800" b="0" i="0" u="none" strike="noStrike" cap="none" normalizeH="0" baseline="0" dirty="0">
                <a:ln>
                  <a:noFill/>
                </a:ln>
                <a:solidFill>
                  <a:srgbClr val="0000FF"/>
                </a:solidFill>
                <a:effectLst/>
                <a:latin typeface="Arial" panose="020B0604020202020204" pitchFamily="34" charset="0"/>
              </a:endParaRPr>
            </a:p>
          </p:txBody>
        </p:sp>
        <p:sp>
          <p:nvSpPr>
            <p:cNvPr id="36" name="Line 35">
              <a:extLst>
                <a:ext uri="{FF2B5EF4-FFF2-40B4-BE49-F238E27FC236}">
                  <a16:creationId xmlns:a16="http://schemas.microsoft.com/office/drawing/2014/main" id="{C4CF9480-FE8B-43F9-904D-0B198A5F0B7F}"/>
                </a:ext>
              </a:extLst>
            </p:cNvPr>
            <p:cNvSpPr>
              <a:spLocks noChangeShapeType="1"/>
            </p:cNvSpPr>
            <p:nvPr/>
          </p:nvSpPr>
          <p:spPr bwMode="auto">
            <a:xfrm>
              <a:off x="112928400" y="1064704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E145FA32-0A9A-4E87-8CA4-1471F0CCE478}"/>
                </a:ext>
              </a:extLst>
            </p:cNvPr>
            <p:cNvSpPr>
              <a:spLocks noChangeShapeType="1"/>
            </p:cNvSpPr>
            <p:nvPr/>
          </p:nvSpPr>
          <p:spPr bwMode="auto">
            <a:xfrm>
              <a:off x="112699800" y="1064704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7">
              <a:extLst>
                <a:ext uri="{FF2B5EF4-FFF2-40B4-BE49-F238E27FC236}">
                  <a16:creationId xmlns:a16="http://schemas.microsoft.com/office/drawing/2014/main" id="{2498DE9D-CC12-4851-8C81-8D58F5180808}"/>
                </a:ext>
              </a:extLst>
            </p:cNvPr>
            <p:cNvSpPr txBox="1">
              <a:spLocks noChangeArrowheads="1"/>
            </p:cNvSpPr>
            <p:nvPr/>
          </p:nvSpPr>
          <p:spPr bwMode="auto">
            <a:xfrm>
              <a:off x="112585500" y="106013250"/>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8">
              <a:extLst>
                <a:ext uri="{FF2B5EF4-FFF2-40B4-BE49-F238E27FC236}">
                  <a16:creationId xmlns:a16="http://schemas.microsoft.com/office/drawing/2014/main" id="{5BEDEDD8-BB53-44E9-9A91-E2BE2D27B86A}"/>
                </a:ext>
              </a:extLst>
            </p:cNvPr>
            <p:cNvSpPr>
              <a:spLocks noChangeShapeType="1"/>
            </p:cNvSpPr>
            <p:nvPr/>
          </p:nvSpPr>
          <p:spPr bwMode="auto">
            <a:xfrm flipV="1">
              <a:off x="111042450" y="107727750"/>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9">
              <a:extLst>
                <a:ext uri="{FF2B5EF4-FFF2-40B4-BE49-F238E27FC236}">
                  <a16:creationId xmlns:a16="http://schemas.microsoft.com/office/drawing/2014/main" id="{F004E7B5-C6B0-4D89-893C-65B2F25A2CF5}"/>
                </a:ext>
              </a:extLst>
            </p:cNvPr>
            <p:cNvSpPr>
              <a:spLocks noChangeShapeType="1"/>
            </p:cNvSpPr>
            <p:nvPr/>
          </p:nvSpPr>
          <p:spPr bwMode="auto">
            <a:xfrm flipV="1">
              <a:off x="110985300" y="106584750"/>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40">
              <a:extLst>
                <a:ext uri="{FF2B5EF4-FFF2-40B4-BE49-F238E27FC236}">
                  <a16:creationId xmlns:a16="http://schemas.microsoft.com/office/drawing/2014/main" id="{4328D339-B7AF-4C7B-AFDC-5D15A5C72891}"/>
                </a:ext>
              </a:extLst>
            </p:cNvPr>
            <p:cNvSpPr>
              <a:spLocks noChangeShapeType="1"/>
            </p:cNvSpPr>
            <p:nvPr/>
          </p:nvSpPr>
          <p:spPr bwMode="auto">
            <a:xfrm>
              <a:off x="109327950" y="1076134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1">
              <a:extLst>
                <a:ext uri="{FF2B5EF4-FFF2-40B4-BE49-F238E27FC236}">
                  <a16:creationId xmlns:a16="http://schemas.microsoft.com/office/drawing/2014/main" id="{8B7C4119-07AC-44AA-99AA-20D7F556E3B1}"/>
                </a:ext>
              </a:extLst>
            </p:cNvPr>
            <p:cNvSpPr>
              <a:spLocks noChangeShapeType="1"/>
            </p:cNvSpPr>
            <p:nvPr/>
          </p:nvSpPr>
          <p:spPr bwMode="auto">
            <a:xfrm>
              <a:off x="109099350" y="1076134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5E318E72-13D7-4B31-B396-136902999254}"/>
                </a:ext>
              </a:extLst>
            </p:cNvPr>
            <p:cNvSpPr txBox="1">
              <a:spLocks noChangeArrowheads="1"/>
            </p:cNvSpPr>
            <p:nvPr/>
          </p:nvSpPr>
          <p:spPr bwMode="auto">
            <a:xfrm>
              <a:off x="108985050" y="10709910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020D110F-9F33-4B93-BFC8-05E94BEBE6FB}"/>
                </a:ext>
              </a:extLst>
            </p:cNvPr>
            <p:cNvSpPr>
              <a:spLocks noChangeShapeType="1"/>
            </p:cNvSpPr>
            <p:nvPr/>
          </p:nvSpPr>
          <p:spPr bwMode="auto">
            <a:xfrm>
              <a:off x="107956350" y="10761345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A32467F9-5BC8-49C2-A31E-6040BA94CDDE}"/>
                </a:ext>
              </a:extLst>
            </p:cNvPr>
            <p:cNvSpPr>
              <a:spLocks noChangeShapeType="1"/>
            </p:cNvSpPr>
            <p:nvPr/>
          </p:nvSpPr>
          <p:spPr bwMode="auto">
            <a:xfrm>
              <a:off x="107727750" y="10761345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8333944A-9030-46BB-8B4B-4AADA8212EC1}"/>
                </a:ext>
              </a:extLst>
            </p:cNvPr>
            <p:cNvSpPr txBox="1">
              <a:spLocks noChangeArrowheads="1"/>
            </p:cNvSpPr>
            <p:nvPr/>
          </p:nvSpPr>
          <p:spPr bwMode="auto">
            <a:xfrm>
              <a:off x="107613450" y="1073277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6">
              <a:extLst>
                <a:ext uri="{FF2B5EF4-FFF2-40B4-BE49-F238E27FC236}">
                  <a16:creationId xmlns:a16="http://schemas.microsoft.com/office/drawing/2014/main" id="{88DDEDE3-5386-48B1-BE92-0A9BC7C5D0ED}"/>
                </a:ext>
              </a:extLst>
            </p:cNvPr>
            <p:cNvSpPr txBox="1">
              <a:spLocks noChangeArrowheads="1"/>
            </p:cNvSpPr>
            <p:nvPr/>
          </p:nvSpPr>
          <p:spPr bwMode="auto">
            <a:xfrm>
              <a:off x="109385100" y="1076706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7">
              <a:extLst>
                <a:ext uri="{FF2B5EF4-FFF2-40B4-BE49-F238E27FC236}">
                  <a16:creationId xmlns:a16="http://schemas.microsoft.com/office/drawing/2014/main" id="{52BB4FF2-3FE4-4FD3-B516-A53CA90F4911}"/>
                </a:ext>
              </a:extLst>
            </p:cNvPr>
            <p:cNvSpPr>
              <a:spLocks noChangeShapeType="1"/>
            </p:cNvSpPr>
            <p:nvPr/>
          </p:nvSpPr>
          <p:spPr bwMode="auto">
            <a:xfrm>
              <a:off x="111442500" y="107784900"/>
              <a:ext cx="0" cy="22860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48">
              <a:extLst>
                <a:ext uri="{FF2B5EF4-FFF2-40B4-BE49-F238E27FC236}">
                  <a16:creationId xmlns:a16="http://schemas.microsoft.com/office/drawing/2014/main" id="{C777368E-67A6-44CE-AEC0-9C9A3F61A4F8}"/>
                </a:ext>
              </a:extLst>
            </p:cNvPr>
            <p:cNvSpPr txBox="1">
              <a:spLocks noChangeArrowheads="1"/>
            </p:cNvSpPr>
            <p:nvPr/>
          </p:nvSpPr>
          <p:spPr bwMode="auto">
            <a:xfrm>
              <a:off x="111099600" y="1075563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Concord</a:t>
              </a:r>
              <a:r>
                <a:rPr kumimoji="0" lang="en-US" altLang="en-US" sz="1200" b="0" i="0" u="none" strike="noStrike" cap="none" normalizeH="0" baseline="0" dirty="0">
                  <a:ln>
                    <a:noFill/>
                  </a:ln>
                  <a:solidFill>
                    <a:srgbClr val="000000"/>
                  </a:solidFill>
                  <a:effectLst/>
                  <a:latin typeface="Arial Narrow" panose="020B0606020202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Line 49">
              <a:extLst>
                <a:ext uri="{FF2B5EF4-FFF2-40B4-BE49-F238E27FC236}">
                  <a16:creationId xmlns:a16="http://schemas.microsoft.com/office/drawing/2014/main" id="{76D276E5-B998-47E2-A967-94CF6513D494}"/>
                </a:ext>
              </a:extLst>
            </p:cNvPr>
            <p:cNvSpPr>
              <a:spLocks noChangeShapeType="1"/>
            </p:cNvSpPr>
            <p:nvPr/>
          </p:nvSpPr>
          <p:spPr bwMode="auto">
            <a:xfrm>
              <a:off x="111271050" y="107784900"/>
              <a:ext cx="2857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50">
              <a:extLst>
                <a:ext uri="{FF2B5EF4-FFF2-40B4-BE49-F238E27FC236}">
                  <a16:creationId xmlns:a16="http://schemas.microsoft.com/office/drawing/2014/main" id="{16EF1121-42DD-4976-AB6F-78096BEAFBDD}"/>
                </a:ext>
              </a:extLst>
            </p:cNvPr>
            <p:cNvSpPr txBox="1">
              <a:spLocks noChangeArrowheads="1"/>
            </p:cNvSpPr>
            <p:nvPr/>
          </p:nvSpPr>
          <p:spPr bwMode="auto">
            <a:xfrm>
              <a:off x="110642400" y="1080135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AutoShape 51">
              <a:extLst>
                <a:ext uri="{FF2B5EF4-FFF2-40B4-BE49-F238E27FC236}">
                  <a16:creationId xmlns:a16="http://schemas.microsoft.com/office/drawing/2014/main" id="{04E8F519-97E4-4978-94D0-635FF4C55D31}"/>
                </a:ext>
              </a:extLst>
            </p:cNvPr>
            <p:cNvSpPr>
              <a:spLocks/>
            </p:cNvSpPr>
            <p:nvPr/>
          </p:nvSpPr>
          <p:spPr bwMode="auto">
            <a:xfrm rot="5400000">
              <a:off x="110099475" y="106213275"/>
              <a:ext cx="57150" cy="1600200"/>
            </a:xfrm>
            <a:prstGeom prst="leftBracket">
              <a:avLst>
                <a:gd name="adj" fmla="val 233333"/>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AutoShape 52">
              <a:extLst>
                <a:ext uri="{FF2B5EF4-FFF2-40B4-BE49-F238E27FC236}">
                  <a16:creationId xmlns:a16="http://schemas.microsoft.com/office/drawing/2014/main" id="{605C242C-6DE0-4B4B-82C7-DEE6B12F2CC0}"/>
                </a:ext>
              </a:extLst>
            </p:cNvPr>
            <p:cNvSpPr>
              <a:spLocks/>
            </p:cNvSpPr>
            <p:nvPr/>
          </p:nvSpPr>
          <p:spPr bwMode="auto">
            <a:xfrm rot="5400000">
              <a:off x="111899700" y="10607040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3">
              <a:extLst>
                <a:ext uri="{FF2B5EF4-FFF2-40B4-BE49-F238E27FC236}">
                  <a16:creationId xmlns:a16="http://schemas.microsoft.com/office/drawing/2014/main" id="{3BFBAF2B-BA58-4E23-852F-315D23BC0D54}"/>
                </a:ext>
              </a:extLst>
            </p:cNvPr>
            <p:cNvSpPr>
              <a:spLocks noChangeShapeType="1"/>
            </p:cNvSpPr>
            <p:nvPr/>
          </p:nvSpPr>
          <p:spPr bwMode="auto">
            <a:xfrm>
              <a:off x="108470700" y="1077849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4031FE10-F2A2-4DE2-8B93-98298D566A96}"/>
                </a:ext>
              </a:extLst>
            </p:cNvPr>
            <p:cNvSpPr>
              <a:spLocks noChangeShapeType="1"/>
            </p:cNvSpPr>
            <p:nvPr/>
          </p:nvSpPr>
          <p:spPr bwMode="auto">
            <a:xfrm>
              <a:off x="108242100" y="107784900"/>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55">
              <a:extLst>
                <a:ext uri="{FF2B5EF4-FFF2-40B4-BE49-F238E27FC236}">
                  <a16:creationId xmlns:a16="http://schemas.microsoft.com/office/drawing/2014/main" id="{06DE740D-2543-4468-84D5-AA872E35BEF1}"/>
                </a:ext>
              </a:extLst>
            </p:cNvPr>
            <p:cNvSpPr txBox="1">
              <a:spLocks noChangeArrowheads="1"/>
            </p:cNvSpPr>
            <p:nvPr/>
          </p:nvSpPr>
          <p:spPr bwMode="auto">
            <a:xfrm>
              <a:off x="108184950" y="1074991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56">
              <a:extLst>
                <a:ext uri="{FF2B5EF4-FFF2-40B4-BE49-F238E27FC236}">
                  <a16:creationId xmlns:a16="http://schemas.microsoft.com/office/drawing/2014/main" id="{1A840F1B-D071-4364-901E-67848DF8339E}"/>
                </a:ext>
              </a:extLst>
            </p:cNvPr>
            <p:cNvSpPr>
              <a:spLocks noChangeShapeType="1"/>
            </p:cNvSpPr>
            <p:nvPr/>
          </p:nvSpPr>
          <p:spPr bwMode="auto">
            <a:xfrm>
              <a:off x="108985050" y="107842050"/>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F9E53A11-71E8-4F2E-A988-ED51836A8D6A}"/>
                </a:ext>
              </a:extLst>
            </p:cNvPr>
            <p:cNvSpPr txBox="1">
              <a:spLocks noChangeArrowheads="1"/>
            </p:cNvSpPr>
            <p:nvPr/>
          </p:nvSpPr>
          <p:spPr bwMode="auto">
            <a:xfrm>
              <a:off x="108642150" y="1080706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Form.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59" name="TextBox 58">
            <a:extLst>
              <a:ext uri="{FF2B5EF4-FFF2-40B4-BE49-F238E27FC236}">
                <a16:creationId xmlns:a16="http://schemas.microsoft.com/office/drawing/2014/main" id="{08969338-FC29-463B-9100-B115D8B8F8EA}"/>
              </a:ext>
            </a:extLst>
          </p:cNvPr>
          <p:cNvSpPr txBox="1"/>
          <p:nvPr/>
        </p:nvSpPr>
        <p:spPr>
          <a:xfrm>
            <a:off x="989901" y="3783435"/>
            <a:ext cx="10363899" cy="2523768"/>
          </a:xfrm>
          <a:prstGeom prst="rect">
            <a:avLst/>
          </a:prstGeom>
          <a:noFill/>
        </p:spPr>
        <p:txBody>
          <a:bodyPr wrap="square" rtlCol="0">
            <a:spAutoFit/>
          </a:bodyPr>
          <a:lstStyle/>
          <a:p>
            <a:r>
              <a:rPr lang="en-US" sz="1400" dirty="0">
                <a:latin typeface="Arial Narrow" panose="020B0606020202030204" pitchFamily="34" charset="0"/>
              </a:rPr>
              <a:t>He tried to give it prior in this history but no one was listening to him. But here people begin to embrace it. He says it midnight in the parable of the ten virgins the cry was raised which caused great excitement and people have definite time. He's blending together the story of July with the parable of the ten virgins. He says that a camp meeting was held in </a:t>
            </a:r>
            <a:r>
              <a:rPr lang="en-US" sz="1400" b="1" dirty="0">
                <a:solidFill>
                  <a:srgbClr val="FF0000"/>
                </a:solidFill>
                <a:latin typeface="Arial Narrow" panose="020B0606020202030204" pitchFamily="34" charset="0"/>
              </a:rPr>
              <a:t>Concord</a:t>
            </a:r>
            <a:r>
              <a:rPr lang="en-US" sz="1400" dirty="0">
                <a:latin typeface="Arial Narrow" panose="020B0606020202030204" pitchFamily="34" charset="0"/>
              </a:rPr>
              <a:t>, this is one of the few where we have quotes or information on Concord.  On the 1st of August there was a camp meeting in Concord, he learned about all this afterwards. He says that here again the cry sounded all through the camp. Then on the 12th of August another camp meeting was held in </a:t>
            </a:r>
            <a:r>
              <a:rPr lang="en-US" sz="1400" dirty="0">
                <a:solidFill>
                  <a:srgbClr val="0000FF"/>
                </a:solidFill>
                <a:latin typeface="Arial Narrow" panose="020B0606020202030204" pitchFamily="34" charset="0"/>
              </a:rPr>
              <a:t>Exeter. </a:t>
            </a:r>
            <a:r>
              <a:rPr lang="en-US" sz="1400" dirty="0">
                <a:latin typeface="Arial Narrow" panose="020B0606020202030204" pitchFamily="34" charset="0"/>
              </a:rPr>
              <a:t>On his way to Exeter he felt a strong impression that new light was going to come which would give a new impetus to the work. He said the hills rain with a midnight cry. </a:t>
            </a:r>
            <a:r>
              <a:rPr lang="en-US" sz="1400" b="1" dirty="0">
                <a:latin typeface="Arial Narrow" panose="020B0606020202030204" pitchFamily="34" charset="0"/>
              </a:rPr>
              <a:t>So there was this escalation from July 21 to August 15th</a:t>
            </a:r>
            <a:r>
              <a:rPr lang="en-US" sz="1400" dirty="0">
                <a:latin typeface="Arial Narrow" panose="020B0606020202030204" pitchFamily="34" charset="0"/>
              </a:rPr>
              <a:t>. It's described as midnight or midway partly because of the parable of the ten virgins, that really being the cause but it's also true in reality that this is midway or midnight. This is one of the problems why for many months people were saying why in this movement would we say midnight -midnight cry- Sunday law? Because midnight does not lead to Sunday law, it is Sunday law. So we say midnight- midnight cry- close of probation and </a:t>
            </a:r>
            <a:r>
              <a:rPr lang="en-US" sz="1400" b="1" dirty="0">
                <a:latin typeface="Arial Narrow" panose="020B0606020202030204" pitchFamily="34" charset="0"/>
              </a:rPr>
              <a:t>we can call Raphia and </a:t>
            </a:r>
            <a:r>
              <a:rPr lang="en-US" sz="1400" b="1" dirty="0" err="1">
                <a:latin typeface="Arial Narrow" panose="020B0606020202030204" pitchFamily="34" charset="0"/>
              </a:rPr>
              <a:t>Panium</a:t>
            </a:r>
            <a:r>
              <a:rPr lang="en-US" sz="1400" b="1" dirty="0">
                <a:latin typeface="Arial Narrow" panose="020B0606020202030204" pitchFamily="34" charset="0"/>
              </a:rPr>
              <a:t> midnight -midnight cry only because Sunday law is a close of probation. Otherwise midnight is Sunday law</a:t>
            </a:r>
            <a:r>
              <a:rPr lang="en-US" sz="1400" dirty="0">
                <a:latin typeface="Arial Narrow" panose="020B0606020202030204" pitchFamily="34" charset="0"/>
              </a:rPr>
              <a:t>.</a:t>
            </a:r>
          </a:p>
          <a:p>
            <a:r>
              <a:rPr lang="en-US" dirty="0"/>
              <a:t> </a:t>
            </a:r>
          </a:p>
        </p:txBody>
      </p:sp>
      <p:sp>
        <p:nvSpPr>
          <p:cNvPr id="60" name="TextBox 59">
            <a:extLst>
              <a:ext uri="{FF2B5EF4-FFF2-40B4-BE49-F238E27FC236}">
                <a16:creationId xmlns:a16="http://schemas.microsoft.com/office/drawing/2014/main" id="{71B437A6-7808-40D9-B1EB-90DC089FF665}"/>
              </a:ext>
            </a:extLst>
          </p:cNvPr>
          <p:cNvSpPr txBox="1"/>
          <p:nvPr/>
        </p:nvSpPr>
        <p:spPr>
          <a:xfrm>
            <a:off x="1024413" y="728173"/>
            <a:ext cx="3070556" cy="2677656"/>
          </a:xfrm>
          <a:prstGeom prst="rect">
            <a:avLst/>
          </a:prstGeom>
          <a:noFill/>
        </p:spPr>
        <p:txBody>
          <a:bodyPr wrap="square" rtlCol="0">
            <a:spAutoFit/>
          </a:bodyPr>
          <a:lstStyle/>
          <a:p>
            <a:r>
              <a:rPr lang="en-US" sz="1400" dirty="0">
                <a:latin typeface="Arial Narrow" panose="020B0606020202030204" pitchFamily="34" charset="0"/>
              </a:rPr>
              <a:t>Next is Joseph Bates, in the pioneer writings 1847 Joseph Bates BP 2 72.1 and we'll just paraphrase  -  In these sentences he's discussing the time period of April to October. He says the tarrying of the bridegroom was a six-month period.   It began on April 19th and ended on October 22. But at midnight a cry began.  He says the midnight of this dark time is about to July 20 so he is off by one day. It says that </a:t>
            </a:r>
            <a:r>
              <a:rPr lang="en-US" sz="1400" b="1" dirty="0">
                <a:latin typeface="Arial Narrow" panose="020B0606020202030204" pitchFamily="34" charset="0"/>
              </a:rPr>
              <a:t>Samuel Snow gave the true </a:t>
            </a:r>
            <a:r>
              <a:rPr lang="en-US" sz="1400" b="1" u="sng" dirty="0">
                <a:latin typeface="Arial Narrow" panose="020B0606020202030204" pitchFamily="34" charset="0"/>
              </a:rPr>
              <a:t>midnight</a:t>
            </a:r>
            <a:r>
              <a:rPr lang="en-US" sz="1400" b="1" dirty="0">
                <a:latin typeface="Arial Narrow" panose="020B0606020202030204" pitchFamily="34" charset="0"/>
              </a:rPr>
              <a:t> cry in </a:t>
            </a:r>
            <a:r>
              <a:rPr lang="en-US" sz="1400" b="1" u="sng" dirty="0">
                <a:latin typeface="Arial Narrow" panose="020B0606020202030204" pitchFamily="34" charset="0"/>
              </a:rPr>
              <a:t>Boston</a:t>
            </a:r>
            <a:r>
              <a:rPr lang="en-US" sz="1400" dirty="0">
                <a:latin typeface="Arial Narrow" panose="020B0606020202030204" pitchFamily="34" charset="0"/>
              </a:rPr>
              <a:t>.</a:t>
            </a:r>
          </a:p>
        </p:txBody>
      </p:sp>
    </p:spTree>
    <p:extLst>
      <p:ext uri="{BB962C8B-B14F-4D97-AF65-F5344CB8AC3E}">
        <p14:creationId xmlns:p14="http://schemas.microsoft.com/office/powerpoint/2010/main" val="367312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3" name="TextBox 2">
            <a:extLst>
              <a:ext uri="{FF2B5EF4-FFF2-40B4-BE49-F238E27FC236}">
                <a16:creationId xmlns:a16="http://schemas.microsoft.com/office/drawing/2014/main" id="{F4E48776-B14F-4BEE-A2B3-1C9CD10378C8}"/>
              </a:ext>
            </a:extLst>
          </p:cNvPr>
          <p:cNvSpPr txBox="1"/>
          <p:nvPr/>
        </p:nvSpPr>
        <p:spPr>
          <a:xfrm>
            <a:off x="1384185" y="1409350"/>
            <a:ext cx="6098796" cy="4801314"/>
          </a:xfrm>
          <a:prstGeom prst="rect">
            <a:avLst/>
          </a:prstGeom>
          <a:noFill/>
        </p:spPr>
        <p:txBody>
          <a:bodyPr wrap="square" rtlCol="0">
            <a:spAutoFit/>
          </a:bodyPr>
          <a:lstStyle/>
          <a:p>
            <a:r>
              <a:rPr lang="en-US" sz="1600" dirty="0">
                <a:latin typeface="Arial Narrow" panose="020B0606020202030204" pitchFamily="34" charset="0"/>
              </a:rPr>
              <a:t>The way mark of midnight is itself Sunday law, this is where the virgins are awoken, the swelling of the cry that the bridegroom is coming and the shut door. To say midnight -midnight cry- Sunday law is not accurate. Because the way marks of midnight and midnight cry are to prepare you for your close and probation.</a:t>
            </a:r>
          </a:p>
          <a:p>
            <a:br>
              <a:rPr lang="en-US" sz="1600" dirty="0">
                <a:latin typeface="Arial Narrow" panose="020B0606020202030204" pitchFamily="34" charset="0"/>
              </a:rPr>
            </a:br>
            <a:r>
              <a:rPr lang="en-US" sz="1600" dirty="0">
                <a:latin typeface="Arial Narrow" panose="020B0606020202030204" pitchFamily="34" charset="0"/>
              </a:rPr>
              <a:t>A question regarding the priest line:  when we observe the </a:t>
            </a:r>
            <a:r>
              <a:rPr lang="en-US" sz="1600" dirty="0" err="1">
                <a:latin typeface="Arial Narrow" panose="020B0606020202030204" pitchFamily="34" charset="0"/>
              </a:rPr>
              <a:t>Millerite</a:t>
            </a:r>
            <a:r>
              <a:rPr lang="en-US" sz="1600" dirty="0">
                <a:latin typeface="Arial Narrow" panose="020B0606020202030204" pitchFamily="34" charset="0"/>
              </a:rPr>
              <a:t> line we see this Boston camp meeting Samuel Snow is already trying to tell the people about October 22nd. But as far as I'm aware, this message that you're presenting wasn't there at 2014, there was no knowledge about November 9 or was there? </a:t>
            </a:r>
          </a:p>
          <a:p>
            <a:r>
              <a:rPr lang="en-US" sz="1600" dirty="0">
                <a:latin typeface="Arial Narrow" panose="020B0606020202030204" pitchFamily="34" charset="0"/>
              </a:rPr>
              <a:t> </a:t>
            </a:r>
          </a:p>
          <a:p>
            <a:r>
              <a:rPr lang="en-US" sz="1600" dirty="0">
                <a:latin typeface="Arial Narrow" panose="020B0606020202030204" pitchFamily="34" charset="0"/>
              </a:rPr>
              <a:t>We can take that problem right back to 1989. Or you could say 1818,  what waymark is 1818 on the line of the Millerites? William Miller begins his studies in this history, buys his concordance in 1798.  From 1798 to 1818 is  the increase of knowledge which means Miller has his message in 1818. What is he saying in 1818? He saying about 25 years until Christ comes back.   He has a few details wrong, probably they still need to work on some of the calculations but the essence is there. </a:t>
            </a:r>
          </a:p>
          <a:p>
            <a:r>
              <a:rPr lang="en-US" dirty="0"/>
              <a:t> </a:t>
            </a:r>
          </a:p>
        </p:txBody>
      </p:sp>
      <p:pic>
        <p:nvPicPr>
          <p:cNvPr id="5" name="Picture 4" descr="A person wearing a suit and tie&#10;&#10;Description automatically generated">
            <a:extLst>
              <a:ext uri="{FF2B5EF4-FFF2-40B4-BE49-F238E27FC236}">
                <a16:creationId xmlns:a16="http://schemas.microsoft.com/office/drawing/2014/main" id="{5767F44F-D281-4108-A665-19C5E8B15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1365" y="911296"/>
            <a:ext cx="2076450" cy="2619375"/>
          </a:xfrm>
          <a:prstGeom prst="rect">
            <a:avLst/>
          </a:prstGeom>
        </p:spPr>
      </p:pic>
      <p:pic>
        <p:nvPicPr>
          <p:cNvPr id="7" name="Picture 6" descr="A person wearing a suit and tie&#10;&#10;Description automatically generated">
            <a:extLst>
              <a:ext uri="{FF2B5EF4-FFF2-40B4-BE49-F238E27FC236}">
                <a16:creationId xmlns:a16="http://schemas.microsoft.com/office/drawing/2014/main" id="{53AE1F25-6B23-44EC-AD60-8F596816B7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36152" y="3681011"/>
            <a:ext cx="1666875" cy="2390775"/>
          </a:xfrm>
          <a:prstGeom prst="rect">
            <a:avLst/>
          </a:prstGeom>
        </p:spPr>
      </p:pic>
    </p:spTree>
    <p:extLst>
      <p:ext uri="{BB962C8B-B14F-4D97-AF65-F5344CB8AC3E}">
        <p14:creationId xmlns:p14="http://schemas.microsoft.com/office/powerpoint/2010/main" val="1141970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2" name="Text Box 2">
            <a:extLst>
              <a:ext uri="{FF2B5EF4-FFF2-40B4-BE49-F238E27FC236}">
                <a16:creationId xmlns:a16="http://schemas.microsoft.com/office/drawing/2014/main" id="{9B4B55B4-76B5-41E2-B476-00C1FB18B05A}"/>
              </a:ext>
            </a:extLst>
          </p:cNvPr>
          <p:cNvSpPr txBox="1">
            <a:spLocks noChangeArrowheads="1"/>
          </p:cNvSpPr>
          <p:nvPr/>
        </p:nvSpPr>
        <p:spPr bwMode="auto">
          <a:xfrm>
            <a:off x="4724400" y="1702965"/>
            <a:ext cx="6858000" cy="3543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Line 3">
            <a:extLst>
              <a:ext uri="{FF2B5EF4-FFF2-40B4-BE49-F238E27FC236}">
                <a16:creationId xmlns:a16="http://schemas.microsoft.com/office/drawing/2014/main" id="{85D2CE8A-7F72-4D93-A6EB-942CDE19A539}"/>
              </a:ext>
            </a:extLst>
          </p:cNvPr>
          <p:cNvSpPr>
            <a:spLocks noChangeShapeType="1"/>
          </p:cNvSpPr>
          <p:nvPr/>
        </p:nvSpPr>
        <p:spPr bwMode="auto">
          <a:xfrm>
            <a:off x="4953000" y="2617365"/>
            <a:ext cx="6343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4">
            <a:extLst>
              <a:ext uri="{FF2B5EF4-FFF2-40B4-BE49-F238E27FC236}">
                <a16:creationId xmlns:a16="http://schemas.microsoft.com/office/drawing/2014/main" id="{4AC27EF3-DFFD-4EF2-9081-3A6734266361}"/>
              </a:ext>
            </a:extLst>
          </p:cNvPr>
          <p:cNvSpPr>
            <a:spLocks noChangeShapeType="1"/>
          </p:cNvSpPr>
          <p:nvPr/>
        </p:nvSpPr>
        <p:spPr bwMode="auto">
          <a:xfrm>
            <a:off x="8896350" y="221731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5">
            <a:extLst>
              <a:ext uri="{FF2B5EF4-FFF2-40B4-BE49-F238E27FC236}">
                <a16:creationId xmlns:a16="http://schemas.microsoft.com/office/drawing/2014/main" id="{241DD458-7618-48ED-B5F3-DE22F599206B}"/>
              </a:ext>
            </a:extLst>
          </p:cNvPr>
          <p:cNvSpPr>
            <a:spLocks noChangeShapeType="1"/>
          </p:cNvSpPr>
          <p:nvPr/>
        </p:nvSpPr>
        <p:spPr bwMode="auto">
          <a:xfrm>
            <a:off x="8667750" y="221731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6">
            <a:extLst>
              <a:ext uri="{FF2B5EF4-FFF2-40B4-BE49-F238E27FC236}">
                <a16:creationId xmlns:a16="http://schemas.microsoft.com/office/drawing/2014/main" id="{771F6892-2711-453A-B47B-71125269190D}"/>
              </a:ext>
            </a:extLst>
          </p:cNvPr>
          <p:cNvSpPr txBox="1">
            <a:spLocks noChangeArrowheads="1"/>
          </p:cNvSpPr>
          <p:nvPr/>
        </p:nvSpPr>
        <p:spPr bwMode="auto">
          <a:xfrm>
            <a:off x="8667750" y="193156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7">
            <a:extLst>
              <a:ext uri="{FF2B5EF4-FFF2-40B4-BE49-F238E27FC236}">
                <a16:creationId xmlns:a16="http://schemas.microsoft.com/office/drawing/2014/main" id="{27D84BA8-0559-449F-B652-079E3E5B0AFC}"/>
              </a:ext>
            </a:extLst>
          </p:cNvPr>
          <p:cNvSpPr>
            <a:spLocks noChangeShapeType="1"/>
          </p:cNvSpPr>
          <p:nvPr/>
        </p:nvSpPr>
        <p:spPr bwMode="auto">
          <a:xfrm>
            <a:off x="5010150" y="3988965"/>
            <a:ext cx="6343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8">
            <a:extLst>
              <a:ext uri="{FF2B5EF4-FFF2-40B4-BE49-F238E27FC236}">
                <a16:creationId xmlns:a16="http://schemas.microsoft.com/office/drawing/2014/main" id="{B0F5077D-A71E-4A65-A0BC-BEB9750FE0F2}"/>
              </a:ext>
            </a:extLst>
          </p:cNvPr>
          <p:cNvSpPr>
            <a:spLocks noChangeShapeType="1"/>
          </p:cNvSpPr>
          <p:nvPr/>
        </p:nvSpPr>
        <p:spPr bwMode="auto">
          <a:xfrm>
            <a:off x="8953500" y="358891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9">
            <a:extLst>
              <a:ext uri="{FF2B5EF4-FFF2-40B4-BE49-F238E27FC236}">
                <a16:creationId xmlns:a16="http://schemas.microsoft.com/office/drawing/2014/main" id="{870C87C6-01FF-4C20-B001-27E3D1C99351}"/>
              </a:ext>
            </a:extLst>
          </p:cNvPr>
          <p:cNvSpPr>
            <a:spLocks noChangeShapeType="1"/>
          </p:cNvSpPr>
          <p:nvPr/>
        </p:nvSpPr>
        <p:spPr bwMode="auto">
          <a:xfrm>
            <a:off x="8724900" y="358891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10">
            <a:extLst>
              <a:ext uri="{FF2B5EF4-FFF2-40B4-BE49-F238E27FC236}">
                <a16:creationId xmlns:a16="http://schemas.microsoft.com/office/drawing/2014/main" id="{877AB209-7952-4827-A402-61B86B93BDE6}"/>
              </a:ext>
            </a:extLst>
          </p:cNvPr>
          <p:cNvSpPr txBox="1">
            <a:spLocks noChangeArrowheads="1"/>
          </p:cNvSpPr>
          <p:nvPr/>
        </p:nvSpPr>
        <p:spPr bwMode="auto">
          <a:xfrm>
            <a:off x="8724900" y="3074565"/>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Line 11">
            <a:extLst>
              <a:ext uri="{FF2B5EF4-FFF2-40B4-BE49-F238E27FC236}">
                <a16:creationId xmlns:a16="http://schemas.microsoft.com/office/drawing/2014/main" id="{D9806C37-C41B-48D0-B186-38C42C9E667B}"/>
              </a:ext>
            </a:extLst>
          </p:cNvPr>
          <p:cNvSpPr>
            <a:spLocks noChangeShapeType="1"/>
          </p:cNvSpPr>
          <p:nvPr/>
        </p:nvSpPr>
        <p:spPr bwMode="auto">
          <a:xfrm>
            <a:off x="7124700" y="5131965"/>
            <a:ext cx="42291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12">
            <a:extLst>
              <a:ext uri="{FF2B5EF4-FFF2-40B4-BE49-F238E27FC236}">
                <a16:creationId xmlns:a16="http://schemas.microsoft.com/office/drawing/2014/main" id="{56B53DCF-731A-4B73-9ECE-6F6223B5D181}"/>
              </a:ext>
            </a:extLst>
          </p:cNvPr>
          <p:cNvSpPr>
            <a:spLocks noChangeShapeType="1"/>
          </p:cNvSpPr>
          <p:nvPr/>
        </p:nvSpPr>
        <p:spPr bwMode="auto">
          <a:xfrm>
            <a:off x="8953500" y="473191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13">
            <a:extLst>
              <a:ext uri="{FF2B5EF4-FFF2-40B4-BE49-F238E27FC236}">
                <a16:creationId xmlns:a16="http://schemas.microsoft.com/office/drawing/2014/main" id="{F38A029E-B1A6-4494-BDB2-8EFF97EB1A79}"/>
              </a:ext>
            </a:extLst>
          </p:cNvPr>
          <p:cNvSpPr>
            <a:spLocks noChangeShapeType="1"/>
          </p:cNvSpPr>
          <p:nvPr/>
        </p:nvSpPr>
        <p:spPr bwMode="auto">
          <a:xfrm>
            <a:off x="8724900" y="473191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14">
            <a:extLst>
              <a:ext uri="{FF2B5EF4-FFF2-40B4-BE49-F238E27FC236}">
                <a16:creationId xmlns:a16="http://schemas.microsoft.com/office/drawing/2014/main" id="{5E0A7D7B-5D1D-43A3-870E-D2DB24AAD048}"/>
              </a:ext>
            </a:extLst>
          </p:cNvPr>
          <p:cNvSpPr txBox="1">
            <a:spLocks noChangeArrowheads="1"/>
          </p:cNvSpPr>
          <p:nvPr/>
        </p:nvSpPr>
        <p:spPr bwMode="auto">
          <a:xfrm>
            <a:off x="8610600" y="444616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15">
            <a:extLst>
              <a:ext uri="{FF2B5EF4-FFF2-40B4-BE49-F238E27FC236}">
                <a16:creationId xmlns:a16="http://schemas.microsoft.com/office/drawing/2014/main" id="{E71D0981-B253-437D-8101-C378DAC3B942}"/>
              </a:ext>
            </a:extLst>
          </p:cNvPr>
          <p:cNvSpPr txBox="1">
            <a:spLocks noChangeArrowheads="1"/>
          </p:cNvSpPr>
          <p:nvPr/>
        </p:nvSpPr>
        <p:spPr bwMode="auto">
          <a:xfrm rot="-718584">
            <a:off x="4838700" y="330316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16">
            <a:extLst>
              <a:ext uri="{FF2B5EF4-FFF2-40B4-BE49-F238E27FC236}">
                <a16:creationId xmlns:a16="http://schemas.microsoft.com/office/drawing/2014/main" id="{79F694EA-A4F1-4FEE-8460-90CC59114A34}"/>
              </a:ext>
            </a:extLst>
          </p:cNvPr>
          <p:cNvSpPr txBox="1">
            <a:spLocks noChangeArrowheads="1"/>
          </p:cNvSpPr>
          <p:nvPr/>
        </p:nvSpPr>
        <p:spPr bwMode="auto">
          <a:xfrm rot="-718584">
            <a:off x="6438900" y="450331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144k</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17">
            <a:extLst>
              <a:ext uri="{FF2B5EF4-FFF2-40B4-BE49-F238E27FC236}">
                <a16:creationId xmlns:a16="http://schemas.microsoft.com/office/drawing/2014/main" id="{D66F189D-19FE-45A6-BE4F-A89CDEA63CD2}"/>
              </a:ext>
            </a:extLst>
          </p:cNvPr>
          <p:cNvSpPr txBox="1">
            <a:spLocks noChangeArrowheads="1"/>
          </p:cNvSpPr>
          <p:nvPr/>
        </p:nvSpPr>
        <p:spPr bwMode="auto">
          <a:xfrm rot="-718584">
            <a:off x="4838700" y="204586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Priests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18">
            <a:extLst>
              <a:ext uri="{FF2B5EF4-FFF2-40B4-BE49-F238E27FC236}">
                <a16:creationId xmlns:a16="http://schemas.microsoft.com/office/drawing/2014/main" id="{128B8D79-B8F9-406E-99F8-A289202BA571}"/>
              </a:ext>
            </a:extLst>
          </p:cNvPr>
          <p:cNvSpPr>
            <a:spLocks noChangeShapeType="1"/>
          </p:cNvSpPr>
          <p:nvPr/>
        </p:nvSpPr>
        <p:spPr bwMode="auto">
          <a:xfrm>
            <a:off x="9925050" y="473191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19">
            <a:extLst>
              <a:ext uri="{FF2B5EF4-FFF2-40B4-BE49-F238E27FC236}">
                <a16:creationId xmlns:a16="http://schemas.microsoft.com/office/drawing/2014/main" id="{C4BB9B31-D956-4008-AFA3-FACC81DE7C9A}"/>
              </a:ext>
            </a:extLst>
          </p:cNvPr>
          <p:cNvSpPr>
            <a:spLocks noChangeShapeType="1"/>
          </p:cNvSpPr>
          <p:nvPr/>
        </p:nvSpPr>
        <p:spPr bwMode="auto">
          <a:xfrm>
            <a:off x="9696450" y="473191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20">
            <a:extLst>
              <a:ext uri="{FF2B5EF4-FFF2-40B4-BE49-F238E27FC236}">
                <a16:creationId xmlns:a16="http://schemas.microsoft.com/office/drawing/2014/main" id="{652CFFAB-BB5D-458B-AF67-59FDF67CC89D}"/>
              </a:ext>
            </a:extLst>
          </p:cNvPr>
          <p:cNvSpPr txBox="1">
            <a:spLocks noChangeArrowheads="1"/>
          </p:cNvSpPr>
          <p:nvPr/>
        </p:nvSpPr>
        <p:spPr bwMode="auto">
          <a:xfrm>
            <a:off x="9582150" y="444616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21">
            <a:extLst>
              <a:ext uri="{FF2B5EF4-FFF2-40B4-BE49-F238E27FC236}">
                <a16:creationId xmlns:a16="http://schemas.microsoft.com/office/drawing/2014/main" id="{D06AE5D0-4D04-4E58-B8B0-C6DE3C1906F2}"/>
              </a:ext>
            </a:extLst>
          </p:cNvPr>
          <p:cNvSpPr>
            <a:spLocks noChangeShapeType="1"/>
          </p:cNvSpPr>
          <p:nvPr/>
        </p:nvSpPr>
        <p:spPr bwMode="auto">
          <a:xfrm>
            <a:off x="10896600" y="473191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22">
            <a:extLst>
              <a:ext uri="{FF2B5EF4-FFF2-40B4-BE49-F238E27FC236}">
                <a16:creationId xmlns:a16="http://schemas.microsoft.com/office/drawing/2014/main" id="{1A0878B4-886A-45F1-B8B9-A43E36A7F073}"/>
              </a:ext>
            </a:extLst>
          </p:cNvPr>
          <p:cNvSpPr>
            <a:spLocks noChangeShapeType="1"/>
          </p:cNvSpPr>
          <p:nvPr/>
        </p:nvSpPr>
        <p:spPr bwMode="auto">
          <a:xfrm>
            <a:off x="10668000" y="473191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23">
            <a:extLst>
              <a:ext uri="{FF2B5EF4-FFF2-40B4-BE49-F238E27FC236}">
                <a16:creationId xmlns:a16="http://schemas.microsoft.com/office/drawing/2014/main" id="{06A2283B-414C-407C-90EF-061B4E9BBBFA}"/>
              </a:ext>
            </a:extLst>
          </p:cNvPr>
          <p:cNvSpPr txBox="1">
            <a:spLocks noChangeArrowheads="1"/>
          </p:cNvSpPr>
          <p:nvPr/>
        </p:nvSpPr>
        <p:spPr bwMode="auto">
          <a:xfrm>
            <a:off x="10553700" y="444616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24">
            <a:extLst>
              <a:ext uri="{FF2B5EF4-FFF2-40B4-BE49-F238E27FC236}">
                <a16:creationId xmlns:a16="http://schemas.microsoft.com/office/drawing/2014/main" id="{DDFEB3E6-47AE-43C1-9C3B-3E746797D4D7}"/>
              </a:ext>
            </a:extLst>
          </p:cNvPr>
          <p:cNvSpPr>
            <a:spLocks noChangeShapeType="1"/>
          </p:cNvSpPr>
          <p:nvPr/>
        </p:nvSpPr>
        <p:spPr bwMode="auto">
          <a:xfrm flipV="1">
            <a:off x="9010650" y="4846215"/>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25">
            <a:extLst>
              <a:ext uri="{FF2B5EF4-FFF2-40B4-BE49-F238E27FC236}">
                <a16:creationId xmlns:a16="http://schemas.microsoft.com/office/drawing/2014/main" id="{15A63433-5A55-4F54-A990-92BBC66B620E}"/>
              </a:ext>
            </a:extLst>
          </p:cNvPr>
          <p:cNvSpPr>
            <a:spLocks noChangeShapeType="1"/>
          </p:cNvSpPr>
          <p:nvPr/>
        </p:nvSpPr>
        <p:spPr bwMode="auto">
          <a:xfrm>
            <a:off x="9925050" y="358891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26">
            <a:extLst>
              <a:ext uri="{FF2B5EF4-FFF2-40B4-BE49-F238E27FC236}">
                <a16:creationId xmlns:a16="http://schemas.microsoft.com/office/drawing/2014/main" id="{78B284BB-42F1-44EC-B45D-9F19E6B9DC23}"/>
              </a:ext>
            </a:extLst>
          </p:cNvPr>
          <p:cNvSpPr>
            <a:spLocks noChangeShapeType="1"/>
          </p:cNvSpPr>
          <p:nvPr/>
        </p:nvSpPr>
        <p:spPr bwMode="auto">
          <a:xfrm>
            <a:off x="9696450" y="358891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27">
            <a:extLst>
              <a:ext uri="{FF2B5EF4-FFF2-40B4-BE49-F238E27FC236}">
                <a16:creationId xmlns:a16="http://schemas.microsoft.com/office/drawing/2014/main" id="{5B5BCF40-93B1-4FB6-94BF-7435D59A9900}"/>
              </a:ext>
            </a:extLst>
          </p:cNvPr>
          <p:cNvSpPr txBox="1">
            <a:spLocks noChangeArrowheads="1"/>
          </p:cNvSpPr>
          <p:nvPr/>
        </p:nvSpPr>
        <p:spPr bwMode="auto">
          <a:xfrm>
            <a:off x="9582150" y="3017415"/>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Exeter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Aug 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28">
            <a:extLst>
              <a:ext uri="{FF2B5EF4-FFF2-40B4-BE49-F238E27FC236}">
                <a16:creationId xmlns:a16="http://schemas.microsoft.com/office/drawing/2014/main" id="{F5B847E7-87B2-4A28-AAE4-401674D76022}"/>
              </a:ext>
            </a:extLst>
          </p:cNvPr>
          <p:cNvSpPr>
            <a:spLocks noChangeShapeType="1"/>
          </p:cNvSpPr>
          <p:nvPr/>
        </p:nvSpPr>
        <p:spPr bwMode="auto">
          <a:xfrm>
            <a:off x="10896600" y="358891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29">
            <a:extLst>
              <a:ext uri="{FF2B5EF4-FFF2-40B4-BE49-F238E27FC236}">
                <a16:creationId xmlns:a16="http://schemas.microsoft.com/office/drawing/2014/main" id="{9CC54AD9-F425-44BE-8827-3DD42849810A}"/>
              </a:ext>
            </a:extLst>
          </p:cNvPr>
          <p:cNvSpPr>
            <a:spLocks noChangeShapeType="1"/>
          </p:cNvSpPr>
          <p:nvPr/>
        </p:nvSpPr>
        <p:spPr bwMode="auto">
          <a:xfrm>
            <a:off x="10668000" y="358891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30">
            <a:extLst>
              <a:ext uri="{FF2B5EF4-FFF2-40B4-BE49-F238E27FC236}">
                <a16:creationId xmlns:a16="http://schemas.microsoft.com/office/drawing/2014/main" id="{BB7E6A59-E97C-46D3-81B1-92CE5D94AF5D}"/>
              </a:ext>
            </a:extLst>
          </p:cNvPr>
          <p:cNvSpPr txBox="1">
            <a:spLocks noChangeArrowheads="1"/>
          </p:cNvSpPr>
          <p:nvPr/>
        </p:nvSpPr>
        <p:spPr bwMode="auto">
          <a:xfrm>
            <a:off x="10668000" y="3017415"/>
            <a:ext cx="5143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31">
            <a:extLst>
              <a:ext uri="{FF2B5EF4-FFF2-40B4-BE49-F238E27FC236}">
                <a16:creationId xmlns:a16="http://schemas.microsoft.com/office/drawing/2014/main" id="{C69CF559-9EDF-48DD-874A-0E32474D7A0C}"/>
              </a:ext>
            </a:extLst>
          </p:cNvPr>
          <p:cNvSpPr>
            <a:spLocks noChangeShapeType="1"/>
          </p:cNvSpPr>
          <p:nvPr/>
        </p:nvSpPr>
        <p:spPr bwMode="auto">
          <a:xfrm>
            <a:off x="9925050" y="221731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32">
            <a:extLst>
              <a:ext uri="{FF2B5EF4-FFF2-40B4-BE49-F238E27FC236}">
                <a16:creationId xmlns:a16="http://schemas.microsoft.com/office/drawing/2014/main" id="{B797082F-4A90-4FFE-9C24-3CAE8207B277}"/>
              </a:ext>
            </a:extLst>
          </p:cNvPr>
          <p:cNvSpPr>
            <a:spLocks noChangeShapeType="1"/>
          </p:cNvSpPr>
          <p:nvPr/>
        </p:nvSpPr>
        <p:spPr bwMode="auto">
          <a:xfrm>
            <a:off x="9696450" y="221731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33">
            <a:extLst>
              <a:ext uri="{FF2B5EF4-FFF2-40B4-BE49-F238E27FC236}">
                <a16:creationId xmlns:a16="http://schemas.microsoft.com/office/drawing/2014/main" id="{F69F676B-9335-4AAE-8390-23B06C862BD4}"/>
              </a:ext>
            </a:extLst>
          </p:cNvPr>
          <p:cNvSpPr txBox="1">
            <a:spLocks noChangeArrowheads="1"/>
          </p:cNvSpPr>
          <p:nvPr/>
        </p:nvSpPr>
        <p:spPr bwMode="auto">
          <a:xfrm>
            <a:off x="9696450" y="193156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Line 34">
            <a:extLst>
              <a:ext uri="{FF2B5EF4-FFF2-40B4-BE49-F238E27FC236}">
                <a16:creationId xmlns:a16="http://schemas.microsoft.com/office/drawing/2014/main" id="{C8A520A3-37EE-4CCC-A053-3613F1CD6102}"/>
              </a:ext>
            </a:extLst>
          </p:cNvPr>
          <p:cNvSpPr>
            <a:spLocks noChangeShapeType="1"/>
          </p:cNvSpPr>
          <p:nvPr/>
        </p:nvSpPr>
        <p:spPr bwMode="auto">
          <a:xfrm>
            <a:off x="10896600" y="221731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35">
            <a:extLst>
              <a:ext uri="{FF2B5EF4-FFF2-40B4-BE49-F238E27FC236}">
                <a16:creationId xmlns:a16="http://schemas.microsoft.com/office/drawing/2014/main" id="{ED9A624F-A8DD-4E55-AE27-6846F49E4E4A}"/>
              </a:ext>
            </a:extLst>
          </p:cNvPr>
          <p:cNvSpPr>
            <a:spLocks noChangeShapeType="1"/>
          </p:cNvSpPr>
          <p:nvPr/>
        </p:nvSpPr>
        <p:spPr bwMode="auto">
          <a:xfrm>
            <a:off x="10668000" y="221731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36">
            <a:extLst>
              <a:ext uri="{FF2B5EF4-FFF2-40B4-BE49-F238E27FC236}">
                <a16:creationId xmlns:a16="http://schemas.microsoft.com/office/drawing/2014/main" id="{F1D9AA5F-AA01-4ED4-B110-10DA167371EE}"/>
              </a:ext>
            </a:extLst>
          </p:cNvPr>
          <p:cNvSpPr txBox="1">
            <a:spLocks noChangeArrowheads="1"/>
          </p:cNvSpPr>
          <p:nvPr/>
        </p:nvSpPr>
        <p:spPr bwMode="auto">
          <a:xfrm>
            <a:off x="10668000" y="176011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37">
            <a:extLst>
              <a:ext uri="{FF2B5EF4-FFF2-40B4-BE49-F238E27FC236}">
                <a16:creationId xmlns:a16="http://schemas.microsoft.com/office/drawing/2014/main" id="{2D0B1116-CBB1-41EA-A66A-00E2B94285DA}"/>
              </a:ext>
            </a:extLst>
          </p:cNvPr>
          <p:cNvSpPr>
            <a:spLocks noChangeShapeType="1"/>
          </p:cNvSpPr>
          <p:nvPr/>
        </p:nvSpPr>
        <p:spPr bwMode="auto">
          <a:xfrm flipV="1">
            <a:off x="9010650" y="3703215"/>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38">
            <a:extLst>
              <a:ext uri="{FF2B5EF4-FFF2-40B4-BE49-F238E27FC236}">
                <a16:creationId xmlns:a16="http://schemas.microsoft.com/office/drawing/2014/main" id="{CD612B2E-3678-4AD6-9E9B-300FA882D3DE}"/>
              </a:ext>
            </a:extLst>
          </p:cNvPr>
          <p:cNvSpPr>
            <a:spLocks noChangeShapeType="1"/>
          </p:cNvSpPr>
          <p:nvPr/>
        </p:nvSpPr>
        <p:spPr bwMode="auto">
          <a:xfrm flipV="1">
            <a:off x="8953500" y="2331615"/>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39">
            <a:extLst>
              <a:ext uri="{FF2B5EF4-FFF2-40B4-BE49-F238E27FC236}">
                <a16:creationId xmlns:a16="http://schemas.microsoft.com/office/drawing/2014/main" id="{3A647BF8-3100-4F6A-BAAF-9C60BA9FEC9A}"/>
              </a:ext>
            </a:extLst>
          </p:cNvPr>
          <p:cNvSpPr>
            <a:spLocks noChangeShapeType="1"/>
          </p:cNvSpPr>
          <p:nvPr/>
        </p:nvSpPr>
        <p:spPr bwMode="auto">
          <a:xfrm>
            <a:off x="7296150" y="358891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40">
            <a:extLst>
              <a:ext uri="{FF2B5EF4-FFF2-40B4-BE49-F238E27FC236}">
                <a16:creationId xmlns:a16="http://schemas.microsoft.com/office/drawing/2014/main" id="{8403CAA4-20DD-4383-B501-7E98BAFB9055}"/>
              </a:ext>
            </a:extLst>
          </p:cNvPr>
          <p:cNvSpPr>
            <a:spLocks noChangeShapeType="1"/>
          </p:cNvSpPr>
          <p:nvPr/>
        </p:nvSpPr>
        <p:spPr bwMode="auto">
          <a:xfrm>
            <a:off x="7067550" y="358891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41">
            <a:extLst>
              <a:ext uri="{FF2B5EF4-FFF2-40B4-BE49-F238E27FC236}">
                <a16:creationId xmlns:a16="http://schemas.microsoft.com/office/drawing/2014/main" id="{3428EAE6-FAB3-4BC8-B953-42AA229ACAF2}"/>
              </a:ext>
            </a:extLst>
          </p:cNvPr>
          <p:cNvSpPr txBox="1">
            <a:spLocks noChangeArrowheads="1"/>
          </p:cNvSpPr>
          <p:nvPr/>
        </p:nvSpPr>
        <p:spPr bwMode="auto">
          <a:xfrm>
            <a:off x="6953250" y="3074565"/>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Apr 19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42">
            <a:extLst>
              <a:ext uri="{FF2B5EF4-FFF2-40B4-BE49-F238E27FC236}">
                <a16:creationId xmlns:a16="http://schemas.microsoft.com/office/drawing/2014/main" id="{BD7AD504-9817-4C3C-81AA-0D29ED2F87DE}"/>
              </a:ext>
            </a:extLst>
          </p:cNvPr>
          <p:cNvSpPr>
            <a:spLocks noChangeShapeType="1"/>
          </p:cNvSpPr>
          <p:nvPr/>
        </p:nvSpPr>
        <p:spPr bwMode="auto">
          <a:xfrm>
            <a:off x="5924550" y="358891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43">
            <a:extLst>
              <a:ext uri="{FF2B5EF4-FFF2-40B4-BE49-F238E27FC236}">
                <a16:creationId xmlns:a16="http://schemas.microsoft.com/office/drawing/2014/main" id="{F4B08434-5961-4331-BA8B-EB9E9D08FE88}"/>
              </a:ext>
            </a:extLst>
          </p:cNvPr>
          <p:cNvSpPr>
            <a:spLocks noChangeShapeType="1"/>
          </p:cNvSpPr>
          <p:nvPr/>
        </p:nvSpPr>
        <p:spPr bwMode="auto">
          <a:xfrm>
            <a:off x="5695950" y="358891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44">
            <a:extLst>
              <a:ext uri="{FF2B5EF4-FFF2-40B4-BE49-F238E27FC236}">
                <a16:creationId xmlns:a16="http://schemas.microsoft.com/office/drawing/2014/main" id="{11EE35B8-8761-4D56-A1A4-1FC9D1965D5C}"/>
              </a:ext>
            </a:extLst>
          </p:cNvPr>
          <p:cNvSpPr txBox="1">
            <a:spLocks noChangeArrowheads="1"/>
          </p:cNvSpPr>
          <p:nvPr/>
        </p:nvSpPr>
        <p:spPr bwMode="auto">
          <a:xfrm>
            <a:off x="5581650" y="330316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45">
            <a:extLst>
              <a:ext uri="{FF2B5EF4-FFF2-40B4-BE49-F238E27FC236}">
                <a16:creationId xmlns:a16="http://schemas.microsoft.com/office/drawing/2014/main" id="{173BC891-525C-42F4-8AC3-E93F40E8591D}"/>
              </a:ext>
            </a:extLst>
          </p:cNvPr>
          <p:cNvSpPr txBox="1">
            <a:spLocks noChangeArrowheads="1"/>
          </p:cNvSpPr>
          <p:nvPr/>
        </p:nvSpPr>
        <p:spPr bwMode="auto">
          <a:xfrm>
            <a:off x="7353300" y="364606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46">
            <a:extLst>
              <a:ext uri="{FF2B5EF4-FFF2-40B4-BE49-F238E27FC236}">
                <a16:creationId xmlns:a16="http://schemas.microsoft.com/office/drawing/2014/main" id="{B975DB83-F19A-46B1-B2AA-6A98493DF3DC}"/>
              </a:ext>
            </a:extLst>
          </p:cNvPr>
          <p:cNvSpPr>
            <a:spLocks noChangeShapeType="1"/>
          </p:cNvSpPr>
          <p:nvPr/>
        </p:nvSpPr>
        <p:spPr bwMode="auto">
          <a:xfrm>
            <a:off x="9410700" y="376036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47">
            <a:extLst>
              <a:ext uri="{FF2B5EF4-FFF2-40B4-BE49-F238E27FC236}">
                <a16:creationId xmlns:a16="http://schemas.microsoft.com/office/drawing/2014/main" id="{AE718B72-87AD-47B4-B043-39437A5448AE}"/>
              </a:ext>
            </a:extLst>
          </p:cNvPr>
          <p:cNvSpPr txBox="1">
            <a:spLocks noChangeArrowheads="1"/>
          </p:cNvSpPr>
          <p:nvPr/>
        </p:nvSpPr>
        <p:spPr bwMode="auto">
          <a:xfrm>
            <a:off x="9067800" y="353176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Concord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Line 48">
            <a:extLst>
              <a:ext uri="{FF2B5EF4-FFF2-40B4-BE49-F238E27FC236}">
                <a16:creationId xmlns:a16="http://schemas.microsoft.com/office/drawing/2014/main" id="{ECB3D052-BCF2-4997-9746-6A9BF44C19B7}"/>
              </a:ext>
            </a:extLst>
          </p:cNvPr>
          <p:cNvSpPr>
            <a:spLocks noChangeShapeType="1"/>
          </p:cNvSpPr>
          <p:nvPr/>
        </p:nvSpPr>
        <p:spPr bwMode="auto">
          <a:xfrm>
            <a:off x="9239250" y="3760365"/>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Text Box 49">
            <a:extLst>
              <a:ext uri="{FF2B5EF4-FFF2-40B4-BE49-F238E27FC236}">
                <a16:creationId xmlns:a16="http://schemas.microsoft.com/office/drawing/2014/main" id="{F9B772F6-A391-4B1A-87CA-1C47D3F53C7A}"/>
              </a:ext>
            </a:extLst>
          </p:cNvPr>
          <p:cNvSpPr txBox="1">
            <a:spLocks noChangeArrowheads="1"/>
          </p:cNvSpPr>
          <p:nvPr/>
        </p:nvSpPr>
        <p:spPr bwMode="auto">
          <a:xfrm>
            <a:off x="8610600" y="398896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Boston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AutoShape 50">
            <a:extLst>
              <a:ext uri="{FF2B5EF4-FFF2-40B4-BE49-F238E27FC236}">
                <a16:creationId xmlns:a16="http://schemas.microsoft.com/office/drawing/2014/main" id="{C0810CF7-509C-44F6-AB32-353B48B2DE0D}"/>
              </a:ext>
            </a:extLst>
          </p:cNvPr>
          <p:cNvSpPr>
            <a:spLocks/>
          </p:cNvSpPr>
          <p:nvPr/>
        </p:nvSpPr>
        <p:spPr bwMode="auto">
          <a:xfrm rot="5400000">
            <a:off x="8067675" y="2188740"/>
            <a:ext cx="57150" cy="1600200"/>
          </a:xfrm>
          <a:prstGeom prst="leftBracket">
            <a:avLst>
              <a:gd name="adj" fmla="val 233333"/>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AutoShape 51">
            <a:extLst>
              <a:ext uri="{FF2B5EF4-FFF2-40B4-BE49-F238E27FC236}">
                <a16:creationId xmlns:a16="http://schemas.microsoft.com/office/drawing/2014/main" id="{89D535AD-C117-4A91-B3F4-463F248EB245}"/>
              </a:ext>
            </a:extLst>
          </p:cNvPr>
          <p:cNvSpPr>
            <a:spLocks/>
          </p:cNvSpPr>
          <p:nvPr/>
        </p:nvSpPr>
        <p:spPr bwMode="auto">
          <a:xfrm rot="5400000">
            <a:off x="9867900" y="2045865"/>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52">
            <a:extLst>
              <a:ext uri="{FF2B5EF4-FFF2-40B4-BE49-F238E27FC236}">
                <a16:creationId xmlns:a16="http://schemas.microsoft.com/office/drawing/2014/main" id="{D027E983-55D7-4B33-A87D-39CA1C23994C}"/>
              </a:ext>
            </a:extLst>
          </p:cNvPr>
          <p:cNvSpPr>
            <a:spLocks noChangeShapeType="1"/>
          </p:cNvSpPr>
          <p:nvPr/>
        </p:nvSpPr>
        <p:spPr bwMode="auto">
          <a:xfrm>
            <a:off x="6438900" y="376036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53">
            <a:extLst>
              <a:ext uri="{FF2B5EF4-FFF2-40B4-BE49-F238E27FC236}">
                <a16:creationId xmlns:a16="http://schemas.microsoft.com/office/drawing/2014/main" id="{3286DD4D-8018-44C8-A2A1-DEEF99F4072A}"/>
              </a:ext>
            </a:extLst>
          </p:cNvPr>
          <p:cNvSpPr>
            <a:spLocks noChangeShapeType="1"/>
          </p:cNvSpPr>
          <p:nvPr/>
        </p:nvSpPr>
        <p:spPr bwMode="auto">
          <a:xfrm>
            <a:off x="6210300" y="376036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4">
            <a:extLst>
              <a:ext uri="{FF2B5EF4-FFF2-40B4-BE49-F238E27FC236}">
                <a16:creationId xmlns:a16="http://schemas.microsoft.com/office/drawing/2014/main" id="{36FFD886-BF83-45CF-9E5E-A71A383B0F19}"/>
              </a:ext>
            </a:extLst>
          </p:cNvPr>
          <p:cNvSpPr txBox="1">
            <a:spLocks noChangeArrowheads="1"/>
          </p:cNvSpPr>
          <p:nvPr/>
        </p:nvSpPr>
        <p:spPr bwMode="auto">
          <a:xfrm>
            <a:off x="6210300" y="3474615"/>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55">
            <a:extLst>
              <a:ext uri="{FF2B5EF4-FFF2-40B4-BE49-F238E27FC236}">
                <a16:creationId xmlns:a16="http://schemas.microsoft.com/office/drawing/2014/main" id="{F62D9532-94FB-4D87-ACAB-01557231CBA8}"/>
              </a:ext>
            </a:extLst>
          </p:cNvPr>
          <p:cNvSpPr>
            <a:spLocks noChangeShapeType="1"/>
          </p:cNvSpPr>
          <p:nvPr/>
        </p:nvSpPr>
        <p:spPr bwMode="auto">
          <a:xfrm>
            <a:off x="6953250" y="38175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56">
            <a:extLst>
              <a:ext uri="{FF2B5EF4-FFF2-40B4-BE49-F238E27FC236}">
                <a16:creationId xmlns:a16="http://schemas.microsoft.com/office/drawing/2014/main" id="{D16954CC-4ACD-473B-AD39-584F790D87D9}"/>
              </a:ext>
            </a:extLst>
          </p:cNvPr>
          <p:cNvSpPr txBox="1">
            <a:spLocks noChangeArrowheads="1"/>
          </p:cNvSpPr>
          <p:nvPr/>
        </p:nvSpPr>
        <p:spPr bwMode="auto">
          <a:xfrm>
            <a:off x="6667500" y="404611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Form.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57">
            <a:extLst>
              <a:ext uri="{FF2B5EF4-FFF2-40B4-BE49-F238E27FC236}">
                <a16:creationId xmlns:a16="http://schemas.microsoft.com/office/drawing/2014/main" id="{3F3C5DA9-4B28-46EA-81D2-86436B978E7E}"/>
              </a:ext>
            </a:extLst>
          </p:cNvPr>
          <p:cNvSpPr>
            <a:spLocks noChangeShapeType="1"/>
          </p:cNvSpPr>
          <p:nvPr/>
        </p:nvSpPr>
        <p:spPr bwMode="auto">
          <a:xfrm>
            <a:off x="5924550" y="221731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58">
            <a:extLst>
              <a:ext uri="{FF2B5EF4-FFF2-40B4-BE49-F238E27FC236}">
                <a16:creationId xmlns:a16="http://schemas.microsoft.com/office/drawing/2014/main" id="{92AE6EFE-BE52-48BA-ABBB-04BC06A092CC}"/>
              </a:ext>
            </a:extLst>
          </p:cNvPr>
          <p:cNvSpPr>
            <a:spLocks noChangeShapeType="1"/>
          </p:cNvSpPr>
          <p:nvPr/>
        </p:nvSpPr>
        <p:spPr bwMode="auto">
          <a:xfrm>
            <a:off x="5695950" y="221731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59">
            <a:extLst>
              <a:ext uri="{FF2B5EF4-FFF2-40B4-BE49-F238E27FC236}">
                <a16:creationId xmlns:a16="http://schemas.microsoft.com/office/drawing/2014/main" id="{2006F284-4619-44E9-B899-ACAE27998C85}"/>
              </a:ext>
            </a:extLst>
          </p:cNvPr>
          <p:cNvSpPr txBox="1">
            <a:spLocks noChangeArrowheads="1"/>
          </p:cNvSpPr>
          <p:nvPr/>
        </p:nvSpPr>
        <p:spPr bwMode="auto">
          <a:xfrm>
            <a:off x="5581650" y="193156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60">
            <a:extLst>
              <a:ext uri="{FF2B5EF4-FFF2-40B4-BE49-F238E27FC236}">
                <a16:creationId xmlns:a16="http://schemas.microsoft.com/office/drawing/2014/main" id="{941DB29A-1EC8-40AE-AA91-38B9AF60D411}"/>
              </a:ext>
            </a:extLst>
          </p:cNvPr>
          <p:cNvSpPr>
            <a:spLocks noChangeShapeType="1"/>
          </p:cNvSpPr>
          <p:nvPr/>
        </p:nvSpPr>
        <p:spPr bwMode="auto">
          <a:xfrm>
            <a:off x="6438900" y="238876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61">
            <a:extLst>
              <a:ext uri="{FF2B5EF4-FFF2-40B4-BE49-F238E27FC236}">
                <a16:creationId xmlns:a16="http://schemas.microsoft.com/office/drawing/2014/main" id="{623CA81C-67B0-4212-A998-2AA888B0CFC4}"/>
              </a:ext>
            </a:extLst>
          </p:cNvPr>
          <p:cNvSpPr>
            <a:spLocks noChangeShapeType="1"/>
          </p:cNvSpPr>
          <p:nvPr/>
        </p:nvSpPr>
        <p:spPr bwMode="auto">
          <a:xfrm>
            <a:off x="6210300" y="238876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62">
            <a:extLst>
              <a:ext uri="{FF2B5EF4-FFF2-40B4-BE49-F238E27FC236}">
                <a16:creationId xmlns:a16="http://schemas.microsoft.com/office/drawing/2014/main" id="{5366E58B-4269-4087-8705-1B18D093B58A}"/>
              </a:ext>
            </a:extLst>
          </p:cNvPr>
          <p:cNvSpPr txBox="1">
            <a:spLocks noChangeArrowheads="1"/>
          </p:cNvSpPr>
          <p:nvPr/>
        </p:nvSpPr>
        <p:spPr bwMode="auto">
          <a:xfrm>
            <a:off x="6210300" y="2103015"/>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63">
            <a:extLst>
              <a:ext uri="{FF2B5EF4-FFF2-40B4-BE49-F238E27FC236}">
                <a16:creationId xmlns:a16="http://schemas.microsoft.com/office/drawing/2014/main" id="{28B9FF80-325A-401C-82C8-27763F8DEA1B}"/>
              </a:ext>
            </a:extLst>
          </p:cNvPr>
          <p:cNvSpPr>
            <a:spLocks noChangeShapeType="1"/>
          </p:cNvSpPr>
          <p:nvPr/>
        </p:nvSpPr>
        <p:spPr bwMode="auto">
          <a:xfrm>
            <a:off x="6953250" y="24459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64">
            <a:extLst>
              <a:ext uri="{FF2B5EF4-FFF2-40B4-BE49-F238E27FC236}">
                <a16:creationId xmlns:a16="http://schemas.microsoft.com/office/drawing/2014/main" id="{DD8B1FB0-C720-43FF-8CFF-B9E450FF85D4}"/>
              </a:ext>
            </a:extLst>
          </p:cNvPr>
          <p:cNvSpPr txBox="1">
            <a:spLocks noChangeArrowheads="1"/>
          </p:cNvSpPr>
          <p:nvPr/>
        </p:nvSpPr>
        <p:spPr bwMode="auto">
          <a:xfrm>
            <a:off x="6724650" y="261736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Form.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65">
            <a:extLst>
              <a:ext uri="{FF2B5EF4-FFF2-40B4-BE49-F238E27FC236}">
                <a16:creationId xmlns:a16="http://schemas.microsoft.com/office/drawing/2014/main" id="{6E3CD73F-1CC8-429A-AC73-7DC68C1BD739}"/>
              </a:ext>
            </a:extLst>
          </p:cNvPr>
          <p:cNvSpPr txBox="1">
            <a:spLocks noChangeArrowheads="1"/>
          </p:cNvSpPr>
          <p:nvPr/>
        </p:nvSpPr>
        <p:spPr bwMode="auto">
          <a:xfrm>
            <a:off x="6781800" y="2160165"/>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66">
            <a:extLst>
              <a:ext uri="{FF2B5EF4-FFF2-40B4-BE49-F238E27FC236}">
                <a16:creationId xmlns:a16="http://schemas.microsoft.com/office/drawing/2014/main" id="{D92680E2-3F5A-451E-8763-339A3ADBCC7E}"/>
              </a:ext>
            </a:extLst>
          </p:cNvPr>
          <p:cNvSpPr txBox="1">
            <a:spLocks noChangeArrowheads="1"/>
          </p:cNvSpPr>
          <p:nvPr/>
        </p:nvSpPr>
        <p:spPr bwMode="auto">
          <a:xfrm>
            <a:off x="6724650" y="3531765"/>
            <a:ext cx="4572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1833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67">
            <a:extLst>
              <a:ext uri="{FF2B5EF4-FFF2-40B4-BE49-F238E27FC236}">
                <a16:creationId xmlns:a16="http://schemas.microsoft.com/office/drawing/2014/main" id="{68A84234-9641-4D96-A748-5A92F7469451}"/>
              </a:ext>
            </a:extLst>
          </p:cNvPr>
          <p:cNvSpPr>
            <a:spLocks noChangeShapeType="1"/>
          </p:cNvSpPr>
          <p:nvPr/>
        </p:nvSpPr>
        <p:spPr bwMode="auto">
          <a:xfrm>
            <a:off x="8496300" y="244591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68">
            <a:extLst>
              <a:ext uri="{FF2B5EF4-FFF2-40B4-BE49-F238E27FC236}">
                <a16:creationId xmlns:a16="http://schemas.microsoft.com/office/drawing/2014/main" id="{CA5C8D41-647A-4806-AB7F-E24D39F38AA0}"/>
              </a:ext>
            </a:extLst>
          </p:cNvPr>
          <p:cNvSpPr txBox="1">
            <a:spLocks noChangeArrowheads="1"/>
          </p:cNvSpPr>
          <p:nvPr/>
        </p:nvSpPr>
        <p:spPr bwMode="auto">
          <a:xfrm>
            <a:off x="8267700" y="2217315"/>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69">
            <a:extLst>
              <a:ext uri="{FF2B5EF4-FFF2-40B4-BE49-F238E27FC236}">
                <a16:creationId xmlns:a16="http://schemas.microsoft.com/office/drawing/2014/main" id="{55EA8D57-409B-42DB-B408-29DFFCD2C26F}"/>
              </a:ext>
            </a:extLst>
          </p:cNvPr>
          <p:cNvSpPr txBox="1">
            <a:spLocks noChangeArrowheads="1"/>
          </p:cNvSpPr>
          <p:nvPr/>
        </p:nvSpPr>
        <p:spPr bwMode="auto">
          <a:xfrm>
            <a:off x="8039100" y="2617365"/>
            <a:ext cx="8572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rejected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Box 87">
            <a:extLst>
              <a:ext uri="{FF2B5EF4-FFF2-40B4-BE49-F238E27FC236}">
                <a16:creationId xmlns:a16="http://schemas.microsoft.com/office/drawing/2014/main" id="{6DBF2044-B89D-4ADF-99E3-AB05288D6C93}"/>
              </a:ext>
            </a:extLst>
          </p:cNvPr>
          <p:cNvSpPr txBox="1"/>
          <p:nvPr/>
        </p:nvSpPr>
        <p:spPr>
          <a:xfrm>
            <a:off x="822965" y="933226"/>
            <a:ext cx="3789389" cy="5539978"/>
          </a:xfrm>
          <a:prstGeom prst="rect">
            <a:avLst/>
          </a:prstGeom>
          <a:noFill/>
        </p:spPr>
        <p:txBody>
          <a:bodyPr wrap="square" rtlCol="0">
            <a:spAutoFit/>
          </a:bodyPr>
          <a:lstStyle/>
          <a:p>
            <a:r>
              <a:rPr lang="en-US" sz="1600" dirty="0">
                <a:latin typeface="Arial Narrow" panose="020B0606020202030204" pitchFamily="34" charset="0"/>
              </a:rPr>
              <a:t>Then we go to 1989 to 1991 Daniel 11 40-45, but we don't have information there on time about our close of probation, or at 1996. So you're identifying difference between our line and the </a:t>
            </a:r>
            <a:r>
              <a:rPr lang="en-US" sz="1600" dirty="0" err="1">
                <a:latin typeface="Arial Narrow" panose="020B0606020202030204" pitchFamily="34" charset="0"/>
              </a:rPr>
              <a:t>Millerite</a:t>
            </a:r>
            <a:r>
              <a:rPr lang="en-US" sz="1600" dirty="0">
                <a:latin typeface="Arial Narrow" panose="020B0606020202030204" pitchFamily="34" charset="0"/>
              </a:rPr>
              <a:t> history, but the difference is all the way from the beginning. There are some differences between their line and ours.   You could say that our message of time is a repeat of history because we're saying the swelling of the loud cry is an increase of knowledge and it's the same thing as the beginning of the reform line. Our reform line begins and ends with a swelling. You can bring other lines to demonstrate the differences. For example, the way mark of 2014 is July 21, 1844. We can make it different dates in </a:t>
            </a:r>
            <a:r>
              <a:rPr lang="en-US" sz="1600" dirty="0" err="1">
                <a:latin typeface="Arial Narrow" panose="020B0606020202030204" pitchFamily="34" charset="0"/>
              </a:rPr>
              <a:t>Millerite</a:t>
            </a:r>
            <a:r>
              <a:rPr lang="en-US" sz="1600" dirty="0">
                <a:latin typeface="Arial Narrow" panose="020B0606020202030204" pitchFamily="34" charset="0"/>
              </a:rPr>
              <a:t> history, you can make it 1846 and see the introduction of the Sabbath doctrine and how that progresses. </a:t>
            </a:r>
            <a:r>
              <a:rPr lang="en-US" sz="1600" b="1" dirty="0">
                <a:latin typeface="Arial Narrow" panose="020B0606020202030204" pitchFamily="34" charset="0"/>
              </a:rPr>
              <a:t>But when it comes to time there are some differences. One of the main reasons for that is how we've taken on the doctrine during the 126 that there is no time</a:t>
            </a:r>
            <a:r>
              <a:rPr lang="en-US" sz="1600" dirty="0">
                <a:latin typeface="Arial Narrow" panose="020B0606020202030204" pitchFamily="34" charset="0"/>
              </a:rPr>
              <a:t>.</a:t>
            </a:r>
          </a:p>
          <a:p>
            <a:r>
              <a:rPr lang="en-US" dirty="0"/>
              <a:t> </a:t>
            </a:r>
          </a:p>
        </p:txBody>
      </p:sp>
      <p:sp>
        <p:nvSpPr>
          <p:cNvPr id="91" name="Line 38">
            <a:extLst>
              <a:ext uri="{FF2B5EF4-FFF2-40B4-BE49-F238E27FC236}">
                <a16:creationId xmlns:a16="http://schemas.microsoft.com/office/drawing/2014/main" id="{0F799FCE-B358-41EB-BCD7-3B114CDF8306}"/>
              </a:ext>
            </a:extLst>
          </p:cNvPr>
          <p:cNvSpPr>
            <a:spLocks noChangeShapeType="1"/>
          </p:cNvSpPr>
          <p:nvPr/>
        </p:nvSpPr>
        <p:spPr bwMode="auto">
          <a:xfrm flipV="1">
            <a:off x="5974971" y="2331614"/>
            <a:ext cx="857250" cy="2286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405464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2" name="TextBox 1">
            <a:extLst>
              <a:ext uri="{FF2B5EF4-FFF2-40B4-BE49-F238E27FC236}">
                <a16:creationId xmlns:a16="http://schemas.microsoft.com/office/drawing/2014/main" id="{6B112294-71CD-47BE-B09D-35BD46505C4A}"/>
              </a:ext>
            </a:extLst>
          </p:cNvPr>
          <p:cNvSpPr txBox="1"/>
          <p:nvPr/>
        </p:nvSpPr>
        <p:spPr>
          <a:xfrm>
            <a:off x="658026" y="461473"/>
            <a:ext cx="10801884" cy="3847207"/>
          </a:xfrm>
          <a:prstGeom prst="rect">
            <a:avLst/>
          </a:prstGeom>
          <a:noFill/>
        </p:spPr>
        <p:txBody>
          <a:bodyPr wrap="square" rtlCol="0">
            <a:spAutoFit/>
          </a:bodyPr>
          <a:lstStyle/>
          <a:p>
            <a:r>
              <a:rPr lang="en-US" sz="1400" dirty="0">
                <a:latin typeface="Arial Narrow" panose="020B0606020202030204" pitchFamily="34" charset="0"/>
              </a:rPr>
              <a:t>Question continues:   so how do we reconcile that then? </a:t>
            </a:r>
          </a:p>
          <a:p>
            <a:r>
              <a:rPr lang="en-US" sz="1400" dirty="0">
                <a:latin typeface="Arial Narrow" panose="020B0606020202030204" pitchFamily="34" charset="0"/>
              </a:rPr>
              <a:t> </a:t>
            </a:r>
          </a:p>
          <a:p>
            <a:r>
              <a:rPr lang="en-US" sz="1400" dirty="0">
                <a:latin typeface="Arial Narrow" panose="020B0606020202030204" pitchFamily="34" charset="0"/>
              </a:rPr>
              <a:t>What happened in 2014 internally? We can see that in 2012 the message is rejected, in 2014 what begins to happen? A shaking, the Path of the Just leaving (Tess:  I thought the MC was meant to unite people?)  Also the beginning of the latter rain with Ezra 7:9. What do we learn from that?  We see the latter rain begin regardless of the position of the people in the movement.   The question is why does our line look different than that of the Millerites, the question isn't really an issue of 2014 and 2018, it's an issue right back at the time of the end, that there is a difference. They are proclaiming the message of time from the opening up of the time of the end whereas for us our message based on the opening of Daniel 11 40-45, it had time built into it. </a:t>
            </a:r>
            <a:r>
              <a:rPr lang="en-US" sz="1400" b="1" dirty="0">
                <a:latin typeface="Arial Narrow" panose="020B0606020202030204" pitchFamily="34" charset="0"/>
              </a:rPr>
              <a:t>It took us more time to recognize the time element in Daniel 11</a:t>
            </a:r>
            <a:r>
              <a:rPr lang="en-US" sz="1400" dirty="0">
                <a:latin typeface="Arial Narrow" panose="020B0606020202030204" pitchFamily="34" charset="0"/>
              </a:rPr>
              <a:t>. It took us time to recognize Raphia and </a:t>
            </a:r>
            <a:r>
              <a:rPr lang="en-US" sz="1400" dirty="0" err="1">
                <a:latin typeface="Arial Narrow" panose="020B0606020202030204" pitchFamily="34" charset="0"/>
              </a:rPr>
              <a:t>Panium</a:t>
            </a:r>
            <a:r>
              <a:rPr lang="en-US" sz="1400" dirty="0">
                <a:latin typeface="Arial Narrow" panose="020B0606020202030204" pitchFamily="34" charset="0"/>
              </a:rPr>
              <a:t> and those extra details that could give us 2019 in the first place.  When we say that we repeat </a:t>
            </a:r>
            <a:r>
              <a:rPr lang="en-US" sz="1400" dirty="0" err="1">
                <a:latin typeface="Arial Narrow" panose="020B0606020202030204" pitchFamily="34" charset="0"/>
              </a:rPr>
              <a:t>Millerite</a:t>
            </a:r>
            <a:r>
              <a:rPr lang="en-US" sz="1400" dirty="0">
                <a:latin typeface="Arial Narrow" panose="020B0606020202030204" pitchFamily="34" charset="0"/>
              </a:rPr>
              <a:t> history to the very letter we could argue against our interpretation of that. There are differences through each history, </a:t>
            </a:r>
            <a:r>
              <a:rPr lang="en-US" sz="1400" b="1" dirty="0">
                <a:latin typeface="Arial Narrow" panose="020B0606020202030204" pitchFamily="34" charset="0"/>
              </a:rPr>
              <a:t>but that does not affect the structure. The number one difference to consider is failure and success</a:t>
            </a:r>
            <a:r>
              <a:rPr lang="en-US" sz="1400" dirty="0">
                <a:latin typeface="Arial Narrow" panose="020B0606020202030204" pitchFamily="34" charset="0"/>
              </a:rPr>
              <a:t>.  We can also see in their failure a mistake built in and we've already looked at that, the differences between their history and our history. We've already recognized that there's differences at the way mark of October 22nd. Because Oct. 22 is 1945 and 2019 is Raphia.   The reason I think that ours is different is because it's built on more lines than just the Millerites. The line of the priests we can place these way marks just 2014 as an example on multiple levels. To draw the </a:t>
            </a:r>
            <a:r>
              <a:rPr lang="en-US" sz="1400" dirty="0" err="1">
                <a:latin typeface="Arial Narrow" panose="020B0606020202030204" pitchFamily="34" charset="0"/>
              </a:rPr>
              <a:t>Millerite</a:t>
            </a:r>
            <a:r>
              <a:rPr lang="en-US" sz="1400" dirty="0">
                <a:latin typeface="Arial Narrow" panose="020B0606020202030204" pitchFamily="34" charset="0"/>
              </a:rPr>
              <a:t> structure it's July 21, 1844.    We can create another structure and see 1846 leading up to 1850 which was the loud cry. Then you don't have the introduction of time, you have the introduction of the Sabbath.   There's not a single reform line that's going to give us every single detail exactly the same. But we can still trace a pattern or structure.</a:t>
            </a:r>
          </a:p>
          <a:p>
            <a:r>
              <a:rPr lang="en-US" sz="1600" dirty="0">
                <a:latin typeface="Arial Narrow" panose="020B0606020202030204" pitchFamily="34" charset="0"/>
              </a:rPr>
              <a:t> </a:t>
            </a:r>
          </a:p>
          <a:p>
            <a:endParaRPr lang="en-US" dirty="0"/>
          </a:p>
        </p:txBody>
      </p:sp>
      <p:sp>
        <p:nvSpPr>
          <p:cNvPr id="3" name="Line 2">
            <a:extLst>
              <a:ext uri="{FF2B5EF4-FFF2-40B4-BE49-F238E27FC236}">
                <a16:creationId xmlns:a16="http://schemas.microsoft.com/office/drawing/2014/main" id="{30B60569-9344-4DC7-B52D-47AAF8221928}"/>
              </a:ext>
            </a:extLst>
          </p:cNvPr>
          <p:cNvSpPr>
            <a:spLocks noChangeShapeType="1"/>
          </p:cNvSpPr>
          <p:nvPr/>
        </p:nvSpPr>
        <p:spPr bwMode="auto">
          <a:xfrm flipV="1">
            <a:off x="3076782" y="5631990"/>
            <a:ext cx="49911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3">
            <a:extLst>
              <a:ext uri="{FF2B5EF4-FFF2-40B4-BE49-F238E27FC236}">
                <a16:creationId xmlns:a16="http://schemas.microsoft.com/office/drawing/2014/main" id="{C079474E-EDFF-487C-A911-BBC523E37EBC}"/>
              </a:ext>
            </a:extLst>
          </p:cNvPr>
          <p:cNvSpPr>
            <a:spLocks noChangeShapeType="1"/>
          </p:cNvSpPr>
          <p:nvPr/>
        </p:nvSpPr>
        <p:spPr bwMode="auto">
          <a:xfrm>
            <a:off x="3449845" y="4819190"/>
            <a:ext cx="0" cy="8128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 Box 4">
            <a:extLst>
              <a:ext uri="{FF2B5EF4-FFF2-40B4-BE49-F238E27FC236}">
                <a16:creationId xmlns:a16="http://schemas.microsoft.com/office/drawing/2014/main" id="{D4AF8A66-7278-4622-8FFF-AB2B1F474731}"/>
              </a:ext>
            </a:extLst>
          </p:cNvPr>
          <p:cNvSpPr txBox="1">
            <a:spLocks noChangeArrowheads="1"/>
          </p:cNvSpPr>
          <p:nvPr/>
        </p:nvSpPr>
        <p:spPr bwMode="auto">
          <a:xfrm>
            <a:off x="3076782" y="4512802"/>
            <a:ext cx="809625" cy="269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5">
            <a:extLst>
              <a:ext uri="{FF2B5EF4-FFF2-40B4-BE49-F238E27FC236}">
                <a16:creationId xmlns:a16="http://schemas.microsoft.com/office/drawing/2014/main" id="{E278AEDC-859E-4916-A393-343AB05D3FF1}"/>
              </a:ext>
            </a:extLst>
          </p:cNvPr>
          <p:cNvSpPr>
            <a:spLocks noChangeShapeType="1"/>
          </p:cNvSpPr>
          <p:nvPr/>
        </p:nvSpPr>
        <p:spPr bwMode="auto">
          <a:xfrm>
            <a:off x="4632532" y="4819190"/>
            <a:ext cx="0" cy="8128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6">
            <a:extLst>
              <a:ext uri="{FF2B5EF4-FFF2-40B4-BE49-F238E27FC236}">
                <a16:creationId xmlns:a16="http://schemas.microsoft.com/office/drawing/2014/main" id="{8BEFF6D6-BFBC-4BF8-BD3D-E042FD7E8CC4}"/>
              </a:ext>
            </a:extLst>
          </p:cNvPr>
          <p:cNvSpPr txBox="1">
            <a:spLocks noChangeArrowheads="1"/>
          </p:cNvSpPr>
          <p:nvPr/>
        </p:nvSpPr>
        <p:spPr bwMode="auto">
          <a:xfrm>
            <a:off x="4197557" y="4569952"/>
            <a:ext cx="808038" cy="33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Line 7">
            <a:extLst>
              <a:ext uri="{FF2B5EF4-FFF2-40B4-BE49-F238E27FC236}">
                <a16:creationId xmlns:a16="http://schemas.microsoft.com/office/drawing/2014/main" id="{34AC52AF-069D-4AEF-AC89-25E861189F30}"/>
              </a:ext>
            </a:extLst>
          </p:cNvPr>
          <p:cNvSpPr>
            <a:spLocks noChangeShapeType="1"/>
          </p:cNvSpPr>
          <p:nvPr/>
        </p:nvSpPr>
        <p:spPr bwMode="auto">
          <a:xfrm>
            <a:off x="3170445" y="4819190"/>
            <a:ext cx="5603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ED8BC7EE-B1B7-4939-9F43-137D0507EC48}"/>
              </a:ext>
            </a:extLst>
          </p:cNvPr>
          <p:cNvSpPr>
            <a:spLocks noChangeShapeType="1"/>
          </p:cNvSpPr>
          <p:nvPr/>
        </p:nvSpPr>
        <p:spPr bwMode="auto">
          <a:xfrm>
            <a:off x="4353132" y="4793790"/>
            <a:ext cx="56038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E958B844-052E-49A0-B9BA-037FC1E4FCB9}"/>
              </a:ext>
            </a:extLst>
          </p:cNvPr>
          <p:cNvSpPr>
            <a:spLocks noChangeShapeType="1"/>
          </p:cNvSpPr>
          <p:nvPr/>
        </p:nvSpPr>
        <p:spPr bwMode="auto">
          <a:xfrm>
            <a:off x="5845382" y="4892215"/>
            <a:ext cx="0" cy="7651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F71D2C2B-BA90-49B0-B722-28F274CC52A6}"/>
              </a:ext>
            </a:extLst>
          </p:cNvPr>
          <p:cNvSpPr txBox="1">
            <a:spLocks noChangeArrowheads="1"/>
          </p:cNvSpPr>
          <p:nvPr/>
        </p:nvSpPr>
        <p:spPr bwMode="auto">
          <a:xfrm>
            <a:off x="5472320" y="4627102"/>
            <a:ext cx="8096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Line 11">
            <a:extLst>
              <a:ext uri="{FF2B5EF4-FFF2-40B4-BE49-F238E27FC236}">
                <a16:creationId xmlns:a16="http://schemas.microsoft.com/office/drawing/2014/main" id="{F6A8676A-528F-4E23-BB5F-47241255690A}"/>
              </a:ext>
            </a:extLst>
          </p:cNvPr>
          <p:cNvSpPr>
            <a:spLocks noChangeShapeType="1"/>
          </p:cNvSpPr>
          <p:nvPr/>
        </p:nvSpPr>
        <p:spPr bwMode="auto">
          <a:xfrm>
            <a:off x="5565982" y="4892215"/>
            <a:ext cx="560388"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Line 12">
            <a:extLst>
              <a:ext uri="{FF2B5EF4-FFF2-40B4-BE49-F238E27FC236}">
                <a16:creationId xmlns:a16="http://schemas.microsoft.com/office/drawing/2014/main" id="{A7A2D8FF-20AB-4B4B-A0C9-BB5FD7EB09EF}"/>
              </a:ext>
            </a:extLst>
          </p:cNvPr>
          <p:cNvSpPr>
            <a:spLocks noChangeShapeType="1"/>
          </p:cNvSpPr>
          <p:nvPr/>
        </p:nvSpPr>
        <p:spPr bwMode="auto">
          <a:xfrm>
            <a:off x="6966157" y="4892215"/>
            <a:ext cx="0" cy="7651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ext Box 13">
            <a:extLst>
              <a:ext uri="{FF2B5EF4-FFF2-40B4-BE49-F238E27FC236}">
                <a16:creationId xmlns:a16="http://schemas.microsoft.com/office/drawing/2014/main" id="{36466209-A02D-48CE-A699-810237CFCAB3}"/>
              </a:ext>
            </a:extLst>
          </p:cNvPr>
          <p:cNvSpPr txBox="1">
            <a:spLocks noChangeArrowheads="1"/>
          </p:cNvSpPr>
          <p:nvPr/>
        </p:nvSpPr>
        <p:spPr bwMode="auto">
          <a:xfrm>
            <a:off x="6593095" y="4627102"/>
            <a:ext cx="8080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4">
            <a:extLst>
              <a:ext uri="{FF2B5EF4-FFF2-40B4-BE49-F238E27FC236}">
                <a16:creationId xmlns:a16="http://schemas.microsoft.com/office/drawing/2014/main" id="{28165CAC-8BAD-4592-878A-BC8AEF57E52D}"/>
              </a:ext>
            </a:extLst>
          </p:cNvPr>
          <p:cNvSpPr>
            <a:spLocks noChangeShapeType="1"/>
          </p:cNvSpPr>
          <p:nvPr/>
        </p:nvSpPr>
        <p:spPr bwMode="auto">
          <a:xfrm>
            <a:off x="6686757" y="4892215"/>
            <a:ext cx="558800"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AEFD8543-8F26-4E87-B079-1F9E796ACA14}"/>
              </a:ext>
            </a:extLst>
          </p:cNvPr>
          <p:cNvSpPr>
            <a:spLocks noChangeShapeType="1"/>
          </p:cNvSpPr>
          <p:nvPr/>
        </p:nvSpPr>
        <p:spPr bwMode="auto">
          <a:xfrm>
            <a:off x="8085345" y="4892215"/>
            <a:ext cx="0" cy="765175"/>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6">
            <a:extLst>
              <a:ext uri="{FF2B5EF4-FFF2-40B4-BE49-F238E27FC236}">
                <a16:creationId xmlns:a16="http://schemas.microsoft.com/office/drawing/2014/main" id="{38AB6B31-65A9-4BF4-9584-66612F50D685}"/>
              </a:ext>
            </a:extLst>
          </p:cNvPr>
          <p:cNvSpPr txBox="1">
            <a:spLocks noChangeArrowheads="1"/>
          </p:cNvSpPr>
          <p:nvPr/>
        </p:nvSpPr>
        <p:spPr bwMode="auto">
          <a:xfrm>
            <a:off x="7902782" y="4627102"/>
            <a:ext cx="293688"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17">
            <a:extLst>
              <a:ext uri="{FF2B5EF4-FFF2-40B4-BE49-F238E27FC236}">
                <a16:creationId xmlns:a16="http://schemas.microsoft.com/office/drawing/2014/main" id="{666A982F-6262-409F-A159-9941A8A41BA2}"/>
              </a:ext>
            </a:extLst>
          </p:cNvPr>
          <p:cNvSpPr>
            <a:spLocks noChangeShapeType="1"/>
          </p:cNvSpPr>
          <p:nvPr/>
        </p:nvSpPr>
        <p:spPr bwMode="auto">
          <a:xfrm>
            <a:off x="7805945" y="4892215"/>
            <a:ext cx="560387" cy="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20" name="Group 18">
            <a:extLst>
              <a:ext uri="{FF2B5EF4-FFF2-40B4-BE49-F238E27FC236}">
                <a16:creationId xmlns:a16="http://schemas.microsoft.com/office/drawing/2014/main" id="{EC64224B-F4A6-44E8-AA7C-7D9A472BF46C}"/>
              </a:ext>
            </a:extLst>
          </p:cNvPr>
          <p:cNvGrpSpPr>
            <a:grpSpLocks/>
          </p:cNvGrpSpPr>
          <p:nvPr/>
        </p:nvGrpSpPr>
        <p:grpSpPr bwMode="auto">
          <a:xfrm>
            <a:off x="5959682" y="4741402"/>
            <a:ext cx="438150" cy="400050"/>
            <a:chOff x="104628469" y="109938911"/>
            <a:chExt cx="342900" cy="342900"/>
          </a:xfrm>
        </p:grpSpPr>
        <p:sp>
          <p:nvSpPr>
            <p:cNvPr id="21" name="Oval 19">
              <a:extLst>
                <a:ext uri="{FF2B5EF4-FFF2-40B4-BE49-F238E27FC236}">
                  <a16:creationId xmlns:a16="http://schemas.microsoft.com/office/drawing/2014/main" id="{10A910C5-045D-4D66-B73D-BD842530AF25}"/>
                </a:ext>
              </a:extLst>
            </p:cNvPr>
            <p:cNvSpPr>
              <a:spLocks noChangeArrowheads="1"/>
            </p:cNvSpPr>
            <p:nvPr/>
          </p:nvSpPr>
          <p:spPr bwMode="auto">
            <a:xfrm>
              <a:off x="104628469" y="109938911"/>
              <a:ext cx="342900" cy="34290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0">
              <a:extLst>
                <a:ext uri="{FF2B5EF4-FFF2-40B4-BE49-F238E27FC236}">
                  <a16:creationId xmlns:a16="http://schemas.microsoft.com/office/drawing/2014/main" id="{DA18FC36-2721-4586-A1CA-8DB719FAAFC8}"/>
                </a:ext>
              </a:extLst>
            </p:cNvPr>
            <p:cNvSpPr txBox="1">
              <a:spLocks noChangeArrowheads="1"/>
            </p:cNvSpPr>
            <p:nvPr/>
          </p:nvSpPr>
          <p:spPr bwMode="auto">
            <a:xfrm>
              <a:off x="104685619" y="109996061"/>
              <a:ext cx="23812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23" name="Group 21">
            <a:extLst>
              <a:ext uri="{FF2B5EF4-FFF2-40B4-BE49-F238E27FC236}">
                <a16:creationId xmlns:a16="http://schemas.microsoft.com/office/drawing/2014/main" id="{5271E444-81DD-463C-ADC1-B1D52E50C280}"/>
              </a:ext>
            </a:extLst>
          </p:cNvPr>
          <p:cNvGrpSpPr>
            <a:grpSpLocks/>
          </p:cNvGrpSpPr>
          <p:nvPr/>
        </p:nvGrpSpPr>
        <p:grpSpPr bwMode="auto">
          <a:xfrm>
            <a:off x="5616782" y="4169902"/>
            <a:ext cx="438150" cy="400050"/>
            <a:chOff x="105673497" y="110085868"/>
            <a:chExt cx="342900" cy="342900"/>
          </a:xfrm>
        </p:grpSpPr>
        <p:sp>
          <p:nvSpPr>
            <p:cNvPr id="26" name="Oval 22">
              <a:extLst>
                <a:ext uri="{FF2B5EF4-FFF2-40B4-BE49-F238E27FC236}">
                  <a16:creationId xmlns:a16="http://schemas.microsoft.com/office/drawing/2014/main" id="{78897600-209E-4996-8782-45501B371490}"/>
                </a:ext>
              </a:extLst>
            </p:cNvPr>
            <p:cNvSpPr>
              <a:spLocks noChangeArrowheads="1"/>
            </p:cNvSpPr>
            <p:nvPr/>
          </p:nvSpPr>
          <p:spPr bwMode="auto">
            <a:xfrm>
              <a:off x="105673497" y="110085868"/>
              <a:ext cx="342900" cy="34290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3">
              <a:extLst>
                <a:ext uri="{FF2B5EF4-FFF2-40B4-BE49-F238E27FC236}">
                  <a16:creationId xmlns:a16="http://schemas.microsoft.com/office/drawing/2014/main" id="{DC22DDDF-B611-4455-977E-E30502387253}"/>
                </a:ext>
              </a:extLst>
            </p:cNvPr>
            <p:cNvSpPr txBox="1">
              <a:spLocks noChangeArrowheads="1"/>
            </p:cNvSpPr>
            <p:nvPr/>
          </p:nvSpPr>
          <p:spPr bwMode="auto">
            <a:xfrm>
              <a:off x="105730647" y="110143018"/>
              <a:ext cx="23812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28" name="Group 24">
            <a:extLst>
              <a:ext uri="{FF2B5EF4-FFF2-40B4-BE49-F238E27FC236}">
                <a16:creationId xmlns:a16="http://schemas.microsoft.com/office/drawing/2014/main" id="{D6022263-9D18-4339-83CB-BEEC81C237A2}"/>
              </a:ext>
            </a:extLst>
          </p:cNvPr>
          <p:cNvGrpSpPr>
            <a:grpSpLocks/>
          </p:cNvGrpSpPr>
          <p:nvPr/>
        </p:nvGrpSpPr>
        <p:grpSpPr bwMode="auto">
          <a:xfrm>
            <a:off x="6359732" y="4569952"/>
            <a:ext cx="438150" cy="400050"/>
            <a:chOff x="106400119" y="110077704"/>
            <a:chExt cx="342900" cy="342900"/>
          </a:xfrm>
        </p:grpSpPr>
        <p:sp>
          <p:nvSpPr>
            <p:cNvPr id="29" name="Oval 25">
              <a:extLst>
                <a:ext uri="{FF2B5EF4-FFF2-40B4-BE49-F238E27FC236}">
                  <a16:creationId xmlns:a16="http://schemas.microsoft.com/office/drawing/2014/main" id="{46EDC760-4FA9-411C-8BF3-3BC862197376}"/>
                </a:ext>
              </a:extLst>
            </p:cNvPr>
            <p:cNvSpPr>
              <a:spLocks noChangeArrowheads="1"/>
            </p:cNvSpPr>
            <p:nvPr/>
          </p:nvSpPr>
          <p:spPr bwMode="auto">
            <a:xfrm>
              <a:off x="106400119" y="110077704"/>
              <a:ext cx="342900" cy="34290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6">
              <a:extLst>
                <a:ext uri="{FF2B5EF4-FFF2-40B4-BE49-F238E27FC236}">
                  <a16:creationId xmlns:a16="http://schemas.microsoft.com/office/drawing/2014/main" id="{69CBEFB5-E41F-471B-BDAF-35A6E0CFE6B2}"/>
                </a:ext>
              </a:extLst>
            </p:cNvPr>
            <p:cNvSpPr txBox="1">
              <a:spLocks noChangeArrowheads="1"/>
            </p:cNvSpPr>
            <p:nvPr/>
          </p:nvSpPr>
          <p:spPr bwMode="auto">
            <a:xfrm>
              <a:off x="106457269" y="110134854"/>
              <a:ext cx="23812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31" name="Group 27">
            <a:extLst>
              <a:ext uri="{FF2B5EF4-FFF2-40B4-BE49-F238E27FC236}">
                <a16:creationId xmlns:a16="http://schemas.microsoft.com/office/drawing/2014/main" id="{02DBC979-5FB0-4688-953F-F4B4321AB895}"/>
              </a:ext>
            </a:extLst>
          </p:cNvPr>
          <p:cNvGrpSpPr>
            <a:grpSpLocks/>
          </p:cNvGrpSpPr>
          <p:nvPr/>
        </p:nvGrpSpPr>
        <p:grpSpPr bwMode="auto">
          <a:xfrm>
            <a:off x="3787982" y="5027152"/>
            <a:ext cx="457200" cy="571500"/>
            <a:chOff x="107270550" y="107899200"/>
            <a:chExt cx="457200" cy="571500"/>
          </a:xfrm>
        </p:grpSpPr>
        <p:sp>
          <p:nvSpPr>
            <p:cNvPr id="32" name="Line 28">
              <a:extLst>
                <a:ext uri="{FF2B5EF4-FFF2-40B4-BE49-F238E27FC236}">
                  <a16:creationId xmlns:a16="http://schemas.microsoft.com/office/drawing/2014/main" id="{17288C17-2AFA-4AE6-BE1B-228286AC503F}"/>
                </a:ext>
              </a:extLst>
            </p:cNvPr>
            <p:cNvSpPr>
              <a:spLocks noChangeShapeType="1"/>
            </p:cNvSpPr>
            <p:nvPr/>
          </p:nvSpPr>
          <p:spPr bwMode="auto">
            <a:xfrm>
              <a:off x="107270550" y="108127800"/>
              <a:ext cx="0" cy="3429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29">
              <a:extLst>
                <a:ext uri="{FF2B5EF4-FFF2-40B4-BE49-F238E27FC236}">
                  <a16:creationId xmlns:a16="http://schemas.microsoft.com/office/drawing/2014/main" id="{1C51FF94-FCA2-49BE-9EE8-94EEEB09DDE4}"/>
                </a:ext>
              </a:extLst>
            </p:cNvPr>
            <p:cNvSpPr>
              <a:spLocks noChangeShapeType="1"/>
            </p:cNvSpPr>
            <p:nvPr/>
          </p:nvSpPr>
          <p:spPr bwMode="auto">
            <a:xfrm>
              <a:off x="107727750" y="107899200"/>
              <a:ext cx="0" cy="5715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34" name="Group 30">
            <a:extLst>
              <a:ext uri="{FF2B5EF4-FFF2-40B4-BE49-F238E27FC236}">
                <a16:creationId xmlns:a16="http://schemas.microsoft.com/office/drawing/2014/main" id="{5AC49CC4-2D63-44E0-B887-DF8F6C5976AE}"/>
              </a:ext>
            </a:extLst>
          </p:cNvPr>
          <p:cNvGrpSpPr>
            <a:grpSpLocks/>
          </p:cNvGrpSpPr>
          <p:nvPr/>
        </p:nvGrpSpPr>
        <p:grpSpPr bwMode="auto">
          <a:xfrm>
            <a:off x="4988132" y="5027152"/>
            <a:ext cx="457200" cy="571500"/>
            <a:chOff x="108299250" y="108823125"/>
            <a:chExt cx="457201" cy="571500"/>
          </a:xfrm>
        </p:grpSpPr>
        <p:sp>
          <p:nvSpPr>
            <p:cNvPr id="35" name="Line 31">
              <a:extLst>
                <a:ext uri="{FF2B5EF4-FFF2-40B4-BE49-F238E27FC236}">
                  <a16:creationId xmlns:a16="http://schemas.microsoft.com/office/drawing/2014/main" id="{C92E3ACF-DF67-4B2F-8410-331A0A4108C0}"/>
                </a:ext>
              </a:extLst>
            </p:cNvPr>
            <p:cNvSpPr>
              <a:spLocks noChangeShapeType="1"/>
            </p:cNvSpPr>
            <p:nvPr/>
          </p:nvSpPr>
          <p:spPr bwMode="auto">
            <a:xfrm>
              <a:off x="108299250" y="109051725"/>
              <a:ext cx="1" cy="3429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2">
              <a:extLst>
                <a:ext uri="{FF2B5EF4-FFF2-40B4-BE49-F238E27FC236}">
                  <a16:creationId xmlns:a16="http://schemas.microsoft.com/office/drawing/2014/main" id="{7CF874B9-C394-436E-B562-CAE8E87DF7BC}"/>
                </a:ext>
              </a:extLst>
            </p:cNvPr>
            <p:cNvSpPr>
              <a:spLocks noChangeShapeType="1"/>
            </p:cNvSpPr>
            <p:nvPr/>
          </p:nvSpPr>
          <p:spPr bwMode="auto">
            <a:xfrm>
              <a:off x="108756450" y="108823125"/>
              <a:ext cx="1" cy="5715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37" name="Group 33">
            <a:extLst>
              <a:ext uri="{FF2B5EF4-FFF2-40B4-BE49-F238E27FC236}">
                <a16:creationId xmlns:a16="http://schemas.microsoft.com/office/drawing/2014/main" id="{CCF08FCA-8C94-4CDE-A99A-CFD0772852DD}"/>
              </a:ext>
            </a:extLst>
          </p:cNvPr>
          <p:cNvGrpSpPr>
            <a:grpSpLocks/>
          </p:cNvGrpSpPr>
          <p:nvPr/>
        </p:nvGrpSpPr>
        <p:grpSpPr bwMode="auto">
          <a:xfrm>
            <a:off x="6131132" y="5084302"/>
            <a:ext cx="457200" cy="571500"/>
            <a:chOff x="109280325" y="108842175"/>
            <a:chExt cx="457201" cy="571500"/>
          </a:xfrm>
        </p:grpSpPr>
        <p:sp>
          <p:nvSpPr>
            <p:cNvPr id="38" name="Line 34">
              <a:extLst>
                <a:ext uri="{FF2B5EF4-FFF2-40B4-BE49-F238E27FC236}">
                  <a16:creationId xmlns:a16="http://schemas.microsoft.com/office/drawing/2014/main" id="{3763C822-B2F5-4E94-8ED4-177F4E9B7B47}"/>
                </a:ext>
              </a:extLst>
            </p:cNvPr>
            <p:cNvSpPr>
              <a:spLocks noChangeShapeType="1"/>
            </p:cNvSpPr>
            <p:nvPr/>
          </p:nvSpPr>
          <p:spPr bwMode="auto">
            <a:xfrm>
              <a:off x="109280325" y="109070775"/>
              <a:ext cx="1" cy="3429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5">
              <a:extLst>
                <a:ext uri="{FF2B5EF4-FFF2-40B4-BE49-F238E27FC236}">
                  <a16:creationId xmlns:a16="http://schemas.microsoft.com/office/drawing/2014/main" id="{850DFC99-65DB-4472-A449-6B2AFCCB9680}"/>
                </a:ext>
              </a:extLst>
            </p:cNvPr>
            <p:cNvSpPr>
              <a:spLocks noChangeShapeType="1"/>
            </p:cNvSpPr>
            <p:nvPr/>
          </p:nvSpPr>
          <p:spPr bwMode="auto">
            <a:xfrm>
              <a:off x="109737525" y="108842175"/>
              <a:ext cx="1" cy="5715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40" name="Group 36">
            <a:extLst>
              <a:ext uri="{FF2B5EF4-FFF2-40B4-BE49-F238E27FC236}">
                <a16:creationId xmlns:a16="http://schemas.microsoft.com/office/drawing/2014/main" id="{6D7B5AE0-F4E6-46B1-8CE4-F3BDFF020836}"/>
              </a:ext>
            </a:extLst>
          </p:cNvPr>
          <p:cNvGrpSpPr>
            <a:grpSpLocks/>
          </p:cNvGrpSpPr>
          <p:nvPr/>
        </p:nvGrpSpPr>
        <p:grpSpPr bwMode="auto">
          <a:xfrm>
            <a:off x="7274132" y="5084302"/>
            <a:ext cx="457200" cy="571500"/>
            <a:chOff x="110423325" y="108851700"/>
            <a:chExt cx="457201" cy="571500"/>
          </a:xfrm>
        </p:grpSpPr>
        <p:sp>
          <p:nvSpPr>
            <p:cNvPr id="41" name="Line 37">
              <a:extLst>
                <a:ext uri="{FF2B5EF4-FFF2-40B4-BE49-F238E27FC236}">
                  <a16:creationId xmlns:a16="http://schemas.microsoft.com/office/drawing/2014/main" id="{588B38C0-F5EB-4AB3-A212-B33034A41A6E}"/>
                </a:ext>
              </a:extLst>
            </p:cNvPr>
            <p:cNvSpPr>
              <a:spLocks noChangeShapeType="1"/>
            </p:cNvSpPr>
            <p:nvPr/>
          </p:nvSpPr>
          <p:spPr bwMode="auto">
            <a:xfrm>
              <a:off x="110423325" y="109080300"/>
              <a:ext cx="1" cy="3429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38">
              <a:extLst>
                <a:ext uri="{FF2B5EF4-FFF2-40B4-BE49-F238E27FC236}">
                  <a16:creationId xmlns:a16="http://schemas.microsoft.com/office/drawing/2014/main" id="{B85C2A9D-1808-43FF-9F23-399D2DC09DBD}"/>
                </a:ext>
              </a:extLst>
            </p:cNvPr>
            <p:cNvSpPr>
              <a:spLocks noChangeShapeType="1"/>
            </p:cNvSpPr>
            <p:nvPr/>
          </p:nvSpPr>
          <p:spPr bwMode="auto">
            <a:xfrm>
              <a:off x="110880525" y="108851700"/>
              <a:ext cx="1" cy="571500"/>
            </a:xfrm>
            <a:prstGeom prst="line">
              <a:avLst/>
            </a:prstGeom>
            <a:noFill/>
            <a:ln w="9525"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43" name="Text Box 39">
            <a:extLst>
              <a:ext uri="{FF2B5EF4-FFF2-40B4-BE49-F238E27FC236}">
                <a16:creationId xmlns:a16="http://schemas.microsoft.com/office/drawing/2014/main" id="{9C677D10-BBA9-41FD-A358-3300D2F814F4}"/>
              </a:ext>
            </a:extLst>
          </p:cNvPr>
          <p:cNvSpPr txBox="1">
            <a:spLocks noChangeArrowheads="1"/>
          </p:cNvSpPr>
          <p:nvPr/>
        </p:nvSpPr>
        <p:spPr bwMode="auto">
          <a:xfrm>
            <a:off x="3559382" y="4970002"/>
            <a:ext cx="438150"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0">
            <a:extLst>
              <a:ext uri="{FF2B5EF4-FFF2-40B4-BE49-F238E27FC236}">
                <a16:creationId xmlns:a16="http://schemas.microsoft.com/office/drawing/2014/main" id="{73254F6B-CE47-4583-9840-28EE8BBACF8A}"/>
              </a:ext>
            </a:extLst>
          </p:cNvPr>
          <p:cNvSpPr txBox="1">
            <a:spLocks noChangeArrowheads="1"/>
          </p:cNvSpPr>
          <p:nvPr/>
        </p:nvSpPr>
        <p:spPr bwMode="auto">
          <a:xfrm>
            <a:off x="4016582" y="4855702"/>
            <a:ext cx="438150"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1">
            <a:extLst>
              <a:ext uri="{FF2B5EF4-FFF2-40B4-BE49-F238E27FC236}">
                <a16:creationId xmlns:a16="http://schemas.microsoft.com/office/drawing/2014/main" id="{4A6E1F35-7C89-4D3B-8B3C-455FDD882FEF}"/>
              </a:ext>
            </a:extLst>
          </p:cNvPr>
          <p:cNvSpPr>
            <a:spLocks noChangeShapeType="1"/>
          </p:cNvSpPr>
          <p:nvPr/>
        </p:nvSpPr>
        <p:spPr bwMode="auto">
          <a:xfrm flipV="1">
            <a:off x="3445082" y="5198602"/>
            <a:ext cx="971550" cy="40005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2">
            <a:extLst>
              <a:ext uri="{FF2B5EF4-FFF2-40B4-BE49-F238E27FC236}">
                <a16:creationId xmlns:a16="http://schemas.microsoft.com/office/drawing/2014/main" id="{591ADD8A-6067-487E-A2CF-F418BAC7FC4F}"/>
              </a:ext>
            </a:extLst>
          </p:cNvPr>
          <p:cNvSpPr txBox="1">
            <a:spLocks noChangeArrowheads="1"/>
          </p:cNvSpPr>
          <p:nvPr/>
        </p:nvSpPr>
        <p:spPr bwMode="auto">
          <a:xfrm>
            <a:off x="5959682" y="5084302"/>
            <a:ext cx="438150"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3">
            <a:extLst>
              <a:ext uri="{FF2B5EF4-FFF2-40B4-BE49-F238E27FC236}">
                <a16:creationId xmlns:a16="http://schemas.microsoft.com/office/drawing/2014/main" id="{73B1E94E-19C9-46C2-809B-9ABBA8BDCF29}"/>
              </a:ext>
            </a:extLst>
          </p:cNvPr>
          <p:cNvSpPr txBox="1">
            <a:spLocks noChangeArrowheads="1"/>
          </p:cNvSpPr>
          <p:nvPr/>
        </p:nvSpPr>
        <p:spPr bwMode="auto">
          <a:xfrm>
            <a:off x="6359732" y="4912852"/>
            <a:ext cx="438150"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44">
            <a:extLst>
              <a:ext uri="{FF2B5EF4-FFF2-40B4-BE49-F238E27FC236}">
                <a16:creationId xmlns:a16="http://schemas.microsoft.com/office/drawing/2014/main" id="{B0D93EC4-6264-47FC-9004-D88D4098DEC0}"/>
              </a:ext>
            </a:extLst>
          </p:cNvPr>
          <p:cNvSpPr txBox="1">
            <a:spLocks noChangeArrowheads="1"/>
          </p:cNvSpPr>
          <p:nvPr/>
        </p:nvSpPr>
        <p:spPr bwMode="auto">
          <a:xfrm>
            <a:off x="7559882" y="4912852"/>
            <a:ext cx="438150"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49" name="Group 45">
            <a:extLst>
              <a:ext uri="{FF2B5EF4-FFF2-40B4-BE49-F238E27FC236}">
                <a16:creationId xmlns:a16="http://schemas.microsoft.com/office/drawing/2014/main" id="{6EB047D9-D88A-4C2E-8FED-02BCD904D79A}"/>
              </a:ext>
            </a:extLst>
          </p:cNvPr>
          <p:cNvGrpSpPr>
            <a:grpSpLocks/>
          </p:cNvGrpSpPr>
          <p:nvPr/>
        </p:nvGrpSpPr>
        <p:grpSpPr bwMode="auto">
          <a:xfrm>
            <a:off x="5902532" y="5655802"/>
            <a:ext cx="438150" cy="400050"/>
            <a:chOff x="105807699" y="111522782"/>
            <a:chExt cx="342900" cy="342900"/>
          </a:xfrm>
        </p:grpSpPr>
        <p:sp>
          <p:nvSpPr>
            <p:cNvPr id="50" name="Oval 46">
              <a:extLst>
                <a:ext uri="{FF2B5EF4-FFF2-40B4-BE49-F238E27FC236}">
                  <a16:creationId xmlns:a16="http://schemas.microsoft.com/office/drawing/2014/main" id="{0959CEDE-52F2-474C-AE96-0220F50D903D}"/>
                </a:ext>
              </a:extLst>
            </p:cNvPr>
            <p:cNvSpPr>
              <a:spLocks noChangeArrowheads="1"/>
            </p:cNvSpPr>
            <p:nvPr/>
          </p:nvSpPr>
          <p:spPr bwMode="auto">
            <a:xfrm>
              <a:off x="105807699" y="111522782"/>
              <a:ext cx="342900" cy="34290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47">
              <a:extLst>
                <a:ext uri="{FF2B5EF4-FFF2-40B4-BE49-F238E27FC236}">
                  <a16:creationId xmlns:a16="http://schemas.microsoft.com/office/drawing/2014/main" id="{393479A9-DE84-44C3-A5F7-8CB3E352FD5B}"/>
                </a:ext>
              </a:extLst>
            </p:cNvPr>
            <p:cNvSpPr txBox="1">
              <a:spLocks noChangeArrowheads="1"/>
            </p:cNvSpPr>
            <p:nvPr/>
          </p:nvSpPr>
          <p:spPr bwMode="auto">
            <a:xfrm>
              <a:off x="105864850" y="111579932"/>
              <a:ext cx="23812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52" name="Group 48">
            <a:extLst>
              <a:ext uri="{FF2B5EF4-FFF2-40B4-BE49-F238E27FC236}">
                <a16:creationId xmlns:a16="http://schemas.microsoft.com/office/drawing/2014/main" id="{EBF520E5-87A3-44F8-BB60-BFA828E4C170}"/>
              </a:ext>
            </a:extLst>
          </p:cNvPr>
          <p:cNvGrpSpPr>
            <a:grpSpLocks/>
          </p:cNvGrpSpPr>
          <p:nvPr/>
        </p:nvGrpSpPr>
        <p:grpSpPr bwMode="auto">
          <a:xfrm>
            <a:off x="6359732" y="5655802"/>
            <a:ext cx="438150" cy="400050"/>
            <a:chOff x="106583091" y="111588097"/>
            <a:chExt cx="342900" cy="342900"/>
          </a:xfrm>
        </p:grpSpPr>
        <p:sp>
          <p:nvSpPr>
            <p:cNvPr id="53" name="Oval 49">
              <a:extLst>
                <a:ext uri="{FF2B5EF4-FFF2-40B4-BE49-F238E27FC236}">
                  <a16:creationId xmlns:a16="http://schemas.microsoft.com/office/drawing/2014/main" id="{390DC478-538F-4970-9CC9-120F7BDC3EAA}"/>
                </a:ext>
              </a:extLst>
            </p:cNvPr>
            <p:cNvSpPr>
              <a:spLocks noChangeArrowheads="1"/>
            </p:cNvSpPr>
            <p:nvPr/>
          </p:nvSpPr>
          <p:spPr bwMode="auto">
            <a:xfrm>
              <a:off x="106583091" y="111588097"/>
              <a:ext cx="342900" cy="34290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0">
              <a:extLst>
                <a:ext uri="{FF2B5EF4-FFF2-40B4-BE49-F238E27FC236}">
                  <a16:creationId xmlns:a16="http://schemas.microsoft.com/office/drawing/2014/main" id="{5E3FBFDC-4580-4A68-AE84-323FC3001AF0}"/>
                </a:ext>
              </a:extLst>
            </p:cNvPr>
            <p:cNvSpPr txBox="1">
              <a:spLocks noChangeArrowheads="1"/>
            </p:cNvSpPr>
            <p:nvPr/>
          </p:nvSpPr>
          <p:spPr bwMode="auto">
            <a:xfrm>
              <a:off x="106640242" y="111645246"/>
              <a:ext cx="23812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55" name="Group 51">
            <a:extLst>
              <a:ext uri="{FF2B5EF4-FFF2-40B4-BE49-F238E27FC236}">
                <a16:creationId xmlns:a16="http://schemas.microsoft.com/office/drawing/2014/main" id="{3659CE68-B9AA-43F4-A474-A93B5DAEDF49}"/>
              </a:ext>
            </a:extLst>
          </p:cNvPr>
          <p:cNvGrpSpPr>
            <a:grpSpLocks/>
          </p:cNvGrpSpPr>
          <p:nvPr/>
        </p:nvGrpSpPr>
        <p:grpSpPr bwMode="auto">
          <a:xfrm>
            <a:off x="6759782" y="5655802"/>
            <a:ext cx="438150" cy="400050"/>
            <a:chOff x="106776939" y="111612589"/>
            <a:chExt cx="342900" cy="342900"/>
          </a:xfrm>
        </p:grpSpPr>
        <p:sp>
          <p:nvSpPr>
            <p:cNvPr id="56" name="Oval 52">
              <a:extLst>
                <a:ext uri="{FF2B5EF4-FFF2-40B4-BE49-F238E27FC236}">
                  <a16:creationId xmlns:a16="http://schemas.microsoft.com/office/drawing/2014/main" id="{7EC3E5F9-1323-46A6-B1A6-B6B0F7151D51}"/>
                </a:ext>
              </a:extLst>
            </p:cNvPr>
            <p:cNvSpPr>
              <a:spLocks noChangeArrowheads="1"/>
            </p:cNvSpPr>
            <p:nvPr/>
          </p:nvSpPr>
          <p:spPr bwMode="auto">
            <a:xfrm>
              <a:off x="106776939" y="111612589"/>
              <a:ext cx="342900" cy="34290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53">
              <a:extLst>
                <a:ext uri="{FF2B5EF4-FFF2-40B4-BE49-F238E27FC236}">
                  <a16:creationId xmlns:a16="http://schemas.microsoft.com/office/drawing/2014/main" id="{E9C78B48-63DA-4B93-A367-B43F9BEE4EED}"/>
                </a:ext>
              </a:extLst>
            </p:cNvPr>
            <p:cNvSpPr txBox="1">
              <a:spLocks noChangeArrowheads="1"/>
            </p:cNvSpPr>
            <p:nvPr/>
          </p:nvSpPr>
          <p:spPr bwMode="auto">
            <a:xfrm>
              <a:off x="106834090" y="111669739"/>
              <a:ext cx="23812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58" name="Group 54">
            <a:extLst>
              <a:ext uri="{FF2B5EF4-FFF2-40B4-BE49-F238E27FC236}">
                <a16:creationId xmlns:a16="http://schemas.microsoft.com/office/drawing/2014/main" id="{874808A0-9E6D-4603-A1A2-688239A49AB3}"/>
              </a:ext>
            </a:extLst>
          </p:cNvPr>
          <p:cNvGrpSpPr>
            <a:grpSpLocks/>
          </p:cNvGrpSpPr>
          <p:nvPr/>
        </p:nvGrpSpPr>
        <p:grpSpPr bwMode="auto">
          <a:xfrm>
            <a:off x="7845632" y="5655802"/>
            <a:ext cx="438150" cy="400050"/>
            <a:chOff x="107336116" y="111539111"/>
            <a:chExt cx="342900" cy="342900"/>
          </a:xfrm>
        </p:grpSpPr>
        <p:sp>
          <p:nvSpPr>
            <p:cNvPr id="59" name="Oval 55">
              <a:extLst>
                <a:ext uri="{FF2B5EF4-FFF2-40B4-BE49-F238E27FC236}">
                  <a16:creationId xmlns:a16="http://schemas.microsoft.com/office/drawing/2014/main" id="{1E444E5F-6A02-4C77-85EA-B2D74AC2049D}"/>
                </a:ext>
              </a:extLst>
            </p:cNvPr>
            <p:cNvSpPr>
              <a:spLocks noChangeArrowheads="1"/>
            </p:cNvSpPr>
            <p:nvPr/>
          </p:nvSpPr>
          <p:spPr bwMode="auto">
            <a:xfrm>
              <a:off x="107336116" y="111539111"/>
              <a:ext cx="342900" cy="342900"/>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6">
              <a:extLst>
                <a:ext uri="{FF2B5EF4-FFF2-40B4-BE49-F238E27FC236}">
                  <a16:creationId xmlns:a16="http://schemas.microsoft.com/office/drawing/2014/main" id="{82BB38B3-3DEE-41F2-A5F5-1B99D2BA6A2B}"/>
                </a:ext>
              </a:extLst>
            </p:cNvPr>
            <p:cNvSpPr txBox="1">
              <a:spLocks noChangeArrowheads="1"/>
            </p:cNvSpPr>
            <p:nvPr/>
          </p:nvSpPr>
          <p:spPr bwMode="auto">
            <a:xfrm>
              <a:off x="107393266" y="111596261"/>
              <a:ext cx="238125" cy="24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Arial Narrow" panose="020B0606020202030204" pitchFamily="34"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866895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2174</TotalTime>
  <Words>2945</Words>
  <Application>Microsoft Office PowerPoint</Application>
  <PresentationFormat>Widescreen</PresentationFormat>
  <Paragraphs>337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Narrow</vt:lpstr>
      <vt:lpstr>Calibri</vt:lpstr>
      <vt:lpstr>Calibri Light</vt:lpstr>
      <vt:lpstr>Times New Roman</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94</cp:revision>
  <cp:lastPrinted>2019-09-21T02:04:47Z</cp:lastPrinted>
  <dcterms:created xsi:type="dcterms:W3CDTF">2019-08-30T02:53:35Z</dcterms:created>
  <dcterms:modified xsi:type="dcterms:W3CDTF">2019-09-21T02:15:34Z</dcterms:modified>
</cp:coreProperties>
</file>