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6"/>
  </p:notesMasterIdLst>
  <p:handoutMasterIdLst>
    <p:handoutMasterId r:id="rId27"/>
  </p:handoutMasterIdLst>
  <p:sldIdLst>
    <p:sldId id="256" r:id="rId2"/>
    <p:sldId id="258" r:id="rId3"/>
    <p:sldId id="259" r:id="rId4"/>
    <p:sldId id="260" r:id="rId5"/>
    <p:sldId id="284" r:id="rId6"/>
    <p:sldId id="285" r:id="rId7"/>
    <p:sldId id="261" r:id="rId8"/>
    <p:sldId id="262" r:id="rId9"/>
    <p:sldId id="272" r:id="rId10"/>
    <p:sldId id="292" r:id="rId11"/>
    <p:sldId id="276"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CF94891-9E41-467C-AAB7-7004CCF0AC8E}" type="datetimeFigureOut">
              <a:rPr lang="en-US" smtClean="0"/>
              <a:pPr/>
              <a:t>10/4/2019</a:t>
            </a:fld>
            <a:endParaRPr lang="en-US"/>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469001B-DFD2-400E-8DAB-E2FD2FCF2DF9}" type="slidenum">
              <a:rPr lang="en-US" smtClean="0"/>
              <a:pPr/>
              <a:t>‹#›</a:t>
            </a:fld>
            <a:endParaRPr lang="en-US"/>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37D9D4E-9AB5-42FC-B661-8586A96AAFF9}" type="datetimeFigureOut">
              <a:rPr lang="en-US" smtClean="0"/>
              <a:pPr/>
              <a:t>10/4/2019</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F06036B-5AF4-4E85-B195-FF8FE76711EE}" type="slidenum">
              <a:rPr lang="en-US" smtClean="0"/>
              <a:pPr/>
              <a:t>‹#›</a:t>
            </a:fld>
            <a:endParaRPr lang="en-US"/>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67A14179-CFDC-45B6-9D20-4DDA0AFDBA44}" type="datetime1">
              <a:rPr lang="en-US" smtClean="0"/>
              <a:t>10/4/2019</a:t>
            </a:fld>
            <a:endParaRPr lang="en-US"/>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E768818F-C062-47AD-B191-D90D60E6E607}" type="datetime1">
              <a:rPr lang="en-US" smtClean="0"/>
              <a:t>10/4/2019</a:t>
            </a:fld>
            <a:endParaRPr lang="en-US"/>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8715558-2E4B-4B14-941F-86D688BEAAFB}" type="datetime1">
              <a:rPr lang="en-US" smtClean="0"/>
              <a:t>10/4/2019</a:t>
            </a:fld>
            <a:endParaRPr lang="en-US"/>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CC96B892-ED70-4E08-98E5-8EF6E60B28AD}" type="datetime1">
              <a:rPr lang="en-US" smtClean="0"/>
              <a:t>10/4/2019</a:t>
            </a:fld>
            <a:endParaRPr lang="en-US"/>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3B15EC05-C6AF-4F2A-8550-ADEAF2701396}" type="datetime1">
              <a:rPr lang="en-US" smtClean="0"/>
              <a:t>10/4/2019</a:t>
            </a:fld>
            <a:endParaRPr lang="en-US"/>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1A286E76-BD43-4725-BFED-D0E361C39A9B}" type="datetime1">
              <a:rPr lang="en-US" smtClean="0"/>
              <a:t>10/4/2019</a:t>
            </a:fld>
            <a:endParaRPr lang="en-US"/>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0EEC922B-9C10-4373-BCC7-E859739619D0}" type="datetime1">
              <a:rPr lang="en-US" smtClean="0"/>
              <a:t>10/4/2019</a:t>
            </a:fld>
            <a:endParaRPr lang="en-US"/>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1BCB2B81-0572-4AD6-BAAC-F99D57636DEB}" type="datetime1">
              <a:rPr lang="en-US" smtClean="0"/>
              <a:t>10/4/2019</a:t>
            </a:fld>
            <a:endParaRPr lang="en-US"/>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6CA258FF-8B62-4E3F-98C1-7661477A11C8}" type="datetime1">
              <a:rPr lang="en-US" smtClean="0"/>
              <a:t>10/4/2019</a:t>
            </a:fld>
            <a:endParaRPr lang="en-US"/>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24C916D1-6DC0-47C9-BF86-2A8955B801F5}" type="datetime1">
              <a:rPr lang="en-US" smtClean="0"/>
              <a:t>10/4/2019</a:t>
            </a:fld>
            <a:endParaRPr lang="en-US"/>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96B33AFE-4A6C-4092-8CC7-D1EE423E0788}" type="datetime1">
              <a:rPr lang="en-US" smtClean="0"/>
              <a:t>10/4/2019</a:t>
            </a:fld>
            <a:endParaRPr lang="en-US"/>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25657-8E54-4727-ADD3-59158E15C071}" type="datetime1">
              <a:rPr lang="en-US" smtClean="0"/>
              <a:t>10/4/2019</a:t>
            </a:fld>
            <a:endParaRPr lang="en-US"/>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14.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6"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15.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18" Type="http://schemas.openxmlformats.org/officeDocument/2006/relationships/image" Target="../media/image19.png"/><Relationship Id="rId3" Type="http://schemas.openxmlformats.org/officeDocument/2006/relationships/image" Target="../media/image4.png"/><Relationship Id="rId21" Type="http://schemas.openxmlformats.org/officeDocument/2006/relationships/image" Target="../media/image22.png"/><Relationship Id="rId7" Type="http://schemas.openxmlformats.org/officeDocument/2006/relationships/image" Target="../media/image8.png"/><Relationship Id="rId12" Type="http://schemas.openxmlformats.org/officeDocument/2006/relationships/image" Target="../media/image13.pn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7.png"/><Relationship Id="rId20" Type="http://schemas.openxmlformats.org/officeDocument/2006/relationships/image" Target="../media/image21.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19" Type="http://schemas.openxmlformats.org/officeDocument/2006/relationships/image" Target="../media/image20.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16.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18" Type="http://schemas.openxmlformats.org/officeDocument/2006/relationships/image" Target="../media/image19.png"/><Relationship Id="rId3" Type="http://schemas.openxmlformats.org/officeDocument/2006/relationships/image" Target="../media/image4.png"/><Relationship Id="rId21" Type="http://schemas.openxmlformats.org/officeDocument/2006/relationships/image" Target="../media/image22.png"/><Relationship Id="rId7" Type="http://schemas.openxmlformats.org/officeDocument/2006/relationships/image" Target="../media/image8.png"/><Relationship Id="rId12" Type="http://schemas.openxmlformats.org/officeDocument/2006/relationships/image" Target="../media/image13.pn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7.png"/><Relationship Id="rId20" Type="http://schemas.openxmlformats.org/officeDocument/2006/relationships/image" Target="../media/image21.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23" Type="http://schemas.openxmlformats.org/officeDocument/2006/relationships/image" Target="../media/image23.png"/><Relationship Id="rId10" Type="http://schemas.openxmlformats.org/officeDocument/2006/relationships/image" Target="../media/image11.png"/><Relationship Id="rId19" Type="http://schemas.openxmlformats.org/officeDocument/2006/relationships/image" Target="../media/image20.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 Id="rId22" Type="http://schemas.openxmlformats.org/officeDocument/2006/relationships/hyperlink" Target="https://archive.org/details/bub_gb_CPEi8e9UDl8C/page/n3" TargetMode="External"/></Relationships>
</file>

<file path=ppt/slides/_rels/slide17.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18" Type="http://schemas.openxmlformats.org/officeDocument/2006/relationships/image" Target="../media/image19.png"/><Relationship Id="rId3" Type="http://schemas.openxmlformats.org/officeDocument/2006/relationships/image" Target="../media/image4.png"/><Relationship Id="rId21" Type="http://schemas.openxmlformats.org/officeDocument/2006/relationships/image" Target="../media/image22.png"/><Relationship Id="rId7" Type="http://schemas.openxmlformats.org/officeDocument/2006/relationships/image" Target="../media/image8.png"/><Relationship Id="rId12" Type="http://schemas.openxmlformats.org/officeDocument/2006/relationships/image" Target="../media/image13.pn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7.png"/><Relationship Id="rId20" Type="http://schemas.openxmlformats.org/officeDocument/2006/relationships/image" Target="../media/image21.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19" Type="http://schemas.openxmlformats.org/officeDocument/2006/relationships/image" Target="../media/image20.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 Id="rId22" Type="http://schemas.openxmlformats.org/officeDocument/2006/relationships/image" Target="../media/image2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308C6-662A-4F63-9892-98C6BE690D2C}"/>
              </a:ext>
            </a:extLst>
          </p:cNvPr>
          <p:cNvSpPr>
            <a:spLocks noGrp="1"/>
          </p:cNvSpPr>
          <p:nvPr>
            <p:ph type="ctrTitle"/>
          </p:nvPr>
        </p:nvSpPr>
        <p:spPr/>
        <p:txBody>
          <a:bodyPr/>
          <a:lstStyle/>
          <a:p>
            <a:r>
              <a:rPr lang="en-US" dirty="0"/>
              <a:t>Brazil SOTP</a:t>
            </a:r>
          </a:p>
        </p:txBody>
      </p:sp>
      <p:sp>
        <p:nvSpPr>
          <p:cNvPr id="3" name="Subtitle 2">
            <a:extLst>
              <a:ext uri="{FF2B5EF4-FFF2-40B4-BE49-F238E27FC236}">
                <a16:creationId xmlns:a16="http://schemas.microsoft.com/office/drawing/2014/main" id="{2B2FCED7-DEF9-483A-AFDD-AD953DB1BCB1}"/>
              </a:ext>
            </a:extLst>
          </p:cNvPr>
          <p:cNvSpPr>
            <a:spLocks noGrp="1"/>
          </p:cNvSpPr>
          <p:nvPr>
            <p:ph type="subTitle" idx="1"/>
          </p:nvPr>
        </p:nvSpPr>
        <p:spPr/>
        <p:txBody>
          <a:bodyPr>
            <a:normAutofit/>
          </a:bodyPr>
          <a:lstStyle/>
          <a:p>
            <a:r>
              <a:rPr lang="en-US" dirty="0"/>
              <a:t>Sermon</a:t>
            </a:r>
          </a:p>
          <a:p>
            <a:r>
              <a:rPr lang="en-US" dirty="0"/>
              <a:t>Tess Lambert</a:t>
            </a:r>
          </a:p>
          <a:p>
            <a:r>
              <a:rPr lang="en-US" dirty="0"/>
              <a:t>3/30/19</a:t>
            </a:r>
          </a:p>
        </p:txBody>
      </p:sp>
      <p:sp>
        <p:nvSpPr>
          <p:cNvPr id="1039" name="Slide Number Placeholder 1038">
            <a:extLst>
              <a:ext uri="{FF2B5EF4-FFF2-40B4-BE49-F238E27FC236}">
                <a16:creationId xmlns:a16="http://schemas.microsoft.com/office/drawing/2014/main" id="{69489584-BB5F-4081-8126-4BBD0ADCEC40}"/>
              </a:ext>
            </a:extLst>
          </p:cNvPr>
          <p:cNvSpPr>
            <a:spLocks noGrp="1"/>
          </p:cNvSpPr>
          <p:nvPr>
            <p:ph type="sldNum" sz="quarter" idx="12"/>
          </p:nvPr>
        </p:nvSpPr>
        <p:spPr/>
        <p:txBody>
          <a:bodyPr/>
          <a:lstStyle/>
          <a:p>
            <a:fld id="{1E1B8BD3-EEEF-4896-BEE3-06C250004F3C}" type="slidenum">
              <a:rPr lang="en-US" smtClean="0"/>
              <a:pPr/>
              <a:t>1</a:t>
            </a:fld>
            <a:endParaRPr lang="en-US"/>
          </a:p>
        </p:txBody>
      </p:sp>
      <p:pic>
        <p:nvPicPr>
          <p:cNvPr id="4" name="Picture 3">
            <a:extLst>
              <a:ext uri="{FF2B5EF4-FFF2-40B4-BE49-F238E27FC236}">
                <a16:creationId xmlns:a16="http://schemas.microsoft.com/office/drawing/2014/main" id="{01CF95AA-36F0-4B2B-BEB4-19E1433FB62E}"/>
              </a:ext>
            </a:extLst>
          </p:cNvPr>
          <p:cNvPicPr>
            <a:picLocks noChangeAspect="1"/>
          </p:cNvPicPr>
          <p:nvPr/>
        </p:nvPicPr>
        <p:blipFill>
          <a:blip r:embed="rId2"/>
          <a:stretch>
            <a:fillRect/>
          </a:stretch>
        </p:blipFill>
        <p:spPr>
          <a:xfrm>
            <a:off x="5164364" y="1746131"/>
            <a:ext cx="1657143" cy="676190"/>
          </a:xfrm>
          <a:prstGeom prst="rect">
            <a:avLst/>
          </a:prstGeom>
        </p:spPr>
      </p:pic>
    </p:spTree>
    <p:extLst>
      <p:ext uri="{BB962C8B-B14F-4D97-AF65-F5344CB8AC3E}">
        <p14:creationId xmlns:p14="http://schemas.microsoft.com/office/powerpoint/2010/main" val="13293480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39"/>
                                        </p:tgtEl>
                                        <p:attrNameLst>
                                          <p:attrName>style.visibility</p:attrName>
                                        </p:attrNameLst>
                                      </p:cBhvr>
                                      <p:to>
                                        <p:strVal val="visible"/>
                                      </p:to>
                                    </p:set>
                                    <p:animEffect transition="in" filter="fade">
                                      <p:cBhvr>
                                        <p:cTn id="7" dur="1000"/>
                                        <p:tgtEl>
                                          <p:spTgt spid="1039"/>
                                        </p:tgtEl>
                                      </p:cBhvr>
                                    </p:animEffect>
                                    <p:anim calcmode="lin" valueType="num">
                                      <p:cBhvr>
                                        <p:cTn id="8" dur="1000" fill="hold"/>
                                        <p:tgtEl>
                                          <p:spTgt spid="1039"/>
                                        </p:tgtEl>
                                        <p:attrNameLst>
                                          <p:attrName>ppt_x</p:attrName>
                                        </p:attrNameLst>
                                      </p:cBhvr>
                                      <p:tavLst>
                                        <p:tav tm="0">
                                          <p:val>
                                            <p:strVal val="#ppt_x"/>
                                          </p:val>
                                        </p:tav>
                                        <p:tav tm="100000">
                                          <p:val>
                                            <p:strVal val="#ppt_x"/>
                                          </p:val>
                                        </p:tav>
                                      </p:tavLst>
                                    </p:anim>
                                    <p:anim calcmode="lin" valueType="num">
                                      <p:cBhvr>
                                        <p:cTn id="9" dur="1000" fill="hold"/>
                                        <p:tgtEl>
                                          <p:spTgt spid="10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0D45D5-2C34-420E-913D-C60D7A4A2852}"/>
              </a:ext>
            </a:extLst>
          </p:cNvPr>
          <p:cNvSpPr>
            <a:spLocks noGrp="1"/>
          </p:cNvSpPr>
          <p:nvPr>
            <p:ph type="sldNum" sz="quarter" idx="12"/>
          </p:nvPr>
        </p:nvSpPr>
        <p:spPr/>
        <p:txBody>
          <a:bodyPr/>
          <a:lstStyle/>
          <a:p>
            <a:fld id="{1E1B8BD3-EEEF-4896-BEE3-06C250004F3C}" type="slidenum">
              <a:rPr lang="en-US" smtClean="0"/>
              <a:pPr/>
              <a:t>10</a:t>
            </a:fld>
            <a:endParaRPr lang="en-US"/>
          </a:p>
        </p:txBody>
      </p:sp>
      <p:sp>
        <p:nvSpPr>
          <p:cNvPr id="3" name="TextBox 2">
            <a:extLst>
              <a:ext uri="{FF2B5EF4-FFF2-40B4-BE49-F238E27FC236}">
                <a16:creationId xmlns:a16="http://schemas.microsoft.com/office/drawing/2014/main" id="{455F9123-0961-4E13-8FD7-8C78FE7E4890}"/>
              </a:ext>
            </a:extLst>
          </p:cNvPr>
          <p:cNvSpPr txBox="1"/>
          <p:nvPr/>
        </p:nvSpPr>
        <p:spPr>
          <a:xfrm>
            <a:off x="931178" y="1291905"/>
            <a:ext cx="5947794" cy="3785652"/>
          </a:xfrm>
          <a:prstGeom prst="rect">
            <a:avLst/>
          </a:prstGeom>
          <a:noFill/>
        </p:spPr>
        <p:txBody>
          <a:bodyPr wrap="square" rtlCol="0">
            <a:spAutoFit/>
          </a:bodyPr>
          <a:lstStyle/>
          <a:p>
            <a:r>
              <a:rPr lang="en-US" sz="1600" dirty="0">
                <a:latin typeface="Arial Narrow" panose="020B0606020202030204" pitchFamily="34" charset="0"/>
              </a:rPr>
              <a:t>We discussed this second ship of Alexandria.  Between midnight cry and shipwreck we place the number 273 and we took that number into history. 273 BC takes us to a waymark between </a:t>
            </a:r>
            <a:r>
              <a:rPr lang="en-US" sz="1600" dirty="0" err="1">
                <a:latin typeface="Arial Narrow" panose="020B0606020202030204" pitchFamily="34" charset="0"/>
              </a:rPr>
              <a:t>Panium</a:t>
            </a:r>
            <a:r>
              <a:rPr lang="en-US" sz="1600" dirty="0">
                <a:latin typeface="Arial Narrow" panose="020B0606020202030204" pitchFamily="34" charset="0"/>
              </a:rPr>
              <a:t> and Sunday law. This is the history of a king called Pyrrhus. Then we began to discuss the history of Pyrrhus and we found that it takes place in two parts, an alpha and an omega. First you have Pyrrhus vs the </a:t>
            </a:r>
            <a:r>
              <a:rPr lang="en-US" sz="1600" dirty="0" err="1">
                <a:latin typeface="Arial Narrow" panose="020B0606020202030204" pitchFamily="34" charset="0"/>
              </a:rPr>
              <a:t>Antigonus</a:t>
            </a:r>
            <a:r>
              <a:rPr lang="en-US" sz="1600" dirty="0">
                <a:latin typeface="Arial Narrow" panose="020B0606020202030204" pitchFamily="34" charset="0"/>
              </a:rPr>
              <a:t> Dynasty, second you have Pyrrhus vs Rome. We paralleled them with the Soviet Union vs Germany and then Russia vs the United States. We took the line of Pyrrhus and saw that it was in two parts— alpha and omega. This is Pyrrhus in Macedonia, against the </a:t>
            </a:r>
            <a:r>
              <a:rPr lang="en-US" sz="1600" dirty="0" err="1">
                <a:latin typeface="Arial Narrow" panose="020B0606020202030204" pitchFamily="34" charset="0"/>
              </a:rPr>
              <a:t>Antigonus</a:t>
            </a:r>
            <a:r>
              <a:rPr lang="en-US" sz="1600" dirty="0">
                <a:latin typeface="Arial Narrow" panose="020B0606020202030204" pitchFamily="34" charset="0"/>
              </a:rPr>
              <a:t> Dynasty. Then we have Pyrrhus in Italy against Rome, changes in location. Through our study of the kings we were able to tie Pyrrhus to Putin, and Putin to Stalin. We saw that the King of the South is two histories, an alpha and omega. This is the Soviet Union vs Germany, this is Russia vs the USA, there's an alpha and omega. Just as we’re used to doing as the movement or God's people.</a:t>
            </a:r>
          </a:p>
        </p:txBody>
      </p:sp>
      <p:sp>
        <p:nvSpPr>
          <p:cNvPr id="4" name="Line 2">
            <a:extLst>
              <a:ext uri="{FF2B5EF4-FFF2-40B4-BE49-F238E27FC236}">
                <a16:creationId xmlns:a16="http://schemas.microsoft.com/office/drawing/2014/main" id="{DD4D9ECE-9A5F-438C-9958-A0DA4194BD41}"/>
              </a:ext>
            </a:extLst>
          </p:cNvPr>
          <p:cNvSpPr>
            <a:spLocks noChangeShapeType="1"/>
          </p:cNvSpPr>
          <p:nvPr/>
        </p:nvSpPr>
        <p:spPr bwMode="auto">
          <a:xfrm>
            <a:off x="7341503" y="2638862"/>
            <a:ext cx="36004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3">
            <a:extLst>
              <a:ext uri="{FF2B5EF4-FFF2-40B4-BE49-F238E27FC236}">
                <a16:creationId xmlns:a16="http://schemas.microsoft.com/office/drawing/2014/main" id="{CFF8E7A3-2922-437D-91F4-4BC73B06085E}"/>
              </a:ext>
            </a:extLst>
          </p:cNvPr>
          <p:cNvSpPr>
            <a:spLocks noChangeShapeType="1"/>
          </p:cNvSpPr>
          <p:nvPr/>
        </p:nvSpPr>
        <p:spPr bwMode="auto">
          <a:xfrm>
            <a:off x="7341503" y="2181662"/>
            <a:ext cx="0" cy="4572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8690F34A-1113-4FD0-B61D-FBFA4BC1BD24}"/>
              </a:ext>
            </a:extLst>
          </p:cNvPr>
          <p:cNvSpPr>
            <a:spLocks noChangeShapeType="1"/>
          </p:cNvSpPr>
          <p:nvPr/>
        </p:nvSpPr>
        <p:spPr bwMode="auto">
          <a:xfrm>
            <a:off x="10941953" y="2181662"/>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7173" name="Picture 5" descr="BcaE8X6Ri[1]">
            <a:extLst>
              <a:ext uri="{FF2B5EF4-FFF2-40B4-BE49-F238E27FC236}">
                <a16:creationId xmlns:a16="http://schemas.microsoft.com/office/drawing/2014/main" id="{65D46F5C-9DF5-4D3E-A4F4-D4A6C06692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7303" y="2696012"/>
            <a:ext cx="441325" cy="131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7" name="Text Box 6">
            <a:extLst>
              <a:ext uri="{FF2B5EF4-FFF2-40B4-BE49-F238E27FC236}">
                <a16:creationId xmlns:a16="http://schemas.microsoft.com/office/drawing/2014/main" id="{A784F9D0-3535-40D6-82C0-93BFF4A32097}"/>
              </a:ext>
            </a:extLst>
          </p:cNvPr>
          <p:cNvSpPr txBox="1">
            <a:spLocks noChangeArrowheads="1"/>
          </p:cNvSpPr>
          <p:nvPr/>
        </p:nvSpPr>
        <p:spPr bwMode="auto">
          <a:xfrm>
            <a:off x="9913253" y="263886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200" b="0" i="0" u="none" strike="noStrike" cap="none" normalizeH="0" baseline="0" noProof="1">
                <a:ln>
                  <a:noFill/>
                </a:ln>
                <a:solidFill>
                  <a:srgbClr val="000000"/>
                </a:solidFill>
                <a:effectLst/>
                <a:latin typeface="Times New Roman" panose="02020603050405020304" pitchFamily="18" charset="0"/>
              </a:rPr>
              <a:t>Ω</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Line 7">
            <a:extLst>
              <a:ext uri="{FF2B5EF4-FFF2-40B4-BE49-F238E27FC236}">
                <a16:creationId xmlns:a16="http://schemas.microsoft.com/office/drawing/2014/main" id="{B889872E-D047-4834-BEC5-0C33A9D5B034}"/>
              </a:ext>
            </a:extLst>
          </p:cNvPr>
          <p:cNvSpPr>
            <a:spLocks noChangeShapeType="1"/>
          </p:cNvSpPr>
          <p:nvPr/>
        </p:nvSpPr>
        <p:spPr bwMode="auto">
          <a:xfrm>
            <a:off x="9113153" y="2181662"/>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8">
            <a:extLst>
              <a:ext uri="{FF2B5EF4-FFF2-40B4-BE49-F238E27FC236}">
                <a16:creationId xmlns:a16="http://schemas.microsoft.com/office/drawing/2014/main" id="{8A9D3D69-A6F0-485F-B87A-6F69C6A20E15}"/>
              </a:ext>
            </a:extLst>
          </p:cNvPr>
          <p:cNvSpPr txBox="1">
            <a:spLocks noChangeArrowheads="1"/>
          </p:cNvSpPr>
          <p:nvPr/>
        </p:nvSpPr>
        <p:spPr bwMode="auto">
          <a:xfrm>
            <a:off x="7741553" y="1895912"/>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Pyrrhus 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Macadonia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Text Box 9">
            <a:extLst>
              <a:ext uri="{FF2B5EF4-FFF2-40B4-BE49-F238E27FC236}">
                <a16:creationId xmlns:a16="http://schemas.microsoft.com/office/drawing/2014/main" id="{EE2ECB67-3C52-4A53-9EAA-BEB57CA0A0AB}"/>
              </a:ext>
            </a:extLst>
          </p:cNvPr>
          <p:cNvSpPr txBox="1">
            <a:spLocks noChangeArrowheads="1"/>
          </p:cNvSpPr>
          <p:nvPr/>
        </p:nvSpPr>
        <p:spPr bwMode="auto">
          <a:xfrm>
            <a:off x="9513203" y="1895912"/>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Pyrrhusin</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Rome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Line 10">
            <a:extLst>
              <a:ext uri="{FF2B5EF4-FFF2-40B4-BE49-F238E27FC236}">
                <a16:creationId xmlns:a16="http://schemas.microsoft.com/office/drawing/2014/main" id="{DDBC8A4A-2C3B-41F2-9887-F99F491C1D26}"/>
              </a:ext>
            </a:extLst>
          </p:cNvPr>
          <p:cNvSpPr>
            <a:spLocks noChangeShapeType="1"/>
          </p:cNvSpPr>
          <p:nvPr/>
        </p:nvSpPr>
        <p:spPr bwMode="auto">
          <a:xfrm>
            <a:off x="7398653" y="3724712"/>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ADCF6CED-6AE1-4DAA-AF6A-CC65F7CDFF1D}"/>
              </a:ext>
            </a:extLst>
          </p:cNvPr>
          <p:cNvSpPr>
            <a:spLocks noChangeShapeType="1"/>
          </p:cNvSpPr>
          <p:nvPr/>
        </p:nvSpPr>
        <p:spPr bwMode="auto">
          <a:xfrm>
            <a:off x="7398653" y="3267512"/>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2">
            <a:extLst>
              <a:ext uri="{FF2B5EF4-FFF2-40B4-BE49-F238E27FC236}">
                <a16:creationId xmlns:a16="http://schemas.microsoft.com/office/drawing/2014/main" id="{BE52D8A5-4322-46B9-82DF-AD431F3703D2}"/>
              </a:ext>
            </a:extLst>
          </p:cNvPr>
          <p:cNvSpPr>
            <a:spLocks noChangeShapeType="1"/>
          </p:cNvSpPr>
          <p:nvPr/>
        </p:nvSpPr>
        <p:spPr bwMode="auto">
          <a:xfrm>
            <a:off x="10999103" y="3267512"/>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7181" name="Picture 13" descr="BcaE8X6Ri[1]">
            <a:extLst>
              <a:ext uri="{FF2B5EF4-FFF2-40B4-BE49-F238E27FC236}">
                <a16:creationId xmlns:a16="http://schemas.microsoft.com/office/drawing/2014/main" id="{75D98C55-62D5-4445-9CB4-600DD99560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4453" y="3781862"/>
            <a:ext cx="441325" cy="131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4" name="Text Box 14">
            <a:extLst>
              <a:ext uri="{FF2B5EF4-FFF2-40B4-BE49-F238E27FC236}">
                <a16:creationId xmlns:a16="http://schemas.microsoft.com/office/drawing/2014/main" id="{DB02EBC2-CB39-4B80-8664-CFD2F484C377}"/>
              </a:ext>
            </a:extLst>
          </p:cNvPr>
          <p:cNvSpPr txBox="1">
            <a:spLocks noChangeArrowheads="1"/>
          </p:cNvSpPr>
          <p:nvPr/>
        </p:nvSpPr>
        <p:spPr bwMode="auto">
          <a:xfrm>
            <a:off x="9970403" y="372471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200" b="0" i="0" u="none" strike="noStrike" cap="none" normalizeH="0" baseline="0" noProof="1">
                <a:ln>
                  <a:noFill/>
                </a:ln>
                <a:solidFill>
                  <a:srgbClr val="000000"/>
                </a:solidFill>
                <a:effectLst/>
                <a:latin typeface="Times New Roman" panose="02020603050405020304" pitchFamily="18" charset="0"/>
              </a:rPr>
              <a:t>Ω</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Line 15">
            <a:extLst>
              <a:ext uri="{FF2B5EF4-FFF2-40B4-BE49-F238E27FC236}">
                <a16:creationId xmlns:a16="http://schemas.microsoft.com/office/drawing/2014/main" id="{FA853BA4-D9BF-4757-9AE0-9DC6EE088CFC}"/>
              </a:ext>
            </a:extLst>
          </p:cNvPr>
          <p:cNvSpPr>
            <a:spLocks noChangeShapeType="1"/>
          </p:cNvSpPr>
          <p:nvPr/>
        </p:nvSpPr>
        <p:spPr bwMode="auto">
          <a:xfrm>
            <a:off x="9170303" y="3267512"/>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6">
            <a:extLst>
              <a:ext uri="{FF2B5EF4-FFF2-40B4-BE49-F238E27FC236}">
                <a16:creationId xmlns:a16="http://schemas.microsoft.com/office/drawing/2014/main" id="{4F4092D4-F4CA-4ED4-951C-600C100F0CFF}"/>
              </a:ext>
            </a:extLst>
          </p:cNvPr>
          <p:cNvSpPr txBox="1">
            <a:spLocks noChangeArrowheads="1"/>
          </p:cNvSpPr>
          <p:nvPr/>
        </p:nvSpPr>
        <p:spPr bwMode="auto">
          <a:xfrm>
            <a:off x="7798703" y="2981762"/>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USSR vs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Germany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 name="Text Box 17">
            <a:extLst>
              <a:ext uri="{FF2B5EF4-FFF2-40B4-BE49-F238E27FC236}">
                <a16:creationId xmlns:a16="http://schemas.microsoft.com/office/drawing/2014/main" id="{ECA3C7D1-26FA-49CD-90F7-B12A0D6D5E05}"/>
              </a:ext>
            </a:extLst>
          </p:cNvPr>
          <p:cNvSpPr txBox="1">
            <a:spLocks noChangeArrowheads="1"/>
          </p:cNvSpPr>
          <p:nvPr/>
        </p:nvSpPr>
        <p:spPr bwMode="auto">
          <a:xfrm>
            <a:off x="9570353" y="2981762"/>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Russia vs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USA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65265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7173"/>
                                        </p:tgtEl>
                                        <p:attrNameLst>
                                          <p:attrName>style.visibility</p:attrName>
                                        </p:attrNameLst>
                                      </p:cBhvr>
                                      <p:to>
                                        <p:strVal val="visible"/>
                                      </p:to>
                                    </p:set>
                                    <p:animEffect transition="in" filter="fade">
                                      <p:cBhvr>
                                        <p:cTn id="36" dur="1000"/>
                                        <p:tgtEl>
                                          <p:spTgt spid="7173"/>
                                        </p:tgtEl>
                                      </p:cBhvr>
                                    </p:animEffect>
                                    <p:anim calcmode="lin" valueType="num">
                                      <p:cBhvr>
                                        <p:cTn id="37" dur="1000" fill="hold"/>
                                        <p:tgtEl>
                                          <p:spTgt spid="7173"/>
                                        </p:tgtEl>
                                        <p:attrNameLst>
                                          <p:attrName>ppt_x</p:attrName>
                                        </p:attrNameLst>
                                      </p:cBhvr>
                                      <p:tavLst>
                                        <p:tav tm="0">
                                          <p:val>
                                            <p:strVal val="#ppt_x"/>
                                          </p:val>
                                        </p:tav>
                                        <p:tav tm="100000">
                                          <p:val>
                                            <p:strVal val="#ppt_x"/>
                                          </p:val>
                                        </p:tav>
                                      </p:tavLst>
                                    </p:anim>
                                    <p:anim calcmode="lin" valueType="num">
                                      <p:cBhvr>
                                        <p:cTn id="38" dur="1000" fill="hold"/>
                                        <p:tgtEl>
                                          <p:spTgt spid="717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anim calcmode="lin" valueType="num">
                                      <p:cBhvr>
                                        <p:cTn id="44" dur="1000" fill="hold"/>
                                        <p:tgtEl>
                                          <p:spTgt spid="7"/>
                                        </p:tgtEl>
                                        <p:attrNameLst>
                                          <p:attrName>ppt_x</p:attrName>
                                        </p:attrNameLst>
                                      </p:cBhvr>
                                      <p:tavLst>
                                        <p:tav tm="0">
                                          <p:val>
                                            <p:strVal val="#ppt_x"/>
                                          </p:val>
                                        </p:tav>
                                        <p:tav tm="100000">
                                          <p:val>
                                            <p:strVal val="#ppt_x"/>
                                          </p:val>
                                        </p:tav>
                                      </p:tavLst>
                                    </p:anim>
                                    <p:anim calcmode="lin" valueType="num">
                                      <p:cBhvr>
                                        <p:cTn id="4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1000"/>
                                        <p:tgtEl>
                                          <p:spTgt spid="9"/>
                                        </p:tgtEl>
                                      </p:cBhvr>
                                    </p:animEffect>
                                    <p:anim calcmode="lin" valueType="num">
                                      <p:cBhvr>
                                        <p:cTn id="51" dur="1000" fill="hold"/>
                                        <p:tgtEl>
                                          <p:spTgt spid="9"/>
                                        </p:tgtEl>
                                        <p:attrNameLst>
                                          <p:attrName>ppt_x</p:attrName>
                                        </p:attrNameLst>
                                      </p:cBhvr>
                                      <p:tavLst>
                                        <p:tav tm="0">
                                          <p:val>
                                            <p:strVal val="#ppt_x"/>
                                          </p:val>
                                        </p:tav>
                                        <p:tav tm="100000">
                                          <p:val>
                                            <p:strVal val="#ppt_x"/>
                                          </p:val>
                                        </p:tav>
                                      </p:tavLst>
                                    </p:anim>
                                    <p:anim calcmode="lin" valueType="num">
                                      <p:cBhvr>
                                        <p:cTn id="5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fade">
                                      <p:cBhvr>
                                        <p:cTn id="57" dur="1000"/>
                                        <p:tgtEl>
                                          <p:spTgt spid="10"/>
                                        </p:tgtEl>
                                      </p:cBhvr>
                                    </p:animEffect>
                                    <p:anim calcmode="lin" valueType="num">
                                      <p:cBhvr>
                                        <p:cTn id="58" dur="1000" fill="hold"/>
                                        <p:tgtEl>
                                          <p:spTgt spid="10"/>
                                        </p:tgtEl>
                                        <p:attrNameLst>
                                          <p:attrName>ppt_x</p:attrName>
                                        </p:attrNameLst>
                                      </p:cBhvr>
                                      <p:tavLst>
                                        <p:tav tm="0">
                                          <p:val>
                                            <p:strVal val="#ppt_x"/>
                                          </p:val>
                                        </p:tav>
                                        <p:tav tm="100000">
                                          <p:val>
                                            <p:strVal val="#ppt_x"/>
                                          </p:val>
                                        </p:tav>
                                      </p:tavLst>
                                    </p:anim>
                                    <p:anim calcmode="lin" valueType="num">
                                      <p:cBhvr>
                                        <p:cTn id="5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fade">
                                      <p:cBhvr>
                                        <p:cTn id="64" dur="1000"/>
                                        <p:tgtEl>
                                          <p:spTgt spid="11"/>
                                        </p:tgtEl>
                                      </p:cBhvr>
                                    </p:animEffect>
                                    <p:anim calcmode="lin" valueType="num">
                                      <p:cBhvr>
                                        <p:cTn id="65" dur="1000" fill="hold"/>
                                        <p:tgtEl>
                                          <p:spTgt spid="11"/>
                                        </p:tgtEl>
                                        <p:attrNameLst>
                                          <p:attrName>ppt_x</p:attrName>
                                        </p:attrNameLst>
                                      </p:cBhvr>
                                      <p:tavLst>
                                        <p:tav tm="0">
                                          <p:val>
                                            <p:strVal val="#ppt_x"/>
                                          </p:val>
                                        </p:tav>
                                        <p:tav tm="100000">
                                          <p:val>
                                            <p:strVal val="#ppt_x"/>
                                          </p:val>
                                        </p:tav>
                                      </p:tavLst>
                                    </p:anim>
                                    <p:anim calcmode="lin" valueType="num">
                                      <p:cBhvr>
                                        <p:cTn id="66" dur="1000" fill="hold"/>
                                        <p:tgtEl>
                                          <p:spTgt spid="11"/>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2"/>
                                        </p:tgtEl>
                                        <p:attrNameLst>
                                          <p:attrName>style.visibility</p:attrName>
                                        </p:attrNameLst>
                                      </p:cBhvr>
                                      <p:to>
                                        <p:strVal val="visible"/>
                                      </p:to>
                                    </p:set>
                                    <p:animEffect transition="in" filter="fade">
                                      <p:cBhvr>
                                        <p:cTn id="69" dur="1000"/>
                                        <p:tgtEl>
                                          <p:spTgt spid="12"/>
                                        </p:tgtEl>
                                      </p:cBhvr>
                                    </p:animEffect>
                                    <p:anim calcmode="lin" valueType="num">
                                      <p:cBhvr>
                                        <p:cTn id="70" dur="1000" fill="hold"/>
                                        <p:tgtEl>
                                          <p:spTgt spid="12"/>
                                        </p:tgtEl>
                                        <p:attrNameLst>
                                          <p:attrName>ppt_x</p:attrName>
                                        </p:attrNameLst>
                                      </p:cBhvr>
                                      <p:tavLst>
                                        <p:tav tm="0">
                                          <p:val>
                                            <p:strVal val="#ppt_x"/>
                                          </p:val>
                                        </p:tav>
                                        <p:tav tm="100000">
                                          <p:val>
                                            <p:strVal val="#ppt_x"/>
                                          </p:val>
                                        </p:tav>
                                      </p:tavLst>
                                    </p:anim>
                                    <p:anim calcmode="lin" valueType="num">
                                      <p:cBhvr>
                                        <p:cTn id="71" dur="1000" fill="hold"/>
                                        <p:tgtEl>
                                          <p:spTgt spid="12"/>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3"/>
                                        </p:tgtEl>
                                        <p:attrNameLst>
                                          <p:attrName>style.visibility</p:attrName>
                                        </p:attrNameLst>
                                      </p:cBhvr>
                                      <p:to>
                                        <p:strVal val="visible"/>
                                      </p:to>
                                    </p:set>
                                    <p:animEffect transition="in" filter="fade">
                                      <p:cBhvr>
                                        <p:cTn id="74" dur="1000"/>
                                        <p:tgtEl>
                                          <p:spTgt spid="13"/>
                                        </p:tgtEl>
                                      </p:cBhvr>
                                    </p:animEffect>
                                    <p:anim calcmode="lin" valueType="num">
                                      <p:cBhvr>
                                        <p:cTn id="75" dur="1000" fill="hold"/>
                                        <p:tgtEl>
                                          <p:spTgt spid="13"/>
                                        </p:tgtEl>
                                        <p:attrNameLst>
                                          <p:attrName>ppt_x</p:attrName>
                                        </p:attrNameLst>
                                      </p:cBhvr>
                                      <p:tavLst>
                                        <p:tav tm="0">
                                          <p:val>
                                            <p:strVal val="#ppt_x"/>
                                          </p:val>
                                        </p:tav>
                                        <p:tav tm="100000">
                                          <p:val>
                                            <p:strVal val="#ppt_x"/>
                                          </p:val>
                                        </p:tav>
                                      </p:tavLst>
                                    </p:anim>
                                    <p:anim calcmode="lin" valueType="num">
                                      <p:cBhvr>
                                        <p:cTn id="76" dur="1000" fill="hold"/>
                                        <p:tgtEl>
                                          <p:spTgt spid="13"/>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15"/>
                                        </p:tgtEl>
                                        <p:attrNameLst>
                                          <p:attrName>style.visibility</p:attrName>
                                        </p:attrNameLst>
                                      </p:cBhvr>
                                      <p:to>
                                        <p:strVal val="visible"/>
                                      </p:to>
                                    </p:set>
                                    <p:animEffect transition="in" filter="fade">
                                      <p:cBhvr>
                                        <p:cTn id="79" dur="1000"/>
                                        <p:tgtEl>
                                          <p:spTgt spid="15"/>
                                        </p:tgtEl>
                                      </p:cBhvr>
                                    </p:animEffect>
                                    <p:anim calcmode="lin" valueType="num">
                                      <p:cBhvr>
                                        <p:cTn id="80" dur="1000" fill="hold"/>
                                        <p:tgtEl>
                                          <p:spTgt spid="15"/>
                                        </p:tgtEl>
                                        <p:attrNameLst>
                                          <p:attrName>ppt_x</p:attrName>
                                        </p:attrNameLst>
                                      </p:cBhvr>
                                      <p:tavLst>
                                        <p:tav tm="0">
                                          <p:val>
                                            <p:strVal val="#ppt_x"/>
                                          </p:val>
                                        </p:tav>
                                        <p:tav tm="100000">
                                          <p:val>
                                            <p:strVal val="#ppt_x"/>
                                          </p:val>
                                        </p:tav>
                                      </p:tavLst>
                                    </p:anim>
                                    <p:anim calcmode="lin" valueType="num">
                                      <p:cBhvr>
                                        <p:cTn id="8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nodeType="clickEffect">
                                  <p:stCondLst>
                                    <p:cond delay="0"/>
                                  </p:stCondLst>
                                  <p:childTnLst>
                                    <p:set>
                                      <p:cBhvr>
                                        <p:cTn id="85" dur="1" fill="hold">
                                          <p:stCondLst>
                                            <p:cond delay="0"/>
                                          </p:stCondLst>
                                        </p:cTn>
                                        <p:tgtEl>
                                          <p:spTgt spid="7181"/>
                                        </p:tgtEl>
                                        <p:attrNameLst>
                                          <p:attrName>style.visibility</p:attrName>
                                        </p:attrNameLst>
                                      </p:cBhvr>
                                      <p:to>
                                        <p:strVal val="visible"/>
                                      </p:to>
                                    </p:set>
                                    <p:animEffect transition="in" filter="fade">
                                      <p:cBhvr>
                                        <p:cTn id="86" dur="1000"/>
                                        <p:tgtEl>
                                          <p:spTgt spid="7181"/>
                                        </p:tgtEl>
                                      </p:cBhvr>
                                    </p:animEffect>
                                    <p:anim calcmode="lin" valueType="num">
                                      <p:cBhvr>
                                        <p:cTn id="87" dur="1000" fill="hold"/>
                                        <p:tgtEl>
                                          <p:spTgt spid="7181"/>
                                        </p:tgtEl>
                                        <p:attrNameLst>
                                          <p:attrName>ppt_x</p:attrName>
                                        </p:attrNameLst>
                                      </p:cBhvr>
                                      <p:tavLst>
                                        <p:tav tm="0">
                                          <p:val>
                                            <p:strVal val="#ppt_x"/>
                                          </p:val>
                                        </p:tav>
                                        <p:tav tm="100000">
                                          <p:val>
                                            <p:strVal val="#ppt_x"/>
                                          </p:val>
                                        </p:tav>
                                      </p:tavLst>
                                    </p:anim>
                                    <p:anim calcmode="lin" valueType="num">
                                      <p:cBhvr>
                                        <p:cTn id="88" dur="1000" fill="hold"/>
                                        <p:tgtEl>
                                          <p:spTgt spid="7181"/>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42" presetClass="entr" presetSubtype="0" fill="hold" grpId="0" nodeType="clickEffect">
                                  <p:stCondLst>
                                    <p:cond delay="0"/>
                                  </p:stCondLst>
                                  <p:childTnLst>
                                    <p:set>
                                      <p:cBhvr>
                                        <p:cTn id="92" dur="1" fill="hold">
                                          <p:stCondLst>
                                            <p:cond delay="0"/>
                                          </p:stCondLst>
                                        </p:cTn>
                                        <p:tgtEl>
                                          <p:spTgt spid="14"/>
                                        </p:tgtEl>
                                        <p:attrNameLst>
                                          <p:attrName>style.visibility</p:attrName>
                                        </p:attrNameLst>
                                      </p:cBhvr>
                                      <p:to>
                                        <p:strVal val="visible"/>
                                      </p:to>
                                    </p:set>
                                    <p:animEffect transition="in" filter="fade">
                                      <p:cBhvr>
                                        <p:cTn id="93" dur="1000"/>
                                        <p:tgtEl>
                                          <p:spTgt spid="14"/>
                                        </p:tgtEl>
                                      </p:cBhvr>
                                    </p:animEffect>
                                    <p:anim calcmode="lin" valueType="num">
                                      <p:cBhvr>
                                        <p:cTn id="94" dur="1000" fill="hold"/>
                                        <p:tgtEl>
                                          <p:spTgt spid="14"/>
                                        </p:tgtEl>
                                        <p:attrNameLst>
                                          <p:attrName>ppt_x</p:attrName>
                                        </p:attrNameLst>
                                      </p:cBhvr>
                                      <p:tavLst>
                                        <p:tav tm="0">
                                          <p:val>
                                            <p:strVal val="#ppt_x"/>
                                          </p:val>
                                        </p:tav>
                                        <p:tav tm="100000">
                                          <p:val>
                                            <p:strVal val="#ppt_x"/>
                                          </p:val>
                                        </p:tav>
                                      </p:tavLst>
                                    </p:anim>
                                    <p:anim calcmode="lin" valueType="num">
                                      <p:cBhvr>
                                        <p:cTn id="9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42" presetClass="entr" presetSubtype="0" fill="hold" grpId="0" nodeType="clickEffect">
                                  <p:stCondLst>
                                    <p:cond delay="0"/>
                                  </p:stCondLst>
                                  <p:childTnLst>
                                    <p:set>
                                      <p:cBhvr>
                                        <p:cTn id="99" dur="1" fill="hold">
                                          <p:stCondLst>
                                            <p:cond delay="0"/>
                                          </p:stCondLst>
                                        </p:cTn>
                                        <p:tgtEl>
                                          <p:spTgt spid="16"/>
                                        </p:tgtEl>
                                        <p:attrNameLst>
                                          <p:attrName>style.visibility</p:attrName>
                                        </p:attrNameLst>
                                      </p:cBhvr>
                                      <p:to>
                                        <p:strVal val="visible"/>
                                      </p:to>
                                    </p:set>
                                    <p:animEffect transition="in" filter="fade">
                                      <p:cBhvr>
                                        <p:cTn id="100" dur="1000"/>
                                        <p:tgtEl>
                                          <p:spTgt spid="16"/>
                                        </p:tgtEl>
                                      </p:cBhvr>
                                    </p:animEffect>
                                    <p:anim calcmode="lin" valueType="num">
                                      <p:cBhvr>
                                        <p:cTn id="101" dur="1000" fill="hold"/>
                                        <p:tgtEl>
                                          <p:spTgt spid="16"/>
                                        </p:tgtEl>
                                        <p:attrNameLst>
                                          <p:attrName>ppt_x</p:attrName>
                                        </p:attrNameLst>
                                      </p:cBhvr>
                                      <p:tavLst>
                                        <p:tav tm="0">
                                          <p:val>
                                            <p:strVal val="#ppt_x"/>
                                          </p:val>
                                        </p:tav>
                                        <p:tav tm="100000">
                                          <p:val>
                                            <p:strVal val="#ppt_x"/>
                                          </p:val>
                                        </p:tav>
                                      </p:tavLst>
                                    </p:anim>
                                    <p:anim calcmode="lin" valueType="num">
                                      <p:cBhvr>
                                        <p:cTn id="102"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42" presetClass="entr" presetSubtype="0" fill="hold" grpId="0" nodeType="clickEffect">
                                  <p:stCondLst>
                                    <p:cond delay="0"/>
                                  </p:stCondLst>
                                  <p:childTnLst>
                                    <p:set>
                                      <p:cBhvr>
                                        <p:cTn id="106" dur="1" fill="hold">
                                          <p:stCondLst>
                                            <p:cond delay="0"/>
                                          </p:stCondLst>
                                        </p:cTn>
                                        <p:tgtEl>
                                          <p:spTgt spid="17"/>
                                        </p:tgtEl>
                                        <p:attrNameLst>
                                          <p:attrName>style.visibility</p:attrName>
                                        </p:attrNameLst>
                                      </p:cBhvr>
                                      <p:to>
                                        <p:strVal val="visible"/>
                                      </p:to>
                                    </p:set>
                                    <p:animEffect transition="in" filter="fade">
                                      <p:cBhvr>
                                        <p:cTn id="107" dur="1000"/>
                                        <p:tgtEl>
                                          <p:spTgt spid="17"/>
                                        </p:tgtEl>
                                      </p:cBhvr>
                                    </p:animEffect>
                                    <p:anim calcmode="lin" valueType="num">
                                      <p:cBhvr>
                                        <p:cTn id="108" dur="1000" fill="hold"/>
                                        <p:tgtEl>
                                          <p:spTgt spid="17"/>
                                        </p:tgtEl>
                                        <p:attrNameLst>
                                          <p:attrName>ppt_x</p:attrName>
                                        </p:attrNameLst>
                                      </p:cBhvr>
                                      <p:tavLst>
                                        <p:tav tm="0">
                                          <p:val>
                                            <p:strVal val="#ppt_x"/>
                                          </p:val>
                                        </p:tav>
                                        <p:tav tm="100000">
                                          <p:val>
                                            <p:strVal val="#ppt_x"/>
                                          </p:val>
                                        </p:tav>
                                      </p:tavLst>
                                    </p:anim>
                                    <p:anim calcmode="lin" valueType="num">
                                      <p:cBhvr>
                                        <p:cTn id="10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6" grpId="0" animBg="1"/>
      <p:bldP spid="7" grpId="0"/>
      <p:bldP spid="8" grpId="0" animBg="1"/>
      <p:bldP spid="9" grpId="0"/>
      <p:bldP spid="10" grpId="0"/>
      <p:bldP spid="11" grpId="0" animBg="1"/>
      <p:bldP spid="12" grpId="0" animBg="1"/>
      <p:bldP spid="13" grpId="0" animBg="1"/>
      <p:bldP spid="14" grpId="0"/>
      <p:bldP spid="15" grpId="0" animBg="1"/>
      <p:bldP spid="16"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E843AD-65A8-46C7-B9F1-63026C53BFA2}"/>
              </a:ext>
            </a:extLst>
          </p:cNvPr>
          <p:cNvSpPr>
            <a:spLocks noGrp="1"/>
          </p:cNvSpPr>
          <p:nvPr>
            <p:ph type="sldNum" sz="quarter" idx="12"/>
          </p:nvPr>
        </p:nvSpPr>
        <p:spPr>
          <a:xfrm>
            <a:off x="8610600" y="6356350"/>
            <a:ext cx="2743200" cy="365125"/>
          </a:xfrm>
        </p:spPr>
        <p:txBody>
          <a:bodyPr/>
          <a:lstStyle/>
          <a:p>
            <a:fld id="{1E1B8BD3-EEEF-4896-BEE3-06C250004F3C}" type="slidenum">
              <a:rPr lang="en-US" smtClean="0"/>
              <a:pPr/>
              <a:t>11</a:t>
            </a:fld>
            <a:endParaRPr lang="en-US"/>
          </a:p>
        </p:txBody>
      </p:sp>
      <p:sp>
        <p:nvSpPr>
          <p:cNvPr id="3" name="Line 2">
            <a:extLst>
              <a:ext uri="{FF2B5EF4-FFF2-40B4-BE49-F238E27FC236}">
                <a16:creationId xmlns:a16="http://schemas.microsoft.com/office/drawing/2014/main" id="{A1CE748B-F468-49EE-9210-DBB19DDE88BA}"/>
              </a:ext>
            </a:extLst>
          </p:cNvPr>
          <p:cNvSpPr>
            <a:spLocks noChangeShapeType="1"/>
          </p:cNvSpPr>
          <p:nvPr/>
        </p:nvSpPr>
        <p:spPr bwMode="auto">
          <a:xfrm>
            <a:off x="1658029" y="2257424"/>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3">
            <a:extLst>
              <a:ext uri="{FF2B5EF4-FFF2-40B4-BE49-F238E27FC236}">
                <a16:creationId xmlns:a16="http://schemas.microsoft.com/office/drawing/2014/main" id="{4393BF63-2489-40A4-AFD3-4DB92067AADC}"/>
              </a:ext>
            </a:extLst>
          </p:cNvPr>
          <p:cNvSpPr>
            <a:spLocks noChangeShapeType="1"/>
          </p:cNvSpPr>
          <p:nvPr/>
        </p:nvSpPr>
        <p:spPr bwMode="auto">
          <a:xfrm>
            <a:off x="1658029" y="180022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F70083A2-641E-4C44-B599-CDB1334EC346}"/>
              </a:ext>
            </a:extLst>
          </p:cNvPr>
          <p:cNvSpPr>
            <a:spLocks noChangeShapeType="1"/>
          </p:cNvSpPr>
          <p:nvPr/>
        </p:nvSpPr>
        <p:spPr bwMode="auto">
          <a:xfrm>
            <a:off x="5258479" y="180022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8197" name="Picture 5" descr="BcaE8X6Ri[1]">
            <a:extLst>
              <a:ext uri="{FF2B5EF4-FFF2-40B4-BE49-F238E27FC236}">
                <a16:creationId xmlns:a16="http://schemas.microsoft.com/office/drawing/2014/main" id="{08187F2F-87FC-4538-A80B-76E5F01935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3829" y="2314574"/>
            <a:ext cx="441325" cy="131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6" name="Text Box 6">
            <a:extLst>
              <a:ext uri="{FF2B5EF4-FFF2-40B4-BE49-F238E27FC236}">
                <a16:creationId xmlns:a16="http://schemas.microsoft.com/office/drawing/2014/main" id="{C23BBCA0-007C-4C8F-9E55-0F8B44377A64}"/>
              </a:ext>
            </a:extLst>
          </p:cNvPr>
          <p:cNvSpPr txBox="1">
            <a:spLocks noChangeArrowheads="1"/>
          </p:cNvSpPr>
          <p:nvPr/>
        </p:nvSpPr>
        <p:spPr bwMode="auto">
          <a:xfrm>
            <a:off x="4229779" y="225742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200" b="0" i="0" u="none" strike="noStrike" cap="none" normalizeH="0" baseline="0" noProof="1">
                <a:ln>
                  <a:noFill/>
                </a:ln>
                <a:solidFill>
                  <a:srgbClr val="00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7">
            <a:extLst>
              <a:ext uri="{FF2B5EF4-FFF2-40B4-BE49-F238E27FC236}">
                <a16:creationId xmlns:a16="http://schemas.microsoft.com/office/drawing/2014/main" id="{5C7B8DA7-3D64-4202-997B-84E06C480055}"/>
              </a:ext>
            </a:extLst>
          </p:cNvPr>
          <p:cNvSpPr>
            <a:spLocks noChangeShapeType="1"/>
          </p:cNvSpPr>
          <p:nvPr/>
        </p:nvSpPr>
        <p:spPr bwMode="auto">
          <a:xfrm>
            <a:off x="3429679" y="180022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8">
            <a:extLst>
              <a:ext uri="{FF2B5EF4-FFF2-40B4-BE49-F238E27FC236}">
                <a16:creationId xmlns:a16="http://schemas.microsoft.com/office/drawing/2014/main" id="{5AE34095-AA63-40D0-BC87-125BC731C0CE}"/>
              </a:ext>
            </a:extLst>
          </p:cNvPr>
          <p:cNvSpPr txBox="1">
            <a:spLocks noChangeArrowheads="1"/>
          </p:cNvSpPr>
          <p:nvPr/>
        </p:nvSpPr>
        <p:spPr bwMode="auto">
          <a:xfrm>
            <a:off x="2058079" y="1514474"/>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Pyrrhus 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Macadonia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9">
            <a:extLst>
              <a:ext uri="{FF2B5EF4-FFF2-40B4-BE49-F238E27FC236}">
                <a16:creationId xmlns:a16="http://schemas.microsoft.com/office/drawing/2014/main" id="{CF5F7414-7120-4ED2-8170-B926C58BDE3C}"/>
              </a:ext>
            </a:extLst>
          </p:cNvPr>
          <p:cNvSpPr txBox="1">
            <a:spLocks noChangeArrowheads="1"/>
          </p:cNvSpPr>
          <p:nvPr/>
        </p:nvSpPr>
        <p:spPr bwMode="auto">
          <a:xfrm>
            <a:off x="3829729" y="1514474"/>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Pyrrhusin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Rome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Line 10">
            <a:extLst>
              <a:ext uri="{FF2B5EF4-FFF2-40B4-BE49-F238E27FC236}">
                <a16:creationId xmlns:a16="http://schemas.microsoft.com/office/drawing/2014/main" id="{69BA57D5-88B6-40F6-B09A-6D5B87FD2A28}"/>
              </a:ext>
            </a:extLst>
          </p:cNvPr>
          <p:cNvSpPr>
            <a:spLocks noChangeShapeType="1"/>
          </p:cNvSpPr>
          <p:nvPr/>
        </p:nvSpPr>
        <p:spPr bwMode="auto">
          <a:xfrm>
            <a:off x="1715179" y="3343274"/>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1">
            <a:extLst>
              <a:ext uri="{FF2B5EF4-FFF2-40B4-BE49-F238E27FC236}">
                <a16:creationId xmlns:a16="http://schemas.microsoft.com/office/drawing/2014/main" id="{CF876F6B-44E9-4244-A99C-E511B99E121F}"/>
              </a:ext>
            </a:extLst>
          </p:cNvPr>
          <p:cNvSpPr>
            <a:spLocks noChangeShapeType="1"/>
          </p:cNvSpPr>
          <p:nvPr/>
        </p:nvSpPr>
        <p:spPr bwMode="auto">
          <a:xfrm>
            <a:off x="1715179" y="288607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2">
            <a:extLst>
              <a:ext uri="{FF2B5EF4-FFF2-40B4-BE49-F238E27FC236}">
                <a16:creationId xmlns:a16="http://schemas.microsoft.com/office/drawing/2014/main" id="{5916EC66-5739-471C-8F9E-524D1C50FCF9}"/>
              </a:ext>
            </a:extLst>
          </p:cNvPr>
          <p:cNvSpPr>
            <a:spLocks noChangeShapeType="1"/>
          </p:cNvSpPr>
          <p:nvPr/>
        </p:nvSpPr>
        <p:spPr bwMode="auto">
          <a:xfrm>
            <a:off x="5315629" y="288607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8205" name="Picture 13" descr="BcaE8X6Ri[1]">
            <a:extLst>
              <a:ext uri="{FF2B5EF4-FFF2-40B4-BE49-F238E27FC236}">
                <a16:creationId xmlns:a16="http://schemas.microsoft.com/office/drawing/2014/main" id="{9FDEED7B-EC5B-491C-A66E-0DC91D5F34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0979" y="3400424"/>
            <a:ext cx="441325" cy="131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3" name="Text Box 14">
            <a:extLst>
              <a:ext uri="{FF2B5EF4-FFF2-40B4-BE49-F238E27FC236}">
                <a16:creationId xmlns:a16="http://schemas.microsoft.com/office/drawing/2014/main" id="{F453DC4F-1066-49C4-B387-DE4F796041D1}"/>
              </a:ext>
            </a:extLst>
          </p:cNvPr>
          <p:cNvSpPr txBox="1">
            <a:spLocks noChangeArrowheads="1"/>
          </p:cNvSpPr>
          <p:nvPr/>
        </p:nvSpPr>
        <p:spPr bwMode="auto">
          <a:xfrm>
            <a:off x="4286929" y="334327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200" b="0" i="0" u="none" strike="noStrike" cap="none" normalizeH="0" baseline="0" noProof="1">
                <a:ln>
                  <a:noFill/>
                </a:ln>
                <a:solidFill>
                  <a:srgbClr val="00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5">
            <a:extLst>
              <a:ext uri="{FF2B5EF4-FFF2-40B4-BE49-F238E27FC236}">
                <a16:creationId xmlns:a16="http://schemas.microsoft.com/office/drawing/2014/main" id="{9ABD4F73-18EA-4AEA-B9D4-FA191AB98FF7}"/>
              </a:ext>
            </a:extLst>
          </p:cNvPr>
          <p:cNvSpPr>
            <a:spLocks noChangeShapeType="1"/>
          </p:cNvSpPr>
          <p:nvPr/>
        </p:nvSpPr>
        <p:spPr bwMode="auto">
          <a:xfrm>
            <a:off x="3486829" y="288607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6">
            <a:extLst>
              <a:ext uri="{FF2B5EF4-FFF2-40B4-BE49-F238E27FC236}">
                <a16:creationId xmlns:a16="http://schemas.microsoft.com/office/drawing/2014/main" id="{F94F3C10-13FD-46D6-9947-6F16C8900952}"/>
              </a:ext>
            </a:extLst>
          </p:cNvPr>
          <p:cNvSpPr txBox="1">
            <a:spLocks noChangeArrowheads="1"/>
          </p:cNvSpPr>
          <p:nvPr/>
        </p:nvSpPr>
        <p:spPr bwMode="auto">
          <a:xfrm>
            <a:off x="2115229" y="2600324"/>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USSR vs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7">
            <a:extLst>
              <a:ext uri="{FF2B5EF4-FFF2-40B4-BE49-F238E27FC236}">
                <a16:creationId xmlns:a16="http://schemas.microsoft.com/office/drawing/2014/main" id="{7D173E33-115F-429A-8333-FB642AF96091}"/>
              </a:ext>
            </a:extLst>
          </p:cNvPr>
          <p:cNvSpPr txBox="1">
            <a:spLocks noChangeArrowheads="1"/>
          </p:cNvSpPr>
          <p:nvPr/>
        </p:nvSpPr>
        <p:spPr bwMode="auto">
          <a:xfrm>
            <a:off x="3886879" y="2600324"/>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Russia vs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8">
            <a:extLst>
              <a:ext uri="{FF2B5EF4-FFF2-40B4-BE49-F238E27FC236}">
                <a16:creationId xmlns:a16="http://schemas.microsoft.com/office/drawing/2014/main" id="{48165726-A2FE-457F-BAC3-3415DC675E4E}"/>
              </a:ext>
            </a:extLst>
          </p:cNvPr>
          <p:cNvSpPr txBox="1">
            <a:spLocks noChangeArrowheads="1"/>
          </p:cNvSpPr>
          <p:nvPr/>
        </p:nvSpPr>
        <p:spPr bwMode="auto">
          <a:xfrm>
            <a:off x="3258229" y="2028824"/>
            <a:ext cx="3429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Text Box 19">
            <a:extLst>
              <a:ext uri="{FF2B5EF4-FFF2-40B4-BE49-F238E27FC236}">
                <a16:creationId xmlns:a16="http://schemas.microsoft.com/office/drawing/2014/main" id="{0C33152B-3C0F-486A-A756-8533AF78FBE9}"/>
              </a:ext>
            </a:extLst>
          </p:cNvPr>
          <p:cNvSpPr txBox="1">
            <a:spLocks noChangeArrowheads="1"/>
          </p:cNvSpPr>
          <p:nvPr/>
        </p:nvSpPr>
        <p:spPr bwMode="auto">
          <a:xfrm>
            <a:off x="3315379" y="3114674"/>
            <a:ext cx="3429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TextBox 18">
            <a:extLst>
              <a:ext uri="{FF2B5EF4-FFF2-40B4-BE49-F238E27FC236}">
                <a16:creationId xmlns:a16="http://schemas.microsoft.com/office/drawing/2014/main" id="{15C5E1AA-37EA-46E6-9634-06ADDCEE61C4}"/>
              </a:ext>
            </a:extLst>
          </p:cNvPr>
          <p:cNvSpPr txBox="1"/>
          <p:nvPr/>
        </p:nvSpPr>
        <p:spPr>
          <a:xfrm>
            <a:off x="963316" y="3915299"/>
            <a:ext cx="5561901" cy="738664"/>
          </a:xfrm>
          <a:prstGeom prst="rect">
            <a:avLst/>
          </a:prstGeom>
          <a:noFill/>
        </p:spPr>
        <p:txBody>
          <a:bodyPr wrap="square" rtlCol="0">
            <a:spAutoFit/>
          </a:bodyPr>
          <a:lstStyle/>
          <a:p>
            <a:r>
              <a:rPr lang="en-US" sz="1400" dirty="0">
                <a:latin typeface="Arial Narrow" panose="020B0606020202030204" pitchFamily="34" charset="0"/>
              </a:rPr>
              <a:t>Like we would do with Israel we cut the line, and we overlay the alpha and the omega histories and we see that all those histories, these three, speak of this one, the final history, our history.  </a:t>
            </a:r>
          </a:p>
        </p:txBody>
      </p:sp>
      <p:sp>
        <p:nvSpPr>
          <p:cNvPr id="20" name="Text Box 20">
            <a:extLst>
              <a:ext uri="{FF2B5EF4-FFF2-40B4-BE49-F238E27FC236}">
                <a16:creationId xmlns:a16="http://schemas.microsoft.com/office/drawing/2014/main" id="{CAC68893-93F6-412A-907A-C2717CD21D91}"/>
              </a:ext>
            </a:extLst>
          </p:cNvPr>
          <p:cNvSpPr txBox="1">
            <a:spLocks noChangeArrowheads="1"/>
          </p:cNvSpPr>
          <p:nvPr/>
        </p:nvSpPr>
        <p:spPr bwMode="auto">
          <a:xfrm>
            <a:off x="7565473" y="629174"/>
            <a:ext cx="3257550" cy="5200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21">
            <a:extLst>
              <a:ext uri="{FF2B5EF4-FFF2-40B4-BE49-F238E27FC236}">
                <a16:creationId xmlns:a16="http://schemas.microsoft.com/office/drawing/2014/main" id="{8AE8CE4B-B90C-4C70-AAAF-92DD394580D9}"/>
              </a:ext>
            </a:extLst>
          </p:cNvPr>
          <p:cNvSpPr>
            <a:spLocks noChangeShapeType="1"/>
          </p:cNvSpPr>
          <p:nvPr/>
        </p:nvSpPr>
        <p:spPr bwMode="auto">
          <a:xfrm>
            <a:off x="7708348" y="1114949"/>
            <a:ext cx="0"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2">
            <a:extLst>
              <a:ext uri="{FF2B5EF4-FFF2-40B4-BE49-F238E27FC236}">
                <a16:creationId xmlns:a16="http://schemas.microsoft.com/office/drawing/2014/main" id="{1FE06026-E387-4FF8-8399-177EC94049A0}"/>
              </a:ext>
            </a:extLst>
          </p:cNvPr>
          <p:cNvSpPr>
            <a:spLocks noChangeShapeType="1"/>
          </p:cNvSpPr>
          <p:nvPr/>
        </p:nvSpPr>
        <p:spPr bwMode="auto">
          <a:xfrm>
            <a:off x="8851348" y="1114949"/>
            <a:ext cx="0"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3">
            <a:extLst>
              <a:ext uri="{FF2B5EF4-FFF2-40B4-BE49-F238E27FC236}">
                <a16:creationId xmlns:a16="http://schemas.microsoft.com/office/drawing/2014/main" id="{055B6F4C-EE7D-4C70-BDB1-6CC407460B19}"/>
              </a:ext>
            </a:extLst>
          </p:cNvPr>
          <p:cNvSpPr txBox="1">
            <a:spLocks noChangeArrowheads="1"/>
          </p:cNvSpPr>
          <p:nvPr/>
        </p:nvSpPr>
        <p:spPr bwMode="auto">
          <a:xfrm>
            <a:off x="7851223" y="1314974"/>
            <a:ext cx="7429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Macedonia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8216" name="Picture 24" descr="BcaE8X6Ri[1]">
            <a:extLst>
              <a:ext uri="{FF2B5EF4-FFF2-40B4-BE49-F238E27FC236}">
                <a16:creationId xmlns:a16="http://schemas.microsoft.com/office/drawing/2014/main" id="{D9B06635-105E-41E9-8BFF-FAC9F4D72B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9823" y="1143524"/>
            <a:ext cx="395288" cy="141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4" name="Text Box 25">
            <a:extLst>
              <a:ext uri="{FF2B5EF4-FFF2-40B4-BE49-F238E27FC236}">
                <a16:creationId xmlns:a16="http://schemas.microsoft.com/office/drawing/2014/main" id="{08E4AB4D-9B9B-443F-8922-494463EC8961}"/>
              </a:ext>
            </a:extLst>
          </p:cNvPr>
          <p:cNvSpPr txBox="1">
            <a:spLocks noChangeArrowheads="1"/>
          </p:cNvSpPr>
          <p:nvPr/>
        </p:nvSpPr>
        <p:spPr bwMode="auto">
          <a:xfrm>
            <a:off x="7908373" y="2315099"/>
            <a:ext cx="80010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WW2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6">
            <a:extLst>
              <a:ext uri="{FF2B5EF4-FFF2-40B4-BE49-F238E27FC236}">
                <a16:creationId xmlns:a16="http://schemas.microsoft.com/office/drawing/2014/main" id="{9051213B-FB30-4E06-8AB3-496D3654F9FA}"/>
              </a:ext>
            </a:extLst>
          </p:cNvPr>
          <p:cNvSpPr txBox="1">
            <a:spLocks noChangeArrowheads="1"/>
          </p:cNvSpPr>
          <p:nvPr/>
        </p:nvSpPr>
        <p:spPr bwMode="auto">
          <a:xfrm>
            <a:off x="9908623" y="1029224"/>
            <a:ext cx="33813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400" b="0" i="0" u="none" strike="noStrike" cap="none" normalizeH="0" baseline="0" noProof="1">
                <a:ln>
                  <a:noFill/>
                </a:ln>
                <a:solidFill>
                  <a:srgbClr val="00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7">
            <a:extLst>
              <a:ext uri="{FF2B5EF4-FFF2-40B4-BE49-F238E27FC236}">
                <a16:creationId xmlns:a16="http://schemas.microsoft.com/office/drawing/2014/main" id="{F36E28BF-2160-42EB-BEF0-0BEE85559F89}"/>
              </a:ext>
            </a:extLst>
          </p:cNvPr>
          <p:cNvSpPr txBox="1">
            <a:spLocks noChangeArrowheads="1"/>
          </p:cNvSpPr>
          <p:nvPr/>
        </p:nvSpPr>
        <p:spPr bwMode="auto">
          <a:xfrm>
            <a:off x="8651323" y="629174"/>
            <a:ext cx="11715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Pyrrhus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28">
            <a:extLst>
              <a:ext uri="{FF2B5EF4-FFF2-40B4-BE49-F238E27FC236}">
                <a16:creationId xmlns:a16="http://schemas.microsoft.com/office/drawing/2014/main" id="{67BB741C-1C16-43A1-9CDA-3AFFC2A41054}"/>
              </a:ext>
            </a:extLst>
          </p:cNvPr>
          <p:cNvSpPr>
            <a:spLocks noChangeShapeType="1"/>
          </p:cNvSpPr>
          <p:nvPr/>
        </p:nvSpPr>
        <p:spPr bwMode="auto">
          <a:xfrm>
            <a:off x="7708348" y="1629299"/>
            <a:ext cx="11430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9">
            <a:extLst>
              <a:ext uri="{FF2B5EF4-FFF2-40B4-BE49-F238E27FC236}">
                <a16:creationId xmlns:a16="http://schemas.microsoft.com/office/drawing/2014/main" id="{2686647B-32FF-42C0-A8EE-F5BD43D35830}"/>
              </a:ext>
            </a:extLst>
          </p:cNvPr>
          <p:cNvSpPr>
            <a:spLocks noChangeShapeType="1"/>
          </p:cNvSpPr>
          <p:nvPr/>
        </p:nvSpPr>
        <p:spPr bwMode="auto">
          <a:xfrm>
            <a:off x="7736923" y="2115074"/>
            <a:ext cx="0"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30">
            <a:extLst>
              <a:ext uri="{FF2B5EF4-FFF2-40B4-BE49-F238E27FC236}">
                <a16:creationId xmlns:a16="http://schemas.microsoft.com/office/drawing/2014/main" id="{CFD9EDCB-304E-4ED1-A7A6-84B57874250C}"/>
              </a:ext>
            </a:extLst>
          </p:cNvPr>
          <p:cNvSpPr>
            <a:spLocks noChangeShapeType="1"/>
          </p:cNvSpPr>
          <p:nvPr/>
        </p:nvSpPr>
        <p:spPr bwMode="auto">
          <a:xfrm>
            <a:off x="8879923" y="2115074"/>
            <a:ext cx="0"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31">
            <a:extLst>
              <a:ext uri="{FF2B5EF4-FFF2-40B4-BE49-F238E27FC236}">
                <a16:creationId xmlns:a16="http://schemas.microsoft.com/office/drawing/2014/main" id="{65165D71-A94B-4E0F-811A-E04E4FB5974C}"/>
              </a:ext>
            </a:extLst>
          </p:cNvPr>
          <p:cNvSpPr>
            <a:spLocks noChangeShapeType="1"/>
          </p:cNvSpPr>
          <p:nvPr/>
        </p:nvSpPr>
        <p:spPr bwMode="auto">
          <a:xfrm>
            <a:off x="7736923" y="2629424"/>
            <a:ext cx="11430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2">
            <a:extLst>
              <a:ext uri="{FF2B5EF4-FFF2-40B4-BE49-F238E27FC236}">
                <a16:creationId xmlns:a16="http://schemas.microsoft.com/office/drawing/2014/main" id="{ADDD48BB-B516-4007-8B4F-BCF81011E76E}"/>
              </a:ext>
            </a:extLst>
          </p:cNvPr>
          <p:cNvSpPr>
            <a:spLocks noChangeShapeType="1"/>
          </p:cNvSpPr>
          <p:nvPr/>
        </p:nvSpPr>
        <p:spPr bwMode="auto">
          <a:xfrm>
            <a:off x="9508573" y="1114949"/>
            <a:ext cx="0"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92" name="Line 33">
            <a:extLst>
              <a:ext uri="{FF2B5EF4-FFF2-40B4-BE49-F238E27FC236}">
                <a16:creationId xmlns:a16="http://schemas.microsoft.com/office/drawing/2014/main" id="{0C0EB91E-3D9D-4688-BD84-547858DF7620}"/>
              </a:ext>
            </a:extLst>
          </p:cNvPr>
          <p:cNvSpPr>
            <a:spLocks noChangeShapeType="1"/>
          </p:cNvSpPr>
          <p:nvPr/>
        </p:nvSpPr>
        <p:spPr bwMode="auto">
          <a:xfrm>
            <a:off x="10651573" y="1114949"/>
            <a:ext cx="0"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93" name="Text Box 34">
            <a:extLst>
              <a:ext uri="{FF2B5EF4-FFF2-40B4-BE49-F238E27FC236}">
                <a16:creationId xmlns:a16="http://schemas.microsoft.com/office/drawing/2014/main" id="{6050DF33-203A-4542-BAEE-E647CF92D64C}"/>
              </a:ext>
            </a:extLst>
          </p:cNvPr>
          <p:cNvSpPr txBox="1">
            <a:spLocks noChangeArrowheads="1"/>
          </p:cNvSpPr>
          <p:nvPr/>
        </p:nvSpPr>
        <p:spPr bwMode="auto">
          <a:xfrm>
            <a:off x="9937198" y="1943624"/>
            <a:ext cx="3397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400" b="0" i="0" u="none" strike="noStrike" cap="none" normalizeH="0" baseline="0" noProof="1">
                <a:ln>
                  <a:noFill/>
                </a:ln>
                <a:solidFill>
                  <a:srgbClr val="00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94" name="Line 35">
            <a:extLst>
              <a:ext uri="{FF2B5EF4-FFF2-40B4-BE49-F238E27FC236}">
                <a16:creationId xmlns:a16="http://schemas.microsoft.com/office/drawing/2014/main" id="{A7690952-6D12-402A-947B-0CEC4113D904}"/>
              </a:ext>
            </a:extLst>
          </p:cNvPr>
          <p:cNvSpPr>
            <a:spLocks noChangeShapeType="1"/>
          </p:cNvSpPr>
          <p:nvPr/>
        </p:nvSpPr>
        <p:spPr bwMode="auto">
          <a:xfrm>
            <a:off x="9508573" y="1629299"/>
            <a:ext cx="11430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95" name="Line 36">
            <a:extLst>
              <a:ext uri="{FF2B5EF4-FFF2-40B4-BE49-F238E27FC236}">
                <a16:creationId xmlns:a16="http://schemas.microsoft.com/office/drawing/2014/main" id="{51AE664E-4329-489B-9ACD-73A2A01EBE4B}"/>
              </a:ext>
            </a:extLst>
          </p:cNvPr>
          <p:cNvSpPr>
            <a:spLocks noChangeShapeType="1"/>
          </p:cNvSpPr>
          <p:nvPr/>
        </p:nvSpPr>
        <p:spPr bwMode="auto">
          <a:xfrm>
            <a:off x="9537148" y="2115074"/>
            <a:ext cx="0"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96" name="Line 37">
            <a:extLst>
              <a:ext uri="{FF2B5EF4-FFF2-40B4-BE49-F238E27FC236}">
                <a16:creationId xmlns:a16="http://schemas.microsoft.com/office/drawing/2014/main" id="{68EE89BB-CB5A-4719-BC81-CC07DFBF3DE4}"/>
              </a:ext>
            </a:extLst>
          </p:cNvPr>
          <p:cNvSpPr>
            <a:spLocks noChangeShapeType="1"/>
          </p:cNvSpPr>
          <p:nvPr/>
        </p:nvSpPr>
        <p:spPr bwMode="auto">
          <a:xfrm>
            <a:off x="10680148" y="2115074"/>
            <a:ext cx="0"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98" name="Line 38">
            <a:extLst>
              <a:ext uri="{FF2B5EF4-FFF2-40B4-BE49-F238E27FC236}">
                <a16:creationId xmlns:a16="http://schemas.microsoft.com/office/drawing/2014/main" id="{A3269D40-FECC-4D6A-805E-E1A9B1076E96}"/>
              </a:ext>
            </a:extLst>
          </p:cNvPr>
          <p:cNvSpPr>
            <a:spLocks noChangeShapeType="1"/>
          </p:cNvSpPr>
          <p:nvPr/>
        </p:nvSpPr>
        <p:spPr bwMode="auto">
          <a:xfrm>
            <a:off x="9537148" y="2629424"/>
            <a:ext cx="11430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99" name="Text Box 39">
            <a:extLst>
              <a:ext uri="{FF2B5EF4-FFF2-40B4-BE49-F238E27FC236}">
                <a16:creationId xmlns:a16="http://schemas.microsoft.com/office/drawing/2014/main" id="{E3078DD8-751A-41FC-BD2A-B4FB6A8D8BE2}"/>
              </a:ext>
            </a:extLst>
          </p:cNvPr>
          <p:cNvSpPr txBox="1">
            <a:spLocks noChangeArrowheads="1"/>
          </p:cNvSpPr>
          <p:nvPr/>
        </p:nvSpPr>
        <p:spPr bwMode="auto">
          <a:xfrm>
            <a:off x="8851348" y="1686449"/>
            <a:ext cx="6286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000000"/>
                </a:solidFill>
                <a:effectLst/>
                <a:latin typeface="Arial Narrow" panose="020B0606020202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00" name="Text Box 40">
            <a:extLst>
              <a:ext uri="{FF2B5EF4-FFF2-40B4-BE49-F238E27FC236}">
                <a16:creationId xmlns:a16="http://schemas.microsoft.com/office/drawing/2014/main" id="{5D06C76A-597B-4629-A603-E61FE09DC3D0}"/>
              </a:ext>
            </a:extLst>
          </p:cNvPr>
          <p:cNvSpPr txBox="1">
            <a:spLocks noChangeArrowheads="1"/>
          </p:cNvSpPr>
          <p:nvPr/>
        </p:nvSpPr>
        <p:spPr bwMode="auto">
          <a:xfrm>
            <a:off x="9737173" y="1314974"/>
            <a:ext cx="68580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Italy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01" name="Line 41">
            <a:extLst>
              <a:ext uri="{FF2B5EF4-FFF2-40B4-BE49-F238E27FC236}">
                <a16:creationId xmlns:a16="http://schemas.microsoft.com/office/drawing/2014/main" id="{6F24411F-35C3-4A7E-B49F-1A944089823A}"/>
              </a:ext>
            </a:extLst>
          </p:cNvPr>
          <p:cNvSpPr>
            <a:spLocks noChangeShapeType="1"/>
          </p:cNvSpPr>
          <p:nvPr/>
        </p:nvSpPr>
        <p:spPr bwMode="auto">
          <a:xfrm>
            <a:off x="8879923" y="1600724"/>
            <a:ext cx="628650" cy="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02" name="Text Box 42">
            <a:extLst>
              <a:ext uri="{FF2B5EF4-FFF2-40B4-BE49-F238E27FC236}">
                <a16:creationId xmlns:a16="http://schemas.microsoft.com/office/drawing/2014/main" id="{C11D1524-834B-4DE8-88C1-DE6BE7014764}"/>
              </a:ext>
            </a:extLst>
          </p:cNvPr>
          <p:cNvSpPr txBox="1">
            <a:spLocks noChangeArrowheads="1"/>
          </p:cNvSpPr>
          <p:nvPr/>
        </p:nvSpPr>
        <p:spPr bwMode="auto">
          <a:xfrm>
            <a:off x="9737173" y="2343674"/>
            <a:ext cx="80010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WW3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03" name="Text Box 43">
            <a:extLst>
              <a:ext uri="{FF2B5EF4-FFF2-40B4-BE49-F238E27FC236}">
                <a16:creationId xmlns:a16="http://schemas.microsoft.com/office/drawing/2014/main" id="{A6B6F410-D14F-4A9E-82FC-AEF5A70D98E1}"/>
              </a:ext>
            </a:extLst>
          </p:cNvPr>
          <p:cNvSpPr txBox="1">
            <a:spLocks noChangeArrowheads="1"/>
          </p:cNvSpPr>
          <p:nvPr/>
        </p:nvSpPr>
        <p:spPr bwMode="auto">
          <a:xfrm>
            <a:off x="7565473" y="1829324"/>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1939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04" name="Line 44">
            <a:extLst>
              <a:ext uri="{FF2B5EF4-FFF2-40B4-BE49-F238E27FC236}">
                <a16:creationId xmlns:a16="http://schemas.microsoft.com/office/drawing/2014/main" id="{5FAF4711-5D87-4B83-94CE-20DFEBA08FEE}"/>
              </a:ext>
            </a:extLst>
          </p:cNvPr>
          <p:cNvSpPr>
            <a:spLocks noChangeShapeType="1"/>
          </p:cNvSpPr>
          <p:nvPr/>
        </p:nvSpPr>
        <p:spPr bwMode="auto">
          <a:xfrm>
            <a:off x="8594173" y="2972324"/>
            <a:ext cx="0"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06" name="Line 45">
            <a:extLst>
              <a:ext uri="{FF2B5EF4-FFF2-40B4-BE49-F238E27FC236}">
                <a16:creationId xmlns:a16="http://schemas.microsoft.com/office/drawing/2014/main" id="{5BB7BC29-B5FD-47F3-A08E-FD12B608578E}"/>
              </a:ext>
            </a:extLst>
          </p:cNvPr>
          <p:cNvSpPr>
            <a:spLocks noChangeShapeType="1"/>
          </p:cNvSpPr>
          <p:nvPr/>
        </p:nvSpPr>
        <p:spPr bwMode="auto">
          <a:xfrm>
            <a:off x="9737173" y="2972324"/>
            <a:ext cx="0"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07" name="Text Box 46">
            <a:extLst>
              <a:ext uri="{FF2B5EF4-FFF2-40B4-BE49-F238E27FC236}">
                <a16:creationId xmlns:a16="http://schemas.microsoft.com/office/drawing/2014/main" id="{D858C7FD-E7BD-4C6E-80A7-667E141EDCE6}"/>
              </a:ext>
            </a:extLst>
          </p:cNvPr>
          <p:cNvSpPr txBox="1">
            <a:spLocks noChangeArrowheads="1"/>
          </p:cNvSpPr>
          <p:nvPr/>
        </p:nvSpPr>
        <p:spPr bwMode="auto">
          <a:xfrm>
            <a:off x="8794198" y="3172349"/>
            <a:ext cx="68580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Pyrrhus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8239" name="Picture 47" descr="BcaE8X6Ri[1]">
            <a:extLst>
              <a:ext uri="{FF2B5EF4-FFF2-40B4-BE49-F238E27FC236}">
                <a16:creationId xmlns:a16="http://schemas.microsoft.com/office/drawing/2014/main" id="{2D9B49A0-B72C-4D3E-A684-8699F67861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65648" y="3000899"/>
            <a:ext cx="395288" cy="141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8208" name="Text Box 48">
            <a:extLst>
              <a:ext uri="{FF2B5EF4-FFF2-40B4-BE49-F238E27FC236}">
                <a16:creationId xmlns:a16="http://schemas.microsoft.com/office/drawing/2014/main" id="{01FB9B76-F5ED-4377-9849-A4EBB6026131}"/>
              </a:ext>
            </a:extLst>
          </p:cNvPr>
          <p:cNvSpPr txBox="1">
            <a:spLocks noChangeArrowheads="1"/>
          </p:cNvSpPr>
          <p:nvPr/>
        </p:nvSpPr>
        <p:spPr bwMode="auto">
          <a:xfrm>
            <a:off x="8994223" y="3629549"/>
            <a:ext cx="33813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400" b="0" i="0" u="none" strike="noStrike" cap="none" normalizeH="0" baseline="0" noProof="1">
                <a:ln>
                  <a:noFill/>
                </a:ln>
                <a:solidFill>
                  <a:srgbClr val="00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09" name="Line 49">
            <a:extLst>
              <a:ext uri="{FF2B5EF4-FFF2-40B4-BE49-F238E27FC236}">
                <a16:creationId xmlns:a16="http://schemas.microsoft.com/office/drawing/2014/main" id="{4EA42B9D-5BF4-4855-B2FD-A7B80C8092A4}"/>
              </a:ext>
            </a:extLst>
          </p:cNvPr>
          <p:cNvSpPr>
            <a:spLocks noChangeShapeType="1"/>
          </p:cNvSpPr>
          <p:nvPr/>
        </p:nvSpPr>
        <p:spPr bwMode="auto">
          <a:xfrm>
            <a:off x="8594173" y="3486674"/>
            <a:ext cx="11430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10" name="Line 50">
            <a:extLst>
              <a:ext uri="{FF2B5EF4-FFF2-40B4-BE49-F238E27FC236}">
                <a16:creationId xmlns:a16="http://schemas.microsoft.com/office/drawing/2014/main" id="{B8DB2454-6EA9-43FF-B5ED-CF27073E1B13}"/>
              </a:ext>
            </a:extLst>
          </p:cNvPr>
          <p:cNvSpPr>
            <a:spLocks noChangeShapeType="1"/>
          </p:cNvSpPr>
          <p:nvPr/>
        </p:nvSpPr>
        <p:spPr bwMode="auto">
          <a:xfrm>
            <a:off x="8594173" y="3715274"/>
            <a:ext cx="0"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11" name="Line 51">
            <a:extLst>
              <a:ext uri="{FF2B5EF4-FFF2-40B4-BE49-F238E27FC236}">
                <a16:creationId xmlns:a16="http://schemas.microsoft.com/office/drawing/2014/main" id="{B075584A-2ADF-4DD9-8A1B-00C08CCEB7EF}"/>
              </a:ext>
            </a:extLst>
          </p:cNvPr>
          <p:cNvSpPr>
            <a:spLocks noChangeShapeType="1"/>
          </p:cNvSpPr>
          <p:nvPr/>
        </p:nvSpPr>
        <p:spPr bwMode="auto">
          <a:xfrm>
            <a:off x="9737173" y="3715274"/>
            <a:ext cx="0"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12" name="Line 52">
            <a:extLst>
              <a:ext uri="{FF2B5EF4-FFF2-40B4-BE49-F238E27FC236}">
                <a16:creationId xmlns:a16="http://schemas.microsoft.com/office/drawing/2014/main" id="{F8207EF1-F1F1-46E0-8C5A-B08AC425901C}"/>
              </a:ext>
            </a:extLst>
          </p:cNvPr>
          <p:cNvSpPr>
            <a:spLocks noChangeShapeType="1"/>
          </p:cNvSpPr>
          <p:nvPr/>
        </p:nvSpPr>
        <p:spPr bwMode="auto">
          <a:xfrm>
            <a:off x="8594173" y="4229624"/>
            <a:ext cx="11430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13" name="Text Box 53">
            <a:extLst>
              <a:ext uri="{FF2B5EF4-FFF2-40B4-BE49-F238E27FC236}">
                <a16:creationId xmlns:a16="http://schemas.microsoft.com/office/drawing/2014/main" id="{3F55EA8C-5332-47E9-B8C6-781C7FA66ECA}"/>
              </a:ext>
            </a:extLst>
          </p:cNvPr>
          <p:cNvSpPr txBox="1">
            <a:spLocks noChangeArrowheads="1"/>
          </p:cNvSpPr>
          <p:nvPr/>
        </p:nvSpPr>
        <p:spPr bwMode="auto">
          <a:xfrm>
            <a:off x="8822773" y="3915299"/>
            <a:ext cx="68580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Pyrrhus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14" name="Line 54">
            <a:extLst>
              <a:ext uri="{FF2B5EF4-FFF2-40B4-BE49-F238E27FC236}">
                <a16:creationId xmlns:a16="http://schemas.microsoft.com/office/drawing/2014/main" id="{03EEDD8D-C03A-494E-A425-1C8D5B541733}"/>
              </a:ext>
            </a:extLst>
          </p:cNvPr>
          <p:cNvSpPr>
            <a:spLocks noChangeShapeType="1"/>
          </p:cNvSpPr>
          <p:nvPr/>
        </p:nvSpPr>
        <p:spPr bwMode="auto">
          <a:xfrm>
            <a:off x="8594173" y="4401074"/>
            <a:ext cx="0"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15" name="Line 55">
            <a:extLst>
              <a:ext uri="{FF2B5EF4-FFF2-40B4-BE49-F238E27FC236}">
                <a16:creationId xmlns:a16="http://schemas.microsoft.com/office/drawing/2014/main" id="{0D8AEB8F-4763-4DEA-9609-720234192109}"/>
              </a:ext>
            </a:extLst>
          </p:cNvPr>
          <p:cNvSpPr>
            <a:spLocks noChangeShapeType="1"/>
          </p:cNvSpPr>
          <p:nvPr/>
        </p:nvSpPr>
        <p:spPr bwMode="auto">
          <a:xfrm>
            <a:off x="9737173" y="4401074"/>
            <a:ext cx="0"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17" name="Text Box 56">
            <a:extLst>
              <a:ext uri="{FF2B5EF4-FFF2-40B4-BE49-F238E27FC236}">
                <a16:creationId xmlns:a16="http://schemas.microsoft.com/office/drawing/2014/main" id="{1A4E0445-9624-4CA4-9CF3-181A10FFE1CA}"/>
              </a:ext>
            </a:extLst>
          </p:cNvPr>
          <p:cNvSpPr txBox="1">
            <a:spLocks noChangeArrowheads="1"/>
          </p:cNvSpPr>
          <p:nvPr/>
        </p:nvSpPr>
        <p:spPr bwMode="auto">
          <a:xfrm>
            <a:off x="8794198" y="4601099"/>
            <a:ext cx="68580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WW2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8249" name="Picture 57" descr="BcaE8X6Ri[1]">
            <a:extLst>
              <a:ext uri="{FF2B5EF4-FFF2-40B4-BE49-F238E27FC236}">
                <a16:creationId xmlns:a16="http://schemas.microsoft.com/office/drawing/2014/main" id="{902AD343-2812-4F5E-9D00-4F9C4EEDCF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65648" y="4429649"/>
            <a:ext cx="395288" cy="141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8218" name="Text Box 58">
            <a:extLst>
              <a:ext uri="{FF2B5EF4-FFF2-40B4-BE49-F238E27FC236}">
                <a16:creationId xmlns:a16="http://schemas.microsoft.com/office/drawing/2014/main" id="{F5FED202-DA67-4E38-8B9F-E4E6CF2F3C5E}"/>
              </a:ext>
            </a:extLst>
          </p:cNvPr>
          <p:cNvSpPr txBox="1">
            <a:spLocks noChangeArrowheads="1"/>
          </p:cNvSpPr>
          <p:nvPr/>
        </p:nvSpPr>
        <p:spPr bwMode="auto">
          <a:xfrm>
            <a:off x="8994223" y="5058299"/>
            <a:ext cx="33813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400" b="0" i="0" u="none" strike="noStrike" cap="none" normalizeH="0" baseline="0" noProof="1">
                <a:ln>
                  <a:noFill/>
                </a:ln>
                <a:solidFill>
                  <a:srgbClr val="00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19" name="Line 59">
            <a:extLst>
              <a:ext uri="{FF2B5EF4-FFF2-40B4-BE49-F238E27FC236}">
                <a16:creationId xmlns:a16="http://schemas.microsoft.com/office/drawing/2014/main" id="{EC188237-5DBF-482E-A632-426CC8CACEB7}"/>
              </a:ext>
            </a:extLst>
          </p:cNvPr>
          <p:cNvSpPr>
            <a:spLocks noChangeShapeType="1"/>
          </p:cNvSpPr>
          <p:nvPr/>
        </p:nvSpPr>
        <p:spPr bwMode="auto">
          <a:xfrm>
            <a:off x="8594173" y="4915424"/>
            <a:ext cx="11430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20" name="Line 60">
            <a:extLst>
              <a:ext uri="{FF2B5EF4-FFF2-40B4-BE49-F238E27FC236}">
                <a16:creationId xmlns:a16="http://schemas.microsoft.com/office/drawing/2014/main" id="{D3E2432B-18D1-4EA7-937E-3B5A97A8A6E2}"/>
              </a:ext>
            </a:extLst>
          </p:cNvPr>
          <p:cNvSpPr>
            <a:spLocks noChangeShapeType="1"/>
          </p:cNvSpPr>
          <p:nvPr/>
        </p:nvSpPr>
        <p:spPr bwMode="auto">
          <a:xfrm>
            <a:off x="8594173" y="5144024"/>
            <a:ext cx="0"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21" name="Line 61">
            <a:extLst>
              <a:ext uri="{FF2B5EF4-FFF2-40B4-BE49-F238E27FC236}">
                <a16:creationId xmlns:a16="http://schemas.microsoft.com/office/drawing/2014/main" id="{51C9C0E5-C916-4669-AAF2-E7CAF3BF5050}"/>
              </a:ext>
            </a:extLst>
          </p:cNvPr>
          <p:cNvSpPr>
            <a:spLocks noChangeShapeType="1"/>
          </p:cNvSpPr>
          <p:nvPr/>
        </p:nvSpPr>
        <p:spPr bwMode="auto">
          <a:xfrm>
            <a:off x="9737173" y="5144024"/>
            <a:ext cx="0"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22" name="Line 62">
            <a:extLst>
              <a:ext uri="{FF2B5EF4-FFF2-40B4-BE49-F238E27FC236}">
                <a16:creationId xmlns:a16="http://schemas.microsoft.com/office/drawing/2014/main" id="{4C45F938-B8DD-4F6B-AFA1-978C81D9ACAB}"/>
              </a:ext>
            </a:extLst>
          </p:cNvPr>
          <p:cNvSpPr>
            <a:spLocks noChangeShapeType="1"/>
          </p:cNvSpPr>
          <p:nvPr/>
        </p:nvSpPr>
        <p:spPr bwMode="auto">
          <a:xfrm>
            <a:off x="8594173" y="5658374"/>
            <a:ext cx="11430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23" name="Text Box 63">
            <a:extLst>
              <a:ext uri="{FF2B5EF4-FFF2-40B4-BE49-F238E27FC236}">
                <a16:creationId xmlns:a16="http://schemas.microsoft.com/office/drawing/2014/main" id="{8937618B-33BC-4848-98B8-0DF995F78FE2}"/>
              </a:ext>
            </a:extLst>
          </p:cNvPr>
          <p:cNvSpPr txBox="1">
            <a:spLocks noChangeArrowheads="1"/>
          </p:cNvSpPr>
          <p:nvPr/>
        </p:nvSpPr>
        <p:spPr bwMode="auto">
          <a:xfrm>
            <a:off x="8822773" y="5344049"/>
            <a:ext cx="68580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WW3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24" name="Line 64">
            <a:extLst>
              <a:ext uri="{FF2B5EF4-FFF2-40B4-BE49-F238E27FC236}">
                <a16:creationId xmlns:a16="http://schemas.microsoft.com/office/drawing/2014/main" id="{F652B7FB-8DA6-4195-852D-6D561CCD2E07}"/>
              </a:ext>
            </a:extLst>
          </p:cNvPr>
          <p:cNvSpPr>
            <a:spLocks noChangeShapeType="1"/>
          </p:cNvSpPr>
          <p:nvPr/>
        </p:nvSpPr>
        <p:spPr bwMode="auto">
          <a:xfrm flipH="1">
            <a:off x="8651323" y="2686574"/>
            <a:ext cx="800100" cy="228600"/>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25" name="Line 65">
            <a:extLst>
              <a:ext uri="{FF2B5EF4-FFF2-40B4-BE49-F238E27FC236}">
                <a16:creationId xmlns:a16="http://schemas.microsoft.com/office/drawing/2014/main" id="{78B86A0F-4A60-41D1-8A8A-BCE6E9417882}"/>
              </a:ext>
            </a:extLst>
          </p:cNvPr>
          <p:cNvSpPr>
            <a:spLocks noChangeShapeType="1"/>
          </p:cNvSpPr>
          <p:nvPr/>
        </p:nvSpPr>
        <p:spPr bwMode="auto">
          <a:xfrm flipH="1">
            <a:off x="9794323" y="2686574"/>
            <a:ext cx="800100" cy="2286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26" name="Text Box 66">
            <a:extLst>
              <a:ext uri="{FF2B5EF4-FFF2-40B4-BE49-F238E27FC236}">
                <a16:creationId xmlns:a16="http://schemas.microsoft.com/office/drawing/2014/main" id="{71BF1ADC-BFC2-428C-BC1C-043AF5E48EDA}"/>
              </a:ext>
            </a:extLst>
          </p:cNvPr>
          <p:cNvSpPr txBox="1">
            <a:spLocks noChangeArrowheads="1"/>
          </p:cNvSpPr>
          <p:nvPr/>
        </p:nvSpPr>
        <p:spPr bwMode="auto">
          <a:xfrm>
            <a:off x="7736923" y="3143774"/>
            <a:ext cx="80010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227" name="Text Box 67">
            <a:extLst>
              <a:ext uri="{FF2B5EF4-FFF2-40B4-BE49-F238E27FC236}">
                <a16:creationId xmlns:a16="http://schemas.microsoft.com/office/drawing/2014/main" id="{B37D45F4-2342-4390-B5F1-D8FD9797F7B9}"/>
              </a:ext>
            </a:extLst>
          </p:cNvPr>
          <p:cNvSpPr txBox="1">
            <a:spLocks noChangeArrowheads="1"/>
          </p:cNvSpPr>
          <p:nvPr/>
        </p:nvSpPr>
        <p:spPr bwMode="auto">
          <a:xfrm>
            <a:off x="7851223" y="3772424"/>
            <a:ext cx="68580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Italy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28" name="Text Box 68">
            <a:extLst>
              <a:ext uri="{FF2B5EF4-FFF2-40B4-BE49-F238E27FC236}">
                <a16:creationId xmlns:a16="http://schemas.microsoft.com/office/drawing/2014/main" id="{1C4ABA61-66C0-4E15-8F9C-BC688443B4A2}"/>
              </a:ext>
            </a:extLst>
          </p:cNvPr>
          <p:cNvSpPr txBox="1">
            <a:spLocks noChangeArrowheads="1"/>
          </p:cNvSpPr>
          <p:nvPr/>
        </p:nvSpPr>
        <p:spPr bwMode="auto">
          <a:xfrm>
            <a:off x="7851223" y="4458224"/>
            <a:ext cx="68580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Stalin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29" name="Text Box 69">
            <a:extLst>
              <a:ext uri="{FF2B5EF4-FFF2-40B4-BE49-F238E27FC236}">
                <a16:creationId xmlns:a16="http://schemas.microsoft.com/office/drawing/2014/main" id="{3795D398-87DD-4225-9C4C-FF5E1798CCDE}"/>
              </a:ext>
            </a:extLst>
          </p:cNvPr>
          <p:cNvSpPr txBox="1">
            <a:spLocks noChangeArrowheads="1"/>
          </p:cNvSpPr>
          <p:nvPr/>
        </p:nvSpPr>
        <p:spPr bwMode="auto">
          <a:xfrm>
            <a:off x="7851223" y="5201174"/>
            <a:ext cx="68580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Putin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30" name="Line 70">
            <a:extLst>
              <a:ext uri="{FF2B5EF4-FFF2-40B4-BE49-F238E27FC236}">
                <a16:creationId xmlns:a16="http://schemas.microsoft.com/office/drawing/2014/main" id="{4B641C51-BCA9-427A-88A2-8AA0F209787F}"/>
              </a:ext>
            </a:extLst>
          </p:cNvPr>
          <p:cNvSpPr>
            <a:spLocks noChangeShapeType="1"/>
          </p:cNvSpPr>
          <p:nvPr/>
        </p:nvSpPr>
        <p:spPr bwMode="auto">
          <a:xfrm>
            <a:off x="7851223" y="4343924"/>
            <a:ext cx="2686050" cy="0"/>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202116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8197"/>
                                        </p:tgtEl>
                                        <p:attrNameLst>
                                          <p:attrName>style.visibility</p:attrName>
                                        </p:attrNameLst>
                                      </p:cBhvr>
                                      <p:to>
                                        <p:strVal val="visible"/>
                                      </p:to>
                                    </p:set>
                                    <p:animEffect transition="in" filter="fade">
                                      <p:cBhvr>
                                        <p:cTn id="29" dur="1000"/>
                                        <p:tgtEl>
                                          <p:spTgt spid="8197"/>
                                        </p:tgtEl>
                                      </p:cBhvr>
                                    </p:animEffect>
                                    <p:anim calcmode="lin" valueType="num">
                                      <p:cBhvr>
                                        <p:cTn id="30" dur="1000" fill="hold"/>
                                        <p:tgtEl>
                                          <p:spTgt spid="8197"/>
                                        </p:tgtEl>
                                        <p:attrNameLst>
                                          <p:attrName>ppt_x</p:attrName>
                                        </p:attrNameLst>
                                      </p:cBhvr>
                                      <p:tavLst>
                                        <p:tav tm="0">
                                          <p:val>
                                            <p:strVal val="#ppt_x"/>
                                          </p:val>
                                        </p:tav>
                                        <p:tav tm="100000">
                                          <p:val>
                                            <p:strVal val="#ppt_x"/>
                                          </p:val>
                                        </p:tav>
                                      </p:tavLst>
                                    </p:anim>
                                    <p:anim calcmode="lin" valueType="num">
                                      <p:cBhvr>
                                        <p:cTn id="31" dur="1000" fill="hold"/>
                                        <p:tgtEl>
                                          <p:spTgt spid="8197"/>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000"/>
                                        <p:tgtEl>
                                          <p:spTgt spid="6"/>
                                        </p:tgtEl>
                                      </p:cBhvr>
                                    </p:animEffect>
                                    <p:anim calcmode="lin" valueType="num">
                                      <p:cBhvr>
                                        <p:cTn id="35" dur="1000" fill="hold"/>
                                        <p:tgtEl>
                                          <p:spTgt spid="6"/>
                                        </p:tgtEl>
                                        <p:attrNameLst>
                                          <p:attrName>ppt_x</p:attrName>
                                        </p:attrNameLst>
                                      </p:cBhvr>
                                      <p:tavLst>
                                        <p:tav tm="0">
                                          <p:val>
                                            <p:strVal val="#ppt_x"/>
                                          </p:val>
                                        </p:tav>
                                        <p:tav tm="100000">
                                          <p:val>
                                            <p:strVal val="#ppt_x"/>
                                          </p:val>
                                        </p:tav>
                                      </p:tavLst>
                                    </p:anim>
                                    <p:anim calcmode="lin" valueType="num">
                                      <p:cBhvr>
                                        <p:cTn id="36" dur="1000" fill="hold"/>
                                        <p:tgtEl>
                                          <p:spTgt spid="6"/>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1000"/>
                                        <p:tgtEl>
                                          <p:spTgt spid="7"/>
                                        </p:tgtEl>
                                      </p:cBhvr>
                                    </p:animEffect>
                                    <p:anim calcmode="lin" valueType="num">
                                      <p:cBhvr>
                                        <p:cTn id="40" dur="1000" fill="hold"/>
                                        <p:tgtEl>
                                          <p:spTgt spid="7"/>
                                        </p:tgtEl>
                                        <p:attrNameLst>
                                          <p:attrName>ppt_x</p:attrName>
                                        </p:attrNameLst>
                                      </p:cBhvr>
                                      <p:tavLst>
                                        <p:tav tm="0">
                                          <p:val>
                                            <p:strVal val="#ppt_x"/>
                                          </p:val>
                                        </p:tav>
                                        <p:tav tm="100000">
                                          <p:val>
                                            <p:strVal val="#ppt_x"/>
                                          </p:val>
                                        </p:tav>
                                      </p:tavLst>
                                    </p:anim>
                                    <p:anim calcmode="lin" valueType="num">
                                      <p:cBhvr>
                                        <p:cTn id="41" dur="1000" fill="hold"/>
                                        <p:tgtEl>
                                          <p:spTgt spid="7"/>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1000"/>
                                        <p:tgtEl>
                                          <p:spTgt spid="8"/>
                                        </p:tgtEl>
                                      </p:cBhvr>
                                    </p:animEffect>
                                    <p:anim calcmode="lin" valueType="num">
                                      <p:cBhvr>
                                        <p:cTn id="45" dur="1000" fill="hold"/>
                                        <p:tgtEl>
                                          <p:spTgt spid="8"/>
                                        </p:tgtEl>
                                        <p:attrNameLst>
                                          <p:attrName>ppt_x</p:attrName>
                                        </p:attrNameLst>
                                      </p:cBhvr>
                                      <p:tavLst>
                                        <p:tav tm="0">
                                          <p:val>
                                            <p:strVal val="#ppt_x"/>
                                          </p:val>
                                        </p:tav>
                                        <p:tav tm="100000">
                                          <p:val>
                                            <p:strVal val="#ppt_x"/>
                                          </p:val>
                                        </p:tav>
                                      </p:tavLst>
                                    </p:anim>
                                    <p:anim calcmode="lin" valueType="num">
                                      <p:cBhvr>
                                        <p:cTn id="46" dur="1000" fill="hold"/>
                                        <p:tgtEl>
                                          <p:spTgt spid="8"/>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fade">
                                      <p:cBhvr>
                                        <p:cTn id="54" dur="1000"/>
                                        <p:tgtEl>
                                          <p:spTgt spid="10"/>
                                        </p:tgtEl>
                                      </p:cBhvr>
                                    </p:animEffect>
                                    <p:anim calcmode="lin" valueType="num">
                                      <p:cBhvr>
                                        <p:cTn id="55" dur="1000" fill="hold"/>
                                        <p:tgtEl>
                                          <p:spTgt spid="10"/>
                                        </p:tgtEl>
                                        <p:attrNameLst>
                                          <p:attrName>ppt_x</p:attrName>
                                        </p:attrNameLst>
                                      </p:cBhvr>
                                      <p:tavLst>
                                        <p:tav tm="0">
                                          <p:val>
                                            <p:strVal val="#ppt_x"/>
                                          </p:val>
                                        </p:tav>
                                        <p:tav tm="100000">
                                          <p:val>
                                            <p:strVal val="#ppt_x"/>
                                          </p:val>
                                        </p:tav>
                                      </p:tavLst>
                                    </p:anim>
                                    <p:anim calcmode="lin" valueType="num">
                                      <p:cBhvr>
                                        <p:cTn id="56" dur="1000" fill="hold"/>
                                        <p:tgtEl>
                                          <p:spTgt spid="10"/>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fade">
                                      <p:cBhvr>
                                        <p:cTn id="59" dur="1000"/>
                                        <p:tgtEl>
                                          <p:spTgt spid="11"/>
                                        </p:tgtEl>
                                      </p:cBhvr>
                                    </p:animEffect>
                                    <p:anim calcmode="lin" valueType="num">
                                      <p:cBhvr>
                                        <p:cTn id="60" dur="1000" fill="hold"/>
                                        <p:tgtEl>
                                          <p:spTgt spid="11"/>
                                        </p:tgtEl>
                                        <p:attrNameLst>
                                          <p:attrName>ppt_x</p:attrName>
                                        </p:attrNameLst>
                                      </p:cBhvr>
                                      <p:tavLst>
                                        <p:tav tm="0">
                                          <p:val>
                                            <p:strVal val="#ppt_x"/>
                                          </p:val>
                                        </p:tav>
                                        <p:tav tm="100000">
                                          <p:val>
                                            <p:strVal val="#ppt_x"/>
                                          </p:val>
                                        </p:tav>
                                      </p:tavLst>
                                    </p:anim>
                                    <p:anim calcmode="lin" valueType="num">
                                      <p:cBhvr>
                                        <p:cTn id="61" dur="1000" fill="hold"/>
                                        <p:tgtEl>
                                          <p:spTgt spid="11"/>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1000"/>
                                        <p:tgtEl>
                                          <p:spTgt spid="12"/>
                                        </p:tgtEl>
                                      </p:cBhvr>
                                    </p:animEffect>
                                    <p:anim calcmode="lin" valueType="num">
                                      <p:cBhvr>
                                        <p:cTn id="65" dur="1000" fill="hold"/>
                                        <p:tgtEl>
                                          <p:spTgt spid="12"/>
                                        </p:tgtEl>
                                        <p:attrNameLst>
                                          <p:attrName>ppt_x</p:attrName>
                                        </p:attrNameLst>
                                      </p:cBhvr>
                                      <p:tavLst>
                                        <p:tav tm="0">
                                          <p:val>
                                            <p:strVal val="#ppt_x"/>
                                          </p:val>
                                        </p:tav>
                                        <p:tav tm="100000">
                                          <p:val>
                                            <p:strVal val="#ppt_x"/>
                                          </p:val>
                                        </p:tav>
                                      </p:tavLst>
                                    </p:anim>
                                    <p:anim calcmode="lin" valueType="num">
                                      <p:cBhvr>
                                        <p:cTn id="66" dur="1000" fill="hold"/>
                                        <p:tgtEl>
                                          <p:spTgt spid="12"/>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8205"/>
                                        </p:tgtEl>
                                        <p:attrNameLst>
                                          <p:attrName>style.visibility</p:attrName>
                                        </p:attrNameLst>
                                      </p:cBhvr>
                                      <p:to>
                                        <p:strVal val="visible"/>
                                      </p:to>
                                    </p:set>
                                    <p:animEffect transition="in" filter="fade">
                                      <p:cBhvr>
                                        <p:cTn id="69" dur="1000"/>
                                        <p:tgtEl>
                                          <p:spTgt spid="8205"/>
                                        </p:tgtEl>
                                      </p:cBhvr>
                                    </p:animEffect>
                                    <p:anim calcmode="lin" valueType="num">
                                      <p:cBhvr>
                                        <p:cTn id="70" dur="1000" fill="hold"/>
                                        <p:tgtEl>
                                          <p:spTgt spid="8205"/>
                                        </p:tgtEl>
                                        <p:attrNameLst>
                                          <p:attrName>ppt_x</p:attrName>
                                        </p:attrNameLst>
                                      </p:cBhvr>
                                      <p:tavLst>
                                        <p:tav tm="0">
                                          <p:val>
                                            <p:strVal val="#ppt_x"/>
                                          </p:val>
                                        </p:tav>
                                        <p:tav tm="100000">
                                          <p:val>
                                            <p:strVal val="#ppt_x"/>
                                          </p:val>
                                        </p:tav>
                                      </p:tavLst>
                                    </p:anim>
                                    <p:anim calcmode="lin" valueType="num">
                                      <p:cBhvr>
                                        <p:cTn id="71" dur="1000" fill="hold"/>
                                        <p:tgtEl>
                                          <p:spTgt spid="8205"/>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3"/>
                                        </p:tgtEl>
                                        <p:attrNameLst>
                                          <p:attrName>style.visibility</p:attrName>
                                        </p:attrNameLst>
                                      </p:cBhvr>
                                      <p:to>
                                        <p:strVal val="visible"/>
                                      </p:to>
                                    </p:set>
                                    <p:animEffect transition="in" filter="fade">
                                      <p:cBhvr>
                                        <p:cTn id="74" dur="1000"/>
                                        <p:tgtEl>
                                          <p:spTgt spid="13"/>
                                        </p:tgtEl>
                                      </p:cBhvr>
                                    </p:animEffect>
                                    <p:anim calcmode="lin" valueType="num">
                                      <p:cBhvr>
                                        <p:cTn id="75" dur="1000" fill="hold"/>
                                        <p:tgtEl>
                                          <p:spTgt spid="13"/>
                                        </p:tgtEl>
                                        <p:attrNameLst>
                                          <p:attrName>ppt_x</p:attrName>
                                        </p:attrNameLst>
                                      </p:cBhvr>
                                      <p:tavLst>
                                        <p:tav tm="0">
                                          <p:val>
                                            <p:strVal val="#ppt_x"/>
                                          </p:val>
                                        </p:tav>
                                        <p:tav tm="100000">
                                          <p:val>
                                            <p:strVal val="#ppt_x"/>
                                          </p:val>
                                        </p:tav>
                                      </p:tavLst>
                                    </p:anim>
                                    <p:anim calcmode="lin" valueType="num">
                                      <p:cBhvr>
                                        <p:cTn id="76" dur="1000" fill="hold"/>
                                        <p:tgtEl>
                                          <p:spTgt spid="13"/>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fade">
                                      <p:cBhvr>
                                        <p:cTn id="79" dur="1000"/>
                                        <p:tgtEl>
                                          <p:spTgt spid="14"/>
                                        </p:tgtEl>
                                      </p:cBhvr>
                                    </p:animEffect>
                                    <p:anim calcmode="lin" valueType="num">
                                      <p:cBhvr>
                                        <p:cTn id="80" dur="1000" fill="hold"/>
                                        <p:tgtEl>
                                          <p:spTgt spid="14"/>
                                        </p:tgtEl>
                                        <p:attrNameLst>
                                          <p:attrName>ppt_x</p:attrName>
                                        </p:attrNameLst>
                                      </p:cBhvr>
                                      <p:tavLst>
                                        <p:tav tm="0">
                                          <p:val>
                                            <p:strVal val="#ppt_x"/>
                                          </p:val>
                                        </p:tav>
                                        <p:tav tm="100000">
                                          <p:val>
                                            <p:strVal val="#ppt_x"/>
                                          </p:val>
                                        </p:tav>
                                      </p:tavLst>
                                    </p:anim>
                                    <p:anim calcmode="lin" valueType="num">
                                      <p:cBhvr>
                                        <p:cTn id="81" dur="1000" fill="hold"/>
                                        <p:tgtEl>
                                          <p:spTgt spid="14"/>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15"/>
                                        </p:tgtEl>
                                        <p:attrNameLst>
                                          <p:attrName>style.visibility</p:attrName>
                                        </p:attrNameLst>
                                      </p:cBhvr>
                                      <p:to>
                                        <p:strVal val="visible"/>
                                      </p:to>
                                    </p:set>
                                    <p:animEffect transition="in" filter="fade">
                                      <p:cBhvr>
                                        <p:cTn id="84" dur="1000"/>
                                        <p:tgtEl>
                                          <p:spTgt spid="15"/>
                                        </p:tgtEl>
                                      </p:cBhvr>
                                    </p:animEffect>
                                    <p:anim calcmode="lin" valueType="num">
                                      <p:cBhvr>
                                        <p:cTn id="85" dur="1000" fill="hold"/>
                                        <p:tgtEl>
                                          <p:spTgt spid="15"/>
                                        </p:tgtEl>
                                        <p:attrNameLst>
                                          <p:attrName>ppt_x</p:attrName>
                                        </p:attrNameLst>
                                      </p:cBhvr>
                                      <p:tavLst>
                                        <p:tav tm="0">
                                          <p:val>
                                            <p:strVal val="#ppt_x"/>
                                          </p:val>
                                        </p:tav>
                                        <p:tav tm="100000">
                                          <p:val>
                                            <p:strVal val="#ppt_x"/>
                                          </p:val>
                                        </p:tav>
                                      </p:tavLst>
                                    </p:anim>
                                    <p:anim calcmode="lin" valueType="num">
                                      <p:cBhvr>
                                        <p:cTn id="86" dur="1000" fill="hold"/>
                                        <p:tgtEl>
                                          <p:spTgt spid="15"/>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16"/>
                                        </p:tgtEl>
                                        <p:attrNameLst>
                                          <p:attrName>style.visibility</p:attrName>
                                        </p:attrNameLst>
                                      </p:cBhvr>
                                      <p:to>
                                        <p:strVal val="visible"/>
                                      </p:to>
                                    </p:set>
                                    <p:animEffect transition="in" filter="fade">
                                      <p:cBhvr>
                                        <p:cTn id="89" dur="1000"/>
                                        <p:tgtEl>
                                          <p:spTgt spid="16"/>
                                        </p:tgtEl>
                                      </p:cBhvr>
                                    </p:animEffect>
                                    <p:anim calcmode="lin" valueType="num">
                                      <p:cBhvr>
                                        <p:cTn id="90" dur="1000" fill="hold"/>
                                        <p:tgtEl>
                                          <p:spTgt spid="16"/>
                                        </p:tgtEl>
                                        <p:attrNameLst>
                                          <p:attrName>ppt_x</p:attrName>
                                        </p:attrNameLst>
                                      </p:cBhvr>
                                      <p:tavLst>
                                        <p:tav tm="0">
                                          <p:val>
                                            <p:strVal val="#ppt_x"/>
                                          </p:val>
                                        </p:tav>
                                        <p:tav tm="100000">
                                          <p:val>
                                            <p:strVal val="#ppt_x"/>
                                          </p:val>
                                        </p:tav>
                                      </p:tavLst>
                                    </p:anim>
                                    <p:anim calcmode="lin" valueType="num">
                                      <p:cBhvr>
                                        <p:cTn id="9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grpId="0" nodeType="clickEffect">
                                  <p:stCondLst>
                                    <p:cond delay="0"/>
                                  </p:stCondLst>
                                  <p:childTnLst>
                                    <p:set>
                                      <p:cBhvr>
                                        <p:cTn id="95" dur="1" fill="hold">
                                          <p:stCondLst>
                                            <p:cond delay="0"/>
                                          </p:stCondLst>
                                        </p:cTn>
                                        <p:tgtEl>
                                          <p:spTgt spid="17"/>
                                        </p:tgtEl>
                                        <p:attrNameLst>
                                          <p:attrName>style.visibility</p:attrName>
                                        </p:attrNameLst>
                                      </p:cBhvr>
                                      <p:to>
                                        <p:strVal val="visible"/>
                                      </p:to>
                                    </p:set>
                                    <p:animEffect transition="in" filter="fade">
                                      <p:cBhvr>
                                        <p:cTn id="96" dur="1000"/>
                                        <p:tgtEl>
                                          <p:spTgt spid="17"/>
                                        </p:tgtEl>
                                      </p:cBhvr>
                                    </p:animEffect>
                                    <p:anim calcmode="lin" valueType="num">
                                      <p:cBhvr>
                                        <p:cTn id="97" dur="1000" fill="hold"/>
                                        <p:tgtEl>
                                          <p:spTgt spid="17"/>
                                        </p:tgtEl>
                                        <p:attrNameLst>
                                          <p:attrName>ppt_x</p:attrName>
                                        </p:attrNameLst>
                                      </p:cBhvr>
                                      <p:tavLst>
                                        <p:tav tm="0">
                                          <p:val>
                                            <p:strVal val="#ppt_x"/>
                                          </p:val>
                                        </p:tav>
                                        <p:tav tm="100000">
                                          <p:val>
                                            <p:strVal val="#ppt_x"/>
                                          </p:val>
                                        </p:tav>
                                      </p:tavLst>
                                    </p:anim>
                                    <p:anim calcmode="lin" valueType="num">
                                      <p:cBhvr>
                                        <p:cTn id="98"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grpId="0" nodeType="clickEffect">
                                  <p:stCondLst>
                                    <p:cond delay="0"/>
                                  </p:stCondLst>
                                  <p:childTnLst>
                                    <p:set>
                                      <p:cBhvr>
                                        <p:cTn id="102" dur="1" fill="hold">
                                          <p:stCondLst>
                                            <p:cond delay="0"/>
                                          </p:stCondLst>
                                        </p:cTn>
                                        <p:tgtEl>
                                          <p:spTgt spid="18"/>
                                        </p:tgtEl>
                                        <p:attrNameLst>
                                          <p:attrName>style.visibility</p:attrName>
                                        </p:attrNameLst>
                                      </p:cBhvr>
                                      <p:to>
                                        <p:strVal val="visible"/>
                                      </p:to>
                                    </p:set>
                                    <p:animEffect transition="in" filter="fade">
                                      <p:cBhvr>
                                        <p:cTn id="103" dur="1000"/>
                                        <p:tgtEl>
                                          <p:spTgt spid="18"/>
                                        </p:tgtEl>
                                      </p:cBhvr>
                                    </p:animEffect>
                                    <p:anim calcmode="lin" valueType="num">
                                      <p:cBhvr>
                                        <p:cTn id="104" dur="1000" fill="hold"/>
                                        <p:tgtEl>
                                          <p:spTgt spid="18"/>
                                        </p:tgtEl>
                                        <p:attrNameLst>
                                          <p:attrName>ppt_x</p:attrName>
                                        </p:attrNameLst>
                                      </p:cBhvr>
                                      <p:tavLst>
                                        <p:tav tm="0">
                                          <p:val>
                                            <p:strVal val="#ppt_x"/>
                                          </p:val>
                                        </p:tav>
                                        <p:tav tm="100000">
                                          <p:val>
                                            <p:strVal val="#ppt_x"/>
                                          </p:val>
                                        </p:tav>
                                      </p:tavLst>
                                    </p:anim>
                                    <p:anim calcmode="lin" valueType="num">
                                      <p:cBhvr>
                                        <p:cTn id="105"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21"/>
                                        </p:tgtEl>
                                        <p:attrNameLst>
                                          <p:attrName>style.visibility</p:attrName>
                                        </p:attrNameLst>
                                      </p:cBhvr>
                                      <p:to>
                                        <p:strVal val="visible"/>
                                      </p:to>
                                    </p:set>
                                    <p:animEffect transition="in" filter="fade">
                                      <p:cBhvr>
                                        <p:cTn id="110" dur="1000"/>
                                        <p:tgtEl>
                                          <p:spTgt spid="21"/>
                                        </p:tgtEl>
                                      </p:cBhvr>
                                    </p:animEffect>
                                    <p:anim calcmode="lin" valueType="num">
                                      <p:cBhvr>
                                        <p:cTn id="111" dur="1000" fill="hold"/>
                                        <p:tgtEl>
                                          <p:spTgt spid="21"/>
                                        </p:tgtEl>
                                        <p:attrNameLst>
                                          <p:attrName>ppt_x</p:attrName>
                                        </p:attrNameLst>
                                      </p:cBhvr>
                                      <p:tavLst>
                                        <p:tav tm="0">
                                          <p:val>
                                            <p:strVal val="#ppt_x"/>
                                          </p:val>
                                        </p:tav>
                                        <p:tav tm="100000">
                                          <p:val>
                                            <p:strVal val="#ppt_x"/>
                                          </p:val>
                                        </p:tav>
                                      </p:tavLst>
                                    </p:anim>
                                    <p:anim calcmode="lin" valueType="num">
                                      <p:cBhvr>
                                        <p:cTn id="112" dur="1000" fill="hold"/>
                                        <p:tgtEl>
                                          <p:spTgt spid="21"/>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22"/>
                                        </p:tgtEl>
                                        <p:attrNameLst>
                                          <p:attrName>style.visibility</p:attrName>
                                        </p:attrNameLst>
                                      </p:cBhvr>
                                      <p:to>
                                        <p:strVal val="visible"/>
                                      </p:to>
                                    </p:set>
                                    <p:animEffect transition="in" filter="fade">
                                      <p:cBhvr>
                                        <p:cTn id="115" dur="1000"/>
                                        <p:tgtEl>
                                          <p:spTgt spid="22"/>
                                        </p:tgtEl>
                                      </p:cBhvr>
                                    </p:animEffect>
                                    <p:anim calcmode="lin" valueType="num">
                                      <p:cBhvr>
                                        <p:cTn id="116" dur="1000" fill="hold"/>
                                        <p:tgtEl>
                                          <p:spTgt spid="22"/>
                                        </p:tgtEl>
                                        <p:attrNameLst>
                                          <p:attrName>ppt_x</p:attrName>
                                        </p:attrNameLst>
                                      </p:cBhvr>
                                      <p:tavLst>
                                        <p:tav tm="0">
                                          <p:val>
                                            <p:strVal val="#ppt_x"/>
                                          </p:val>
                                        </p:tav>
                                        <p:tav tm="100000">
                                          <p:val>
                                            <p:strVal val="#ppt_x"/>
                                          </p:val>
                                        </p:tav>
                                      </p:tavLst>
                                    </p:anim>
                                    <p:anim calcmode="lin" valueType="num">
                                      <p:cBhvr>
                                        <p:cTn id="117" dur="1000" fill="hold"/>
                                        <p:tgtEl>
                                          <p:spTgt spid="22"/>
                                        </p:tgtEl>
                                        <p:attrNameLst>
                                          <p:attrName>ppt_y</p:attrName>
                                        </p:attrNameLst>
                                      </p:cBhvr>
                                      <p:tavLst>
                                        <p:tav tm="0">
                                          <p:val>
                                            <p:strVal val="#ppt_y+.1"/>
                                          </p:val>
                                        </p:tav>
                                        <p:tav tm="100000">
                                          <p:val>
                                            <p:strVal val="#ppt_y"/>
                                          </p:val>
                                        </p:tav>
                                      </p:tavLst>
                                    </p:anim>
                                  </p:childTnLst>
                                </p:cTn>
                              </p:par>
                              <p:par>
                                <p:cTn id="118" presetID="42" presetClass="entr" presetSubtype="0" fill="hold" grpId="0" nodeType="withEffect">
                                  <p:stCondLst>
                                    <p:cond delay="0"/>
                                  </p:stCondLst>
                                  <p:childTnLst>
                                    <p:set>
                                      <p:cBhvr>
                                        <p:cTn id="119" dur="1" fill="hold">
                                          <p:stCondLst>
                                            <p:cond delay="0"/>
                                          </p:stCondLst>
                                        </p:cTn>
                                        <p:tgtEl>
                                          <p:spTgt spid="23"/>
                                        </p:tgtEl>
                                        <p:attrNameLst>
                                          <p:attrName>style.visibility</p:attrName>
                                        </p:attrNameLst>
                                      </p:cBhvr>
                                      <p:to>
                                        <p:strVal val="visible"/>
                                      </p:to>
                                    </p:set>
                                    <p:animEffect transition="in" filter="fade">
                                      <p:cBhvr>
                                        <p:cTn id="120" dur="1000"/>
                                        <p:tgtEl>
                                          <p:spTgt spid="23"/>
                                        </p:tgtEl>
                                      </p:cBhvr>
                                    </p:animEffect>
                                    <p:anim calcmode="lin" valueType="num">
                                      <p:cBhvr>
                                        <p:cTn id="121" dur="1000" fill="hold"/>
                                        <p:tgtEl>
                                          <p:spTgt spid="23"/>
                                        </p:tgtEl>
                                        <p:attrNameLst>
                                          <p:attrName>ppt_x</p:attrName>
                                        </p:attrNameLst>
                                      </p:cBhvr>
                                      <p:tavLst>
                                        <p:tav tm="0">
                                          <p:val>
                                            <p:strVal val="#ppt_x"/>
                                          </p:val>
                                        </p:tav>
                                        <p:tav tm="100000">
                                          <p:val>
                                            <p:strVal val="#ppt_x"/>
                                          </p:val>
                                        </p:tav>
                                      </p:tavLst>
                                    </p:anim>
                                    <p:anim calcmode="lin" valueType="num">
                                      <p:cBhvr>
                                        <p:cTn id="122" dur="1000" fill="hold"/>
                                        <p:tgtEl>
                                          <p:spTgt spid="23"/>
                                        </p:tgtEl>
                                        <p:attrNameLst>
                                          <p:attrName>ppt_y</p:attrName>
                                        </p:attrNameLst>
                                      </p:cBhvr>
                                      <p:tavLst>
                                        <p:tav tm="0">
                                          <p:val>
                                            <p:strVal val="#ppt_y+.1"/>
                                          </p:val>
                                        </p:tav>
                                        <p:tav tm="100000">
                                          <p:val>
                                            <p:strVal val="#ppt_y"/>
                                          </p:val>
                                        </p:tav>
                                      </p:tavLst>
                                    </p:anim>
                                  </p:childTnLst>
                                </p:cTn>
                              </p:par>
                              <p:par>
                                <p:cTn id="123" presetID="42" presetClass="entr" presetSubtype="0" fill="hold" nodeType="withEffect">
                                  <p:stCondLst>
                                    <p:cond delay="0"/>
                                  </p:stCondLst>
                                  <p:childTnLst>
                                    <p:set>
                                      <p:cBhvr>
                                        <p:cTn id="124" dur="1" fill="hold">
                                          <p:stCondLst>
                                            <p:cond delay="0"/>
                                          </p:stCondLst>
                                        </p:cTn>
                                        <p:tgtEl>
                                          <p:spTgt spid="8216"/>
                                        </p:tgtEl>
                                        <p:attrNameLst>
                                          <p:attrName>style.visibility</p:attrName>
                                        </p:attrNameLst>
                                      </p:cBhvr>
                                      <p:to>
                                        <p:strVal val="visible"/>
                                      </p:to>
                                    </p:set>
                                    <p:animEffect transition="in" filter="fade">
                                      <p:cBhvr>
                                        <p:cTn id="125" dur="1000"/>
                                        <p:tgtEl>
                                          <p:spTgt spid="8216"/>
                                        </p:tgtEl>
                                      </p:cBhvr>
                                    </p:animEffect>
                                    <p:anim calcmode="lin" valueType="num">
                                      <p:cBhvr>
                                        <p:cTn id="126" dur="1000" fill="hold"/>
                                        <p:tgtEl>
                                          <p:spTgt spid="8216"/>
                                        </p:tgtEl>
                                        <p:attrNameLst>
                                          <p:attrName>ppt_x</p:attrName>
                                        </p:attrNameLst>
                                      </p:cBhvr>
                                      <p:tavLst>
                                        <p:tav tm="0">
                                          <p:val>
                                            <p:strVal val="#ppt_x"/>
                                          </p:val>
                                        </p:tav>
                                        <p:tav tm="100000">
                                          <p:val>
                                            <p:strVal val="#ppt_x"/>
                                          </p:val>
                                        </p:tav>
                                      </p:tavLst>
                                    </p:anim>
                                    <p:anim calcmode="lin" valueType="num">
                                      <p:cBhvr>
                                        <p:cTn id="127" dur="1000" fill="hold"/>
                                        <p:tgtEl>
                                          <p:spTgt spid="8216"/>
                                        </p:tgtEl>
                                        <p:attrNameLst>
                                          <p:attrName>ppt_y</p:attrName>
                                        </p:attrNameLst>
                                      </p:cBhvr>
                                      <p:tavLst>
                                        <p:tav tm="0">
                                          <p:val>
                                            <p:strVal val="#ppt_y+.1"/>
                                          </p:val>
                                        </p:tav>
                                        <p:tav tm="100000">
                                          <p:val>
                                            <p:strVal val="#ppt_y"/>
                                          </p:val>
                                        </p:tav>
                                      </p:tavLst>
                                    </p:anim>
                                  </p:childTnLst>
                                </p:cTn>
                              </p:par>
                              <p:par>
                                <p:cTn id="128" presetID="42" presetClass="entr" presetSubtype="0" fill="hold" grpId="0" nodeType="withEffect">
                                  <p:stCondLst>
                                    <p:cond delay="0"/>
                                  </p:stCondLst>
                                  <p:childTnLst>
                                    <p:set>
                                      <p:cBhvr>
                                        <p:cTn id="129" dur="1" fill="hold">
                                          <p:stCondLst>
                                            <p:cond delay="0"/>
                                          </p:stCondLst>
                                        </p:cTn>
                                        <p:tgtEl>
                                          <p:spTgt spid="24"/>
                                        </p:tgtEl>
                                        <p:attrNameLst>
                                          <p:attrName>style.visibility</p:attrName>
                                        </p:attrNameLst>
                                      </p:cBhvr>
                                      <p:to>
                                        <p:strVal val="visible"/>
                                      </p:to>
                                    </p:set>
                                    <p:animEffect transition="in" filter="fade">
                                      <p:cBhvr>
                                        <p:cTn id="130" dur="1000"/>
                                        <p:tgtEl>
                                          <p:spTgt spid="24"/>
                                        </p:tgtEl>
                                      </p:cBhvr>
                                    </p:animEffect>
                                    <p:anim calcmode="lin" valueType="num">
                                      <p:cBhvr>
                                        <p:cTn id="131" dur="1000" fill="hold"/>
                                        <p:tgtEl>
                                          <p:spTgt spid="24"/>
                                        </p:tgtEl>
                                        <p:attrNameLst>
                                          <p:attrName>ppt_x</p:attrName>
                                        </p:attrNameLst>
                                      </p:cBhvr>
                                      <p:tavLst>
                                        <p:tav tm="0">
                                          <p:val>
                                            <p:strVal val="#ppt_x"/>
                                          </p:val>
                                        </p:tav>
                                        <p:tav tm="100000">
                                          <p:val>
                                            <p:strVal val="#ppt_x"/>
                                          </p:val>
                                        </p:tav>
                                      </p:tavLst>
                                    </p:anim>
                                    <p:anim calcmode="lin" valueType="num">
                                      <p:cBhvr>
                                        <p:cTn id="132" dur="1000" fill="hold"/>
                                        <p:tgtEl>
                                          <p:spTgt spid="24"/>
                                        </p:tgtEl>
                                        <p:attrNameLst>
                                          <p:attrName>ppt_y</p:attrName>
                                        </p:attrNameLst>
                                      </p:cBhvr>
                                      <p:tavLst>
                                        <p:tav tm="0">
                                          <p:val>
                                            <p:strVal val="#ppt_y+.1"/>
                                          </p:val>
                                        </p:tav>
                                        <p:tav tm="100000">
                                          <p:val>
                                            <p:strVal val="#ppt_y"/>
                                          </p:val>
                                        </p:tav>
                                      </p:tavLst>
                                    </p:anim>
                                  </p:childTnLst>
                                </p:cTn>
                              </p:par>
                              <p:par>
                                <p:cTn id="133" presetID="42" presetClass="entr" presetSubtype="0" fill="hold" grpId="0" nodeType="withEffect">
                                  <p:stCondLst>
                                    <p:cond delay="0"/>
                                  </p:stCondLst>
                                  <p:childTnLst>
                                    <p:set>
                                      <p:cBhvr>
                                        <p:cTn id="134" dur="1" fill="hold">
                                          <p:stCondLst>
                                            <p:cond delay="0"/>
                                          </p:stCondLst>
                                        </p:cTn>
                                        <p:tgtEl>
                                          <p:spTgt spid="25"/>
                                        </p:tgtEl>
                                        <p:attrNameLst>
                                          <p:attrName>style.visibility</p:attrName>
                                        </p:attrNameLst>
                                      </p:cBhvr>
                                      <p:to>
                                        <p:strVal val="visible"/>
                                      </p:to>
                                    </p:set>
                                    <p:animEffect transition="in" filter="fade">
                                      <p:cBhvr>
                                        <p:cTn id="135" dur="1000"/>
                                        <p:tgtEl>
                                          <p:spTgt spid="25"/>
                                        </p:tgtEl>
                                      </p:cBhvr>
                                    </p:animEffect>
                                    <p:anim calcmode="lin" valueType="num">
                                      <p:cBhvr>
                                        <p:cTn id="136" dur="1000" fill="hold"/>
                                        <p:tgtEl>
                                          <p:spTgt spid="25"/>
                                        </p:tgtEl>
                                        <p:attrNameLst>
                                          <p:attrName>ppt_x</p:attrName>
                                        </p:attrNameLst>
                                      </p:cBhvr>
                                      <p:tavLst>
                                        <p:tav tm="0">
                                          <p:val>
                                            <p:strVal val="#ppt_x"/>
                                          </p:val>
                                        </p:tav>
                                        <p:tav tm="100000">
                                          <p:val>
                                            <p:strVal val="#ppt_x"/>
                                          </p:val>
                                        </p:tav>
                                      </p:tavLst>
                                    </p:anim>
                                    <p:anim calcmode="lin" valueType="num">
                                      <p:cBhvr>
                                        <p:cTn id="137" dur="1000" fill="hold"/>
                                        <p:tgtEl>
                                          <p:spTgt spid="25"/>
                                        </p:tgtEl>
                                        <p:attrNameLst>
                                          <p:attrName>ppt_y</p:attrName>
                                        </p:attrNameLst>
                                      </p:cBhvr>
                                      <p:tavLst>
                                        <p:tav tm="0">
                                          <p:val>
                                            <p:strVal val="#ppt_y+.1"/>
                                          </p:val>
                                        </p:tav>
                                        <p:tav tm="100000">
                                          <p:val>
                                            <p:strVal val="#ppt_y"/>
                                          </p:val>
                                        </p:tav>
                                      </p:tavLst>
                                    </p:anim>
                                  </p:childTnLst>
                                </p:cTn>
                              </p:par>
                              <p:par>
                                <p:cTn id="138" presetID="42" presetClass="entr" presetSubtype="0" fill="hold" grpId="0" nodeType="withEffect">
                                  <p:stCondLst>
                                    <p:cond delay="0"/>
                                  </p:stCondLst>
                                  <p:childTnLst>
                                    <p:set>
                                      <p:cBhvr>
                                        <p:cTn id="139" dur="1" fill="hold">
                                          <p:stCondLst>
                                            <p:cond delay="0"/>
                                          </p:stCondLst>
                                        </p:cTn>
                                        <p:tgtEl>
                                          <p:spTgt spid="26"/>
                                        </p:tgtEl>
                                        <p:attrNameLst>
                                          <p:attrName>style.visibility</p:attrName>
                                        </p:attrNameLst>
                                      </p:cBhvr>
                                      <p:to>
                                        <p:strVal val="visible"/>
                                      </p:to>
                                    </p:set>
                                    <p:animEffect transition="in" filter="fade">
                                      <p:cBhvr>
                                        <p:cTn id="140" dur="1000"/>
                                        <p:tgtEl>
                                          <p:spTgt spid="26"/>
                                        </p:tgtEl>
                                      </p:cBhvr>
                                    </p:animEffect>
                                    <p:anim calcmode="lin" valueType="num">
                                      <p:cBhvr>
                                        <p:cTn id="141" dur="1000" fill="hold"/>
                                        <p:tgtEl>
                                          <p:spTgt spid="26"/>
                                        </p:tgtEl>
                                        <p:attrNameLst>
                                          <p:attrName>ppt_x</p:attrName>
                                        </p:attrNameLst>
                                      </p:cBhvr>
                                      <p:tavLst>
                                        <p:tav tm="0">
                                          <p:val>
                                            <p:strVal val="#ppt_x"/>
                                          </p:val>
                                        </p:tav>
                                        <p:tav tm="100000">
                                          <p:val>
                                            <p:strVal val="#ppt_x"/>
                                          </p:val>
                                        </p:tav>
                                      </p:tavLst>
                                    </p:anim>
                                    <p:anim calcmode="lin" valueType="num">
                                      <p:cBhvr>
                                        <p:cTn id="142" dur="1000" fill="hold"/>
                                        <p:tgtEl>
                                          <p:spTgt spid="26"/>
                                        </p:tgtEl>
                                        <p:attrNameLst>
                                          <p:attrName>ppt_y</p:attrName>
                                        </p:attrNameLst>
                                      </p:cBhvr>
                                      <p:tavLst>
                                        <p:tav tm="0">
                                          <p:val>
                                            <p:strVal val="#ppt_y+.1"/>
                                          </p:val>
                                        </p:tav>
                                        <p:tav tm="100000">
                                          <p:val>
                                            <p:strVal val="#ppt_y"/>
                                          </p:val>
                                        </p:tav>
                                      </p:tavLst>
                                    </p:anim>
                                  </p:childTnLst>
                                </p:cTn>
                              </p:par>
                              <p:par>
                                <p:cTn id="143" presetID="42" presetClass="entr" presetSubtype="0" fill="hold" grpId="0" nodeType="withEffect">
                                  <p:stCondLst>
                                    <p:cond delay="0"/>
                                  </p:stCondLst>
                                  <p:childTnLst>
                                    <p:set>
                                      <p:cBhvr>
                                        <p:cTn id="144" dur="1" fill="hold">
                                          <p:stCondLst>
                                            <p:cond delay="0"/>
                                          </p:stCondLst>
                                        </p:cTn>
                                        <p:tgtEl>
                                          <p:spTgt spid="27"/>
                                        </p:tgtEl>
                                        <p:attrNameLst>
                                          <p:attrName>style.visibility</p:attrName>
                                        </p:attrNameLst>
                                      </p:cBhvr>
                                      <p:to>
                                        <p:strVal val="visible"/>
                                      </p:to>
                                    </p:set>
                                    <p:animEffect transition="in" filter="fade">
                                      <p:cBhvr>
                                        <p:cTn id="145" dur="1000"/>
                                        <p:tgtEl>
                                          <p:spTgt spid="27"/>
                                        </p:tgtEl>
                                      </p:cBhvr>
                                    </p:animEffect>
                                    <p:anim calcmode="lin" valueType="num">
                                      <p:cBhvr>
                                        <p:cTn id="146" dur="1000" fill="hold"/>
                                        <p:tgtEl>
                                          <p:spTgt spid="27"/>
                                        </p:tgtEl>
                                        <p:attrNameLst>
                                          <p:attrName>ppt_x</p:attrName>
                                        </p:attrNameLst>
                                      </p:cBhvr>
                                      <p:tavLst>
                                        <p:tav tm="0">
                                          <p:val>
                                            <p:strVal val="#ppt_x"/>
                                          </p:val>
                                        </p:tav>
                                        <p:tav tm="100000">
                                          <p:val>
                                            <p:strVal val="#ppt_x"/>
                                          </p:val>
                                        </p:tav>
                                      </p:tavLst>
                                    </p:anim>
                                    <p:anim calcmode="lin" valueType="num">
                                      <p:cBhvr>
                                        <p:cTn id="147" dur="1000" fill="hold"/>
                                        <p:tgtEl>
                                          <p:spTgt spid="27"/>
                                        </p:tgtEl>
                                        <p:attrNameLst>
                                          <p:attrName>ppt_y</p:attrName>
                                        </p:attrNameLst>
                                      </p:cBhvr>
                                      <p:tavLst>
                                        <p:tav tm="0">
                                          <p:val>
                                            <p:strVal val="#ppt_y+.1"/>
                                          </p:val>
                                        </p:tav>
                                        <p:tav tm="100000">
                                          <p:val>
                                            <p:strVal val="#ppt_y"/>
                                          </p:val>
                                        </p:tav>
                                      </p:tavLst>
                                    </p:anim>
                                  </p:childTnLst>
                                </p:cTn>
                              </p:par>
                              <p:par>
                                <p:cTn id="148" presetID="42" presetClass="entr" presetSubtype="0" fill="hold" grpId="0" nodeType="withEffect">
                                  <p:stCondLst>
                                    <p:cond delay="0"/>
                                  </p:stCondLst>
                                  <p:childTnLst>
                                    <p:set>
                                      <p:cBhvr>
                                        <p:cTn id="149" dur="1" fill="hold">
                                          <p:stCondLst>
                                            <p:cond delay="0"/>
                                          </p:stCondLst>
                                        </p:cTn>
                                        <p:tgtEl>
                                          <p:spTgt spid="28"/>
                                        </p:tgtEl>
                                        <p:attrNameLst>
                                          <p:attrName>style.visibility</p:attrName>
                                        </p:attrNameLst>
                                      </p:cBhvr>
                                      <p:to>
                                        <p:strVal val="visible"/>
                                      </p:to>
                                    </p:set>
                                    <p:animEffect transition="in" filter="fade">
                                      <p:cBhvr>
                                        <p:cTn id="150" dur="1000"/>
                                        <p:tgtEl>
                                          <p:spTgt spid="28"/>
                                        </p:tgtEl>
                                      </p:cBhvr>
                                    </p:animEffect>
                                    <p:anim calcmode="lin" valueType="num">
                                      <p:cBhvr>
                                        <p:cTn id="151" dur="1000" fill="hold"/>
                                        <p:tgtEl>
                                          <p:spTgt spid="28"/>
                                        </p:tgtEl>
                                        <p:attrNameLst>
                                          <p:attrName>ppt_x</p:attrName>
                                        </p:attrNameLst>
                                      </p:cBhvr>
                                      <p:tavLst>
                                        <p:tav tm="0">
                                          <p:val>
                                            <p:strVal val="#ppt_x"/>
                                          </p:val>
                                        </p:tav>
                                        <p:tav tm="100000">
                                          <p:val>
                                            <p:strVal val="#ppt_x"/>
                                          </p:val>
                                        </p:tav>
                                      </p:tavLst>
                                    </p:anim>
                                    <p:anim calcmode="lin" valueType="num">
                                      <p:cBhvr>
                                        <p:cTn id="152" dur="1000" fill="hold"/>
                                        <p:tgtEl>
                                          <p:spTgt spid="28"/>
                                        </p:tgtEl>
                                        <p:attrNameLst>
                                          <p:attrName>ppt_y</p:attrName>
                                        </p:attrNameLst>
                                      </p:cBhvr>
                                      <p:tavLst>
                                        <p:tav tm="0">
                                          <p:val>
                                            <p:strVal val="#ppt_y+.1"/>
                                          </p:val>
                                        </p:tav>
                                        <p:tav tm="100000">
                                          <p:val>
                                            <p:strVal val="#ppt_y"/>
                                          </p:val>
                                        </p:tav>
                                      </p:tavLst>
                                    </p:anim>
                                  </p:childTnLst>
                                </p:cTn>
                              </p:par>
                              <p:par>
                                <p:cTn id="153" presetID="42" presetClass="entr" presetSubtype="0" fill="hold" grpId="0" nodeType="withEffect">
                                  <p:stCondLst>
                                    <p:cond delay="0"/>
                                  </p:stCondLst>
                                  <p:childTnLst>
                                    <p:set>
                                      <p:cBhvr>
                                        <p:cTn id="154" dur="1" fill="hold">
                                          <p:stCondLst>
                                            <p:cond delay="0"/>
                                          </p:stCondLst>
                                        </p:cTn>
                                        <p:tgtEl>
                                          <p:spTgt spid="29"/>
                                        </p:tgtEl>
                                        <p:attrNameLst>
                                          <p:attrName>style.visibility</p:attrName>
                                        </p:attrNameLst>
                                      </p:cBhvr>
                                      <p:to>
                                        <p:strVal val="visible"/>
                                      </p:to>
                                    </p:set>
                                    <p:animEffect transition="in" filter="fade">
                                      <p:cBhvr>
                                        <p:cTn id="155" dur="1000"/>
                                        <p:tgtEl>
                                          <p:spTgt spid="29"/>
                                        </p:tgtEl>
                                      </p:cBhvr>
                                    </p:animEffect>
                                    <p:anim calcmode="lin" valueType="num">
                                      <p:cBhvr>
                                        <p:cTn id="156" dur="1000" fill="hold"/>
                                        <p:tgtEl>
                                          <p:spTgt spid="29"/>
                                        </p:tgtEl>
                                        <p:attrNameLst>
                                          <p:attrName>ppt_x</p:attrName>
                                        </p:attrNameLst>
                                      </p:cBhvr>
                                      <p:tavLst>
                                        <p:tav tm="0">
                                          <p:val>
                                            <p:strVal val="#ppt_x"/>
                                          </p:val>
                                        </p:tav>
                                        <p:tav tm="100000">
                                          <p:val>
                                            <p:strVal val="#ppt_x"/>
                                          </p:val>
                                        </p:tav>
                                      </p:tavLst>
                                    </p:anim>
                                    <p:anim calcmode="lin" valueType="num">
                                      <p:cBhvr>
                                        <p:cTn id="157"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58" fill="hold">
                      <p:stCondLst>
                        <p:cond delay="indefinite"/>
                      </p:stCondLst>
                      <p:childTnLst>
                        <p:par>
                          <p:cTn id="159" fill="hold">
                            <p:stCondLst>
                              <p:cond delay="0"/>
                            </p:stCondLst>
                            <p:childTnLst>
                              <p:par>
                                <p:cTn id="160" presetID="42" presetClass="entr" presetSubtype="0" fill="hold" grpId="0" nodeType="clickEffect">
                                  <p:stCondLst>
                                    <p:cond delay="0"/>
                                  </p:stCondLst>
                                  <p:childTnLst>
                                    <p:set>
                                      <p:cBhvr>
                                        <p:cTn id="161" dur="1" fill="hold">
                                          <p:stCondLst>
                                            <p:cond delay="0"/>
                                          </p:stCondLst>
                                        </p:cTn>
                                        <p:tgtEl>
                                          <p:spTgt spid="30"/>
                                        </p:tgtEl>
                                        <p:attrNameLst>
                                          <p:attrName>style.visibility</p:attrName>
                                        </p:attrNameLst>
                                      </p:cBhvr>
                                      <p:to>
                                        <p:strVal val="visible"/>
                                      </p:to>
                                    </p:set>
                                    <p:animEffect transition="in" filter="fade">
                                      <p:cBhvr>
                                        <p:cTn id="162" dur="1000"/>
                                        <p:tgtEl>
                                          <p:spTgt spid="30"/>
                                        </p:tgtEl>
                                      </p:cBhvr>
                                    </p:animEffect>
                                    <p:anim calcmode="lin" valueType="num">
                                      <p:cBhvr>
                                        <p:cTn id="163" dur="1000" fill="hold"/>
                                        <p:tgtEl>
                                          <p:spTgt spid="30"/>
                                        </p:tgtEl>
                                        <p:attrNameLst>
                                          <p:attrName>ppt_x</p:attrName>
                                        </p:attrNameLst>
                                      </p:cBhvr>
                                      <p:tavLst>
                                        <p:tav tm="0">
                                          <p:val>
                                            <p:strVal val="#ppt_x"/>
                                          </p:val>
                                        </p:tav>
                                        <p:tav tm="100000">
                                          <p:val>
                                            <p:strVal val="#ppt_x"/>
                                          </p:val>
                                        </p:tav>
                                      </p:tavLst>
                                    </p:anim>
                                    <p:anim calcmode="lin" valueType="num">
                                      <p:cBhvr>
                                        <p:cTn id="164" dur="1000" fill="hold"/>
                                        <p:tgtEl>
                                          <p:spTgt spid="30"/>
                                        </p:tgtEl>
                                        <p:attrNameLst>
                                          <p:attrName>ppt_y</p:attrName>
                                        </p:attrNameLst>
                                      </p:cBhvr>
                                      <p:tavLst>
                                        <p:tav tm="0">
                                          <p:val>
                                            <p:strVal val="#ppt_y+.1"/>
                                          </p:val>
                                        </p:tav>
                                        <p:tav tm="100000">
                                          <p:val>
                                            <p:strVal val="#ppt_y"/>
                                          </p:val>
                                        </p:tav>
                                      </p:tavLst>
                                    </p:anim>
                                  </p:childTnLst>
                                </p:cTn>
                              </p:par>
                              <p:par>
                                <p:cTn id="165" presetID="42" presetClass="entr" presetSubtype="0" fill="hold" grpId="0" nodeType="withEffect">
                                  <p:stCondLst>
                                    <p:cond delay="0"/>
                                  </p:stCondLst>
                                  <p:childTnLst>
                                    <p:set>
                                      <p:cBhvr>
                                        <p:cTn id="166" dur="1" fill="hold">
                                          <p:stCondLst>
                                            <p:cond delay="0"/>
                                          </p:stCondLst>
                                        </p:cTn>
                                        <p:tgtEl>
                                          <p:spTgt spid="31"/>
                                        </p:tgtEl>
                                        <p:attrNameLst>
                                          <p:attrName>style.visibility</p:attrName>
                                        </p:attrNameLst>
                                      </p:cBhvr>
                                      <p:to>
                                        <p:strVal val="visible"/>
                                      </p:to>
                                    </p:set>
                                    <p:animEffect transition="in" filter="fade">
                                      <p:cBhvr>
                                        <p:cTn id="167" dur="1000"/>
                                        <p:tgtEl>
                                          <p:spTgt spid="31"/>
                                        </p:tgtEl>
                                      </p:cBhvr>
                                    </p:animEffect>
                                    <p:anim calcmode="lin" valueType="num">
                                      <p:cBhvr>
                                        <p:cTn id="168" dur="1000" fill="hold"/>
                                        <p:tgtEl>
                                          <p:spTgt spid="31"/>
                                        </p:tgtEl>
                                        <p:attrNameLst>
                                          <p:attrName>ppt_x</p:attrName>
                                        </p:attrNameLst>
                                      </p:cBhvr>
                                      <p:tavLst>
                                        <p:tav tm="0">
                                          <p:val>
                                            <p:strVal val="#ppt_x"/>
                                          </p:val>
                                        </p:tav>
                                        <p:tav tm="100000">
                                          <p:val>
                                            <p:strVal val="#ppt_x"/>
                                          </p:val>
                                        </p:tav>
                                      </p:tavLst>
                                    </p:anim>
                                    <p:anim calcmode="lin" valueType="num">
                                      <p:cBhvr>
                                        <p:cTn id="169" dur="1000" fill="hold"/>
                                        <p:tgtEl>
                                          <p:spTgt spid="31"/>
                                        </p:tgtEl>
                                        <p:attrNameLst>
                                          <p:attrName>ppt_y</p:attrName>
                                        </p:attrNameLst>
                                      </p:cBhvr>
                                      <p:tavLst>
                                        <p:tav tm="0">
                                          <p:val>
                                            <p:strVal val="#ppt_y+.1"/>
                                          </p:val>
                                        </p:tav>
                                        <p:tav tm="100000">
                                          <p:val>
                                            <p:strVal val="#ppt_y"/>
                                          </p:val>
                                        </p:tav>
                                      </p:tavLst>
                                    </p:anim>
                                  </p:childTnLst>
                                </p:cTn>
                              </p:par>
                              <p:par>
                                <p:cTn id="170" presetID="42" presetClass="entr" presetSubtype="0" fill="hold" grpId="0" nodeType="withEffect">
                                  <p:stCondLst>
                                    <p:cond delay="0"/>
                                  </p:stCondLst>
                                  <p:childTnLst>
                                    <p:set>
                                      <p:cBhvr>
                                        <p:cTn id="171" dur="1" fill="hold">
                                          <p:stCondLst>
                                            <p:cond delay="0"/>
                                          </p:stCondLst>
                                        </p:cTn>
                                        <p:tgtEl>
                                          <p:spTgt spid="8192"/>
                                        </p:tgtEl>
                                        <p:attrNameLst>
                                          <p:attrName>style.visibility</p:attrName>
                                        </p:attrNameLst>
                                      </p:cBhvr>
                                      <p:to>
                                        <p:strVal val="visible"/>
                                      </p:to>
                                    </p:set>
                                    <p:animEffect transition="in" filter="fade">
                                      <p:cBhvr>
                                        <p:cTn id="172" dur="1000"/>
                                        <p:tgtEl>
                                          <p:spTgt spid="8192"/>
                                        </p:tgtEl>
                                      </p:cBhvr>
                                    </p:animEffect>
                                    <p:anim calcmode="lin" valueType="num">
                                      <p:cBhvr>
                                        <p:cTn id="173" dur="1000" fill="hold"/>
                                        <p:tgtEl>
                                          <p:spTgt spid="8192"/>
                                        </p:tgtEl>
                                        <p:attrNameLst>
                                          <p:attrName>ppt_x</p:attrName>
                                        </p:attrNameLst>
                                      </p:cBhvr>
                                      <p:tavLst>
                                        <p:tav tm="0">
                                          <p:val>
                                            <p:strVal val="#ppt_x"/>
                                          </p:val>
                                        </p:tav>
                                        <p:tav tm="100000">
                                          <p:val>
                                            <p:strVal val="#ppt_x"/>
                                          </p:val>
                                        </p:tav>
                                      </p:tavLst>
                                    </p:anim>
                                    <p:anim calcmode="lin" valueType="num">
                                      <p:cBhvr>
                                        <p:cTn id="174" dur="1000" fill="hold"/>
                                        <p:tgtEl>
                                          <p:spTgt spid="8192"/>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8193"/>
                                        </p:tgtEl>
                                        <p:attrNameLst>
                                          <p:attrName>style.visibility</p:attrName>
                                        </p:attrNameLst>
                                      </p:cBhvr>
                                      <p:to>
                                        <p:strVal val="visible"/>
                                      </p:to>
                                    </p:set>
                                    <p:animEffect transition="in" filter="fade">
                                      <p:cBhvr>
                                        <p:cTn id="177" dur="1000"/>
                                        <p:tgtEl>
                                          <p:spTgt spid="8193"/>
                                        </p:tgtEl>
                                      </p:cBhvr>
                                    </p:animEffect>
                                    <p:anim calcmode="lin" valueType="num">
                                      <p:cBhvr>
                                        <p:cTn id="178" dur="1000" fill="hold"/>
                                        <p:tgtEl>
                                          <p:spTgt spid="8193"/>
                                        </p:tgtEl>
                                        <p:attrNameLst>
                                          <p:attrName>ppt_x</p:attrName>
                                        </p:attrNameLst>
                                      </p:cBhvr>
                                      <p:tavLst>
                                        <p:tav tm="0">
                                          <p:val>
                                            <p:strVal val="#ppt_x"/>
                                          </p:val>
                                        </p:tav>
                                        <p:tav tm="100000">
                                          <p:val>
                                            <p:strVal val="#ppt_x"/>
                                          </p:val>
                                        </p:tav>
                                      </p:tavLst>
                                    </p:anim>
                                    <p:anim calcmode="lin" valueType="num">
                                      <p:cBhvr>
                                        <p:cTn id="179" dur="1000" fill="hold"/>
                                        <p:tgtEl>
                                          <p:spTgt spid="8193"/>
                                        </p:tgtEl>
                                        <p:attrNameLst>
                                          <p:attrName>ppt_y</p:attrName>
                                        </p:attrNameLst>
                                      </p:cBhvr>
                                      <p:tavLst>
                                        <p:tav tm="0">
                                          <p:val>
                                            <p:strVal val="#ppt_y+.1"/>
                                          </p:val>
                                        </p:tav>
                                        <p:tav tm="100000">
                                          <p:val>
                                            <p:strVal val="#ppt_y"/>
                                          </p:val>
                                        </p:tav>
                                      </p:tavLst>
                                    </p:anim>
                                  </p:childTnLst>
                                </p:cTn>
                              </p:par>
                              <p:par>
                                <p:cTn id="180" presetID="42" presetClass="entr" presetSubtype="0" fill="hold" grpId="0" nodeType="withEffect">
                                  <p:stCondLst>
                                    <p:cond delay="0"/>
                                  </p:stCondLst>
                                  <p:childTnLst>
                                    <p:set>
                                      <p:cBhvr>
                                        <p:cTn id="181" dur="1" fill="hold">
                                          <p:stCondLst>
                                            <p:cond delay="0"/>
                                          </p:stCondLst>
                                        </p:cTn>
                                        <p:tgtEl>
                                          <p:spTgt spid="8194"/>
                                        </p:tgtEl>
                                        <p:attrNameLst>
                                          <p:attrName>style.visibility</p:attrName>
                                        </p:attrNameLst>
                                      </p:cBhvr>
                                      <p:to>
                                        <p:strVal val="visible"/>
                                      </p:to>
                                    </p:set>
                                    <p:animEffect transition="in" filter="fade">
                                      <p:cBhvr>
                                        <p:cTn id="182" dur="1000"/>
                                        <p:tgtEl>
                                          <p:spTgt spid="8194"/>
                                        </p:tgtEl>
                                      </p:cBhvr>
                                    </p:animEffect>
                                    <p:anim calcmode="lin" valueType="num">
                                      <p:cBhvr>
                                        <p:cTn id="183" dur="1000" fill="hold"/>
                                        <p:tgtEl>
                                          <p:spTgt spid="8194"/>
                                        </p:tgtEl>
                                        <p:attrNameLst>
                                          <p:attrName>ppt_x</p:attrName>
                                        </p:attrNameLst>
                                      </p:cBhvr>
                                      <p:tavLst>
                                        <p:tav tm="0">
                                          <p:val>
                                            <p:strVal val="#ppt_x"/>
                                          </p:val>
                                        </p:tav>
                                        <p:tav tm="100000">
                                          <p:val>
                                            <p:strVal val="#ppt_x"/>
                                          </p:val>
                                        </p:tav>
                                      </p:tavLst>
                                    </p:anim>
                                    <p:anim calcmode="lin" valueType="num">
                                      <p:cBhvr>
                                        <p:cTn id="184" dur="1000" fill="hold"/>
                                        <p:tgtEl>
                                          <p:spTgt spid="8194"/>
                                        </p:tgtEl>
                                        <p:attrNameLst>
                                          <p:attrName>ppt_y</p:attrName>
                                        </p:attrNameLst>
                                      </p:cBhvr>
                                      <p:tavLst>
                                        <p:tav tm="0">
                                          <p:val>
                                            <p:strVal val="#ppt_y+.1"/>
                                          </p:val>
                                        </p:tav>
                                        <p:tav tm="100000">
                                          <p:val>
                                            <p:strVal val="#ppt_y"/>
                                          </p:val>
                                        </p:tav>
                                      </p:tavLst>
                                    </p:anim>
                                  </p:childTnLst>
                                </p:cTn>
                              </p:par>
                              <p:par>
                                <p:cTn id="185" presetID="42" presetClass="entr" presetSubtype="0" fill="hold" grpId="0" nodeType="withEffect">
                                  <p:stCondLst>
                                    <p:cond delay="0"/>
                                  </p:stCondLst>
                                  <p:childTnLst>
                                    <p:set>
                                      <p:cBhvr>
                                        <p:cTn id="186" dur="1" fill="hold">
                                          <p:stCondLst>
                                            <p:cond delay="0"/>
                                          </p:stCondLst>
                                        </p:cTn>
                                        <p:tgtEl>
                                          <p:spTgt spid="8195"/>
                                        </p:tgtEl>
                                        <p:attrNameLst>
                                          <p:attrName>style.visibility</p:attrName>
                                        </p:attrNameLst>
                                      </p:cBhvr>
                                      <p:to>
                                        <p:strVal val="visible"/>
                                      </p:to>
                                    </p:set>
                                    <p:animEffect transition="in" filter="fade">
                                      <p:cBhvr>
                                        <p:cTn id="187" dur="1000"/>
                                        <p:tgtEl>
                                          <p:spTgt spid="8195"/>
                                        </p:tgtEl>
                                      </p:cBhvr>
                                    </p:animEffect>
                                    <p:anim calcmode="lin" valueType="num">
                                      <p:cBhvr>
                                        <p:cTn id="188" dur="1000" fill="hold"/>
                                        <p:tgtEl>
                                          <p:spTgt spid="8195"/>
                                        </p:tgtEl>
                                        <p:attrNameLst>
                                          <p:attrName>ppt_x</p:attrName>
                                        </p:attrNameLst>
                                      </p:cBhvr>
                                      <p:tavLst>
                                        <p:tav tm="0">
                                          <p:val>
                                            <p:strVal val="#ppt_x"/>
                                          </p:val>
                                        </p:tav>
                                        <p:tav tm="100000">
                                          <p:val>
                                            <p:strVal val="#ppt_x"/>
                                          </p:val>
                                        </p:tav>
                                      </p:tavLst>
                                    </p:anim>
                                    <p:anim calcmode="lin" valueType="num">
                                      <p:cBhvr>
                                        <p:cTn id="189" dur="1000" fill="hold"/>
                                        <p:tgtEl>
                                          <p:spTgt spid="8195"/>
                                        </p:tgtEl>
                                        <p:attrNameLst>
                                          <p:attrName>ppt_y</p:attrName>
                                        </p:attrNameLst>
                                      </p:cBhvr>
                                      <p:tavLst>
                                        <p:tav tm="0">
                                          <p:val>
                                            <p:strVal val="#ppt_y+.1"/>
                                          </p:val>
                                        </p:tav>
                                        <p:tav tm="100000">
                                          <p:val>
                                            <p:strVal val="#ppt_y"/>
                                          </p:val>
                                        </p:tav>
                                      </p:tavLst>
                                    </p:anim>
                                  </p:childTnLst>
                                </p:cTn>
                              </p:par>
                              <p:par>
                                <p:cTn id="190" presetID="42" presetClass="entr" presetSubtype="0" fill="hold" grpId="0" nodeType="withEffect">
                                  <p:stCondLst>
                                    <p:cond delay="0"/>
                                  </p:stCondLst>
                                  <p:childTnLst>
                                    <p:set>
                                      <p:cBhvr>
                                        <p:cTn id="191" dur="1" fill="hold">
                                          <p:stCondLst>
                                            <p:cond delay="0"/>
                                          </p:stCondLst>
                                        </p:cTn>
                                        <p:tgtEl>
                                          <p:spTgt spid="8196"/>
                                        </p:tgtEl>
                                        <p:attrNameLst>
                                          <p:attrName>style.visibility</p:attrName>
                                        </p:attrNameLst>
                                      </p:cBhvr>
                                      <p:to>
                                        <p:strVal val="visible"/>
                                      </p:to>
                                    </p:set>
                                    <p:animEffect transition="in" filter="fade">
                                      <p:cBhvr>
                                        <p:cTn id="192" dur="1000"/>
                                        <p:tgtEl>
                                          <p:spTgt spid="8196"/>
                                        </p:tgtEl>
                                      </p:cBhvr>
                                    </p:animEffect>
                                    <p:anim calcmode="lin" valueType="num">
                                      <p:cBhvr>
                                        <p:cTn id="193" dur="1000" fill="hold"/>
                                        <p:tgtEl>
                                          <p:spTgt spid="8196"/>
                                        </p:tgtEl>
                                        <p:attrNameLst>
                                          <p:attrName>ppt_x</p:attrName>
                                        </p:attrNameLst>
                                      </p:cBhvr>
                                      <p:tavLst>
                                        <p:tav tm="0">
                                          <p:val>
                                            <p:strVal val="#ppt_x"/>
                                          </p:val>
                                        </p:tav>
                                        <p:tav tm="100000">
                                          <p:val>
                                            <p:strVal val="#ppt_x"/>
                                          </p:val>
                                        </p:tav>
                                      </p:tavLst>
                                    </p:anim>
                                    <p:anim calcmode="lin" valueType="num">
                                      <p:cBhvr>
                                        <p:cTn id="194" dur="1000" fill="hold"/>
                                        <p:tgtEl>
                                          <p:spTgt spid="8196"/>
                                        </p:tgtEl>
                                        <p:attrNameLst>
                                          <p:attrName>ppt_y</p:attrName>
                                        </p:attrNameLst>
                                      </p:cBhvr>
                                      <p:tavLst>
                                        <p:tav tm="0">
                                          <p:val>
                                            <p:strVal val="#ppt_y+.1"/>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8198"/>
                                        </p:tgtEl>
                                        <p:attrNameLst>
                                          <p:attrName>style.visibility</p:attrName>
                                        </p:attrNameLst>
                                      </p:cBhvr>
                                      <p:to>
                                        <p:strVal val="visible"/>
                                      </p:to>
                                    </p:set>
                                    <p:animEffect transition="in" filter="fade">
                                      <p:cBhvr>
                                        <p:cTn id="197" dur="1000"/>
                                        <p:tgtEl>
                                          <p:spTgt spid="8198"/>
                                        </p:tgtEl>
                                      </p:cBhvr>
                                    </p:animEffect>
                                    <p:anim calcmode="lin" valueType="num">
                                      <p:cBhvr>
                                        <p:cTn id="198" dur="1000" fill="hold"/>
                                        <p:tgtEl>
                                          <p:spTgt spid="8198"/>
                                        </p:tgtEl>
                                        <p:attrNameLst>
                                          <p:attrName>ppt_x</p:attrName>
                                        </p:attrNameLst>
                                      </p:cBhvr>
                                      <p:tavLst>
                                        <p:tav tm="0">
                                          <p:val>
                                            <p:strVal val="#ppt_x"/>
                                          </p:val>
                                        </p:tav>
                                        <p:tav tm="100000">
                                          <p:val>
                                            <p:strVal val="#ppt_x"/>
                                          </p:val>
                                        </p:tav>
                                      </p:tavLst>
                                    </p:anim>
                                    <p:anim calcmode="lin" valueType="num">
                                      <p:cBhvr>
                                        <p:cTn id="199" dur="1000" fill="hold"/>
                                        <p:tgtEl>
                                          <p:spTgt spid="8198"/>
                                        </p:tgtEl>
                                        <p:attrNameLst>
                                          <p:attrName>ppt_y</p:attrName>
                                        </p:attrNameLst>
                                      </p:cBhvr>
                                      <p:tavLst>
                                        <p:tav tm="0">
                                          <p:val>
                                            <p:strVal val="#ppt_y+.1"/>
                                          </p:val>
                                        </p:tav>
                                        <p:tav tm="100000">
                                          <p:val>
                                            <p:strVal val="#ppt_y"/>
                                          </p:val>
                                        </p:tav>
                                      </p:tavLst>
                                    </p:anim>
                                  </p:childTnLst>
                                </p:cTn>
                              </p:par>
                              <p:par>
                                <p:cTn id="200" presetID="42" presetClass="entr" presetSubtype="0" fill="hold" grpId="0" nodeType="withEffect">
                                  <p:stCondLst>
                                    <p:cond delay="0"/>
                                  </p:stCondLst>
                                  <p:childTnLst>
                                    <p:set>
                                      <p:cBhvr>
                                        <p:cTn id="201" dur="1" fill="hold">
                                          <p:stCondLst>
                                            <p:cond delay="0"/>
                                          </p:stCondLst>
                                        </p:cTn>
                                        <p:tgtEl>
                                          <p:spTgt spid="8199"/>
                                        </p:tgtEl>
                                        <p:attrNameLst>
                                          <p:attrName>style.visibility</p:attrName>
                                        </p:attrNameLst>
                                      </p:cBhvr>
                                      <p:to>
                                        <p:strVal val="visible"/>
                                      </p:to>
                                    </p:set>
                                    <p:animEffect transition="in" filter="fade">
                                      <p:cBhvr>
                                        <p:cTn id="202" dur="1000"/>
                                        <p:tgtEl>
                                          <p:spTgt spid="8199"/>
                                        </p:tgtEl>
                                      </p:cBhvr>
                                    </p:animEffect>
                                    <p:anim calcmode="lin" valueType="num">
                                      <p:cBhvr>
                                        <p:cTn id="203" dur="1000" fill="hold"/>
                                        <p:tgtEl>
                                          <p:spTgt spid="8199"/>
                                        </p:tgtEl>
                                        <p:attrNameLst>
                                          <p:attrName>ppt_x</p:attrName>
                                        </p:attrNameLst>
                                      </p:cBhvr>
                                      <p:tavLst>
                                        <p:tav tm="0">
                                          <p:val>
                                            <p:strVal val="#ppt_x"/>
                                          </p:val>
                                        </p:tav>
                                        <p:tav tm="100000">
                                          <p:val>
                                            <p:strVal val="#ppt_x"/>
                                          </p:val>
                                        </p:tav>
                                      </p:tavLst>
                                    </p:anim>
                                    <p:anim calcmode="lin" valueType="num">
                                      <p:cBhvr>
                                        <p:cTn id="204" dur="1000" fill="hold"/>
                                        <p:tgtEl>
                                          <p:spTgt spid="8199"/>
                                        </p:tgtEl>
                                        <p:attrNameLst>
                                          <p:attrName>ppt_y</p:attrName>
                                        </p:attrNameLst>
                                      </p:cBhvr>
                                      <p:tavLst>
                                        <p:tav tm="0">
                                          <p:val>
                                            <p:strVal val="#ppt_y+.1"/>
                                          </p:val>
                                        </p:tav>
                                        <p:tav tm="100000">
                                          <p:val>
                                            <p:strVal val="#ppt_y"/>
                                          </p:val>
                                        </p:tav>
                                      </p:tavLst>
                                    </p:anim>
                                  </p:childTnLst>
                                </p:cTn>
                              </p:par>
                              <p:par>
                                <p:cTn id="205" presetID="42" presetClass="entr" presetSubtype="0" fill="hold" grpId="0" nodeType="withEffect">
                                  <p:stCondLst>
                                    <p:cond delay="0"/>
                                  </p:stCondLst>
                                  <p:childTnLst>
                                    <p:set>
                                      <p:cBhvr>
                                        <p:cTn id="206" dur="1" fill="hold">
                                          <p:stCondLst>
                                            <p:cond delay="0"/>
                                          </p:stCondLst>
                                        </p:cTn>
                                        <p:tgtEl>
                                          <p:spTgt spid="8200"/>
                                        </p:tgtEl>
                                        <p:attrNameLst>
                                          <p:attrName>style.visibility</p:attrName>
                                        </p:attrNameLst>
                                      </p:cBhvr>
                                      <p:to>
                                        <p:strVal val="visible"/>
                                      </p:to>
                                    </p:set>
                                    <p:animEffect transition="in" filter="fade">
                                      <p:cBhvr>
                                        <p:cTn id="207" dur="1000"/>
                                        <p:tgtEl>
                                          <p:spTgt spid="8200"/>
                                        </p:tgtEl>
                                      </p:cBhvr>
                                    </p:animEffect>
                                    <p:anim calcmode="lin" valueType="num">
                                      <p:cBhvr>
                                        <p:cTn id="208" dur="1000" fill="hold"/>
                                        <p:tgtEl>
                                          <p:spTgt spid="8200"/>
                                        </p:tgtEl>
                                        <p:attrNameLst>
                                          <p:attrName>ppt_x</p:attrName>
                                        </p:attrNameLst>
                                      </p:cBhvr>
                                      <p:tavLst>
                                        <p:tav tm="0">
                                          <p:val>
                                            <p:strVal val="#ppt_x"/>
                                          </p:val>
                                        </p:tav>
                                        <p:tav tm="100000">
                                          <p:val>
                                            <p:strVal val="#ppt_x"/>
                                          </p:val>
                                        </p:tav>
                                      </p:tavLst>
                                    </p:anim>
                                    <p:anim calcmode="lin" valueType="num">
                                      <p:cBhvr>
                                        <p:cTn id="209" dur="1000" fill="hold"/>
                                        <p:tgtEl>
                                          <p:spTgt spid="8200"/>
                                        </p:tgtEl>
                                        <p:attrNameLst>
                                          <p:attrName>ppt_y</p:attrName>
                                        </p:attrNameLst>
                                      </p:cBhvr>
                                      <p:tavLst>
                                        <p:tav tm="0">
                                          <p:val>
                                            <p:strVal val="#ppt_y+.1"/>
                                          </p:val>
                                        </p:tav>
                                        <p:tav tm="100000">
                                          <p:val>
                                            <p:strVal val="#ppt_y"/>
                                          </p:val>
                                        </p:tav>
                                      </p:tavLst>
                                    </p:anim>
                                  </p:childTnLst>
                                </p:cTn>
                              </p:par>
                              <p:par>
                                <p:cTn id="210" presetID="42" presetClass="entr" presetSubtype="0" fill="hold" grpId="0" nodeType="withEffect">
                                  <p:stCondLst>
                                    <p:cond delay="0"/>
                                  </p:stCondLst>
                                  <p:childTnLst>
                                    <p:set>
                                      <p:cBhvr>
                                        <p:cTn id="211" dur="1" fill="hold">
                                          <p:stCondLst>
                                            <p:cond delay="0"/>
                                          </p:stCondLst>
                                        </p:cTn>
                                        <p:tgtEl>
                                          <p:spTgt spid="8201"/>
                                        </p:tgtEl>
                                        <p:attrNameLst>
                                          <p:attrName>style.visibility</p:attrName>
                                        </p:attrNameLst>
                                      </p:cBhvr>
                                      <p:to>
                                        <p:strVal val="visible"/>
                                      </p:to>
                                    </p:set>
                                    <p:animEffect transition="in" filter="fade">
                                      <p:cBhvr>
                                        <p:cTn id="212" dur="1000"/>
                                        <p:tgtEl>
                                          <p:spTgt spid="8201"/>
                                        </p:tgtEl>
                                      </p:cBhvr>
                                    </p:animEffect>
                                    <p:anim calcmode="lin" valueType="num">
                                      <p:cBhvr>
                                        <p:cTn id="213" dur="1000" fill="hold"/>
                                        <p:tgtEl>
                                          <p:spTgt spid="8201"/>
                                        </p:tgtEl>
                                        <p:attrNameLst>
                                          <p:attrName>ppt_x</p:attrName>
                                        </p:attrNameLst>
                                      </p:cBhvr>
                                      <p:tavLst>
                                        <p:tav tm="0">
                                          <p:val>
                                            <p:strVal val="#ppt_x"/>
                                          </p:val>
                                        </p:tav>
                                        <p:tav tm="100000">
                                          <p:val>
                                            <p:strVal val="#ppt_x"/>
                                          </p:val>
                                        </p:tav>
                                      </p:tavLst>
                                    </p:anim>
                                    <p:anim calcmode="lin" valueType="num">
                                      <p:cBhvr>
                                        <p:cTn id="214" dur="1000" fill="hold"/>
                                        <p:tgtEl>
                                          <p:spTgt spid="8201"/>
                                        </p:tgtEl>
                                        <p:attrNameLst>
                                          <p:attrName>ppt_y</p:attrName>
                                        </p:attrNameLst>
                                      </p:cBhvr>
                                      <p:tavLst>
                                        <p:tav tm="0">
                                          <p:val>
                                            <p:strVal val="#ppt_y+.1"/>
                                          </p:val>
                                        </p:tav>
                                        <p:tav tm="100000">
                                          <p:val>
                                            <p:strVal val="#ppt_y"/>
                                          </p:val>
                                        </p:tav>
                                      </p:tavLst>
                                    </p:anim>
                                  </p:childTnLst>
                                </p:cTn>
                              </p:par>
                              <p:par>
                                <p:cTn id="215" presetID="42" presetClass="entr" presetSubtype="0" fill="hold" grpId="0" nodeType="withEffect">
                                  <p:stCondLst>
                                    <p:cond delay="0"/>
                                  </p:stCondLst>
                                  <p:childTnLst>
                                    <p:set>
                                      <p:cBhvr>
                                        <p:cTn id="216" dur="1" fill="hold">
                                          <p:stCondLst>
                                            <p:cond delay="0"/>
                                          </p:stCondLst>
                                        </p:cTn>
                                        <p:tgtEl>
                                          <p:spTgt spid="8202"/>
                                        </p:tgtEl>
                                        <p:attrNameLst>
                                          <p:attrName>style.visibility</p:attrName>
                                        </p:attrNameLst>
                                      </p:cBhvr>
                                      <p:to>
                                        <p:strVal val="visible"/>
                                      </p:to>
                                    </p:set>
                                    <p:animEffect transition="in" filter="fade">
                                      <p:cBhvr>
                                        <p:cTn id="217" dur="1000"/>
                                        <p:tgtEl>
                                          <p:spTgt spid="8202"/>
                                        </p:tgtEl>
                                      </p:cBhvr>
                                    </p:animEffect>
                                    <p:anim calcmode="lin" valueType="num">
                                      <p:cBhvr>
                                        <p:cTn id="218" dur="1000" fill="hold"/>
                                        <p:tgtEl>
                                          <p:spTgt spid="8202"/>
                                        </p:tgtEl>
                                        <p:attrNameLst>
                                          <p:attrName>ppt_x</p:attrName>
                                        </p:attrNameLst>
                                      </p:cBhvr>
                                      <p:tavLst>
                                        <p:tav tm="0">
                                          <p:val>
                                            <p:strVal val="#ppt_x"/>
                                          </p:val>
                                        </p:tav>
                                        <p:tav tm="100000">
                                          <p:val>
                                            <p:strVal val="#ppt_x"/>
                                          </p:val>
                                        </p:tav>
                                      </p:tavLst>
                                    </p:anim>
                                    <p:anim calcmode="lin" valueType="num">
                                      <p:cBhvr>
                                        <p:cTn id="219" dur="1000" fill="hold"/>
                                        <p:tgtEl>
                                          <p:spTgt spid="8202"/>
                                        </p:tgtEl>
                                        <p:attrNameLst>
                                          <p:attrName>ppt_y</p:attrName>
                                        </p:attrNameLst>
                                      </p:cBhvr>
                                      <p:tavLst>
                                        <p:tav tm="0">
                                          <p:val>
                                            <p:strVal val="#ppt_y+.1"/>
                                          </p:val>
                                        </p:tav>
                                        <p:tav tm="100000">
                                          <p:val>
                                            <p:strVal val="#ppt_y"/>
                                          </p:val>
                                        </p:tav>
                                      </p:tavLst>
                                    </p:anim>
                                  </p:childTnLst>
                                </p:cTn>
                              </p:par>
                              <p:par>
                                <p:cTn id="220" presetID="42" presetClass="entr" presetSubtype="0" fill="hold" grpId="0" nodeType="withEffect">
                                  <p:stCondLst>
                                    <p:cond delay="0"/>
                                  </p:stCondLst>
                                  <p:childTnLst>
                                    <p:set>
                                      <p:cBhvr>
                                        <p:cTn id="221" dur="1" fill="hold">
                                          <p:stCondLst>
                                            <p:cond delay="0"/>
                                          </p:stCondLst>
                                        </p:cTn>
                                        <p:tgtEl>
                                          <p:spTgt spid="8203"/>
                                        </p:tgtEl>
                                        <p:attrNameLst>
                                          <p:attrName>style.visibility</p:attrName>
                                        </p:attrNameLst>
                                      </p:cBhvr>
                                      <p:to>
                                        <p:strVal val="visible"/>
                                      </p:to>
                                    </p:set>
                                    <p:animEffect transition="in" filter="fade">
                                      <p:cBhvr>
                                        <p:cTn id="222" dur="1000"/>
                                        <p:tgtEl>
                                          <p:spTgt spid="8203"/>
                                        </p:tgtEl>
                                      </p:cBhvr>
                                    </p:animEffect>
                                    <p:anim calcmode="lin" valueType="num">
                                      <p:cBhvr>
                                        <p:cTn id="223" dur="1000" fill="hold"/>
                                        <p:tgtEl>
                                          <p:spTgt spid="8203"/>
                                        </p:tgtEl>
                                        <p:attrNameLst>
                                          <p:attrName>ppt_x</p:attrName>
                                        </p:attrNameLst>
                                      </p:cBhvr>
                                      <p:tavLst>
                                        <p:tav tm="0">
                                          <p:val>
                                            <p:strVal val="#ppt_x"/>
                                          </p:val>
                                        </p:tav>
                                        <p:tav tm="100000">
                                          <p:val>
                                            <p:strVal val="#ppt_x"/>
                                          </p:val>
                                        </p:tav>
                                      </p:tavLst>
                                    </p:anim>
                                    <p:anim calcmode="lin" valueType="num">
                                      <p:cBhvr>
                                        <p:cTn id="224" dur="1000" fill="hold"/>
                                        <p:tgtEl>
                                          <p:spTgt spid="8203"/>
                                        </p:tgtEl>
                                        <p:attrNameLst>
                                          <p:attrName>ppt_y</p:attrName>
                                        </p:attrNameLst>
                                      </p:cBhvr>
                                      <p:tavLst>
                                        <p:tav tm="0">
                                          <p:val>
                                            <p:strVal val="#ppt_y+.1"/>
                                          </p:val>
                                        </p:tav>
                                        <p:tav tm="100000">
                                          <p:val>
                                            <p:strVal val="#ppt_y"/>
                                          </p:val>
                                        </p:tav>
                                      </p:tavLst>
                                    </p:anim>
                                  </p:childTnLst>
                                </p:cTn>
                              </p:par>
                              <p:par>
                                <p:cTn id="225" presetID="42" presetClass="entr" presetSubtype="0" fill="hold" grpId="0" nodeType="withEffect">
                                  <p:stCondLst>
                                    <p:cond delay="0"/>
                                  </p:stCondLst>
                                  <p:childTnLst>
                                    <p:set>
                                      <p:cBhvr>
                                        <p:cTn id="226" dur="1" fill="hold">
                                          <p:stCondLst>
                                            <p:cond delay="0"/>
                                          </p:stCondLst>
                                        </p:cTn>
                                        <p:tgtEl>
                                          <p:spTgt spid="8204"/>
                                        </p:tgtEl>
                                        <p:attrNameLst>
                                          <p:attrName>style.visibility</p:attrName>
                                        </p:attrNameLst>
                                      </p:cBhvr>
                                      <p:to>
                                        <p:strVal val="visible"/>
                                      </p:to>
                                    </p:set>
                                    <p:animEffect transition="in" filter="fade">
                                      <p:cBhvr>
                                        <p:cTn id="227" dur="1000"/>
                                        <p:tgtEl>
                                          <p:spTgt spid="8204"/>
                                        </p:tgtEl>
                                      </p:cBhvr>
                                    </p:animEffect>
                                    <p:anim calcmode="lin" valueType="num">
                                      <p:cBhvr>
                                        <p:cTn id="228" dur="1000" fill="hold"/>
                                        <p:tgtEl>
                                          <p:spTgt spid="8204"/>
                                        </p:tgtEl>
                                        <p:attrNameLst>
                                          <p:attrName>ppt_x</p:attrName>
                                        </p:attrNameLst>
                                      </p:cBhvr>
                                      <p:tavLst>
                                        <p:tav tm="0">
                                          <p:val>
                                            <p:strVal val="#ppt_x"/>
                                          </p:val>
                                        </p:tav>
                                        <p:tav tm="100000">
                                          <p:val>
                                            <p:strVal val="#ppt_x"/>
                                          </p:val>
                                        </p:tav>
                                      </p:tavLst>
                                    </p:anim>
                                    <p:anim calcmode="lin" valueType="num">
                                      <p:cBhvr>
                                        <p:cTn id="229" dur="1000" fill="hold"/>
                                        <p:tgtEl>
                                          <p:spTgt spid="8204"/>
                                        </p:tgtEl>
                                        <p:attrNameLst>
                                          <p:attrName>ppt_y</p:attrName>
                                        </p:attrNameLst>
                                      </p:cBhvr>
                                      <p:tavLst>
                                        <p:tav tm="0">
                                          <p:val>
                                            <p:strVal val="#ppt_y+.1"/>
                                          </p:val>
                                        </p:tav>
                                        <p:tav tm="100000">
                                          <p:val>
                                            <p:strVal val="#ppt_y"/>
                                          </p:val>
                                        </p:tav>
                                      </p:tavLst>
                                    </p:anim>
                                  </p:childTnLst>
                                </p:cTn>
                              </p:par>
                              <p:par>
                                <p:cTn id="230" presetID="42" presetClass="entr" presetSubtype="0" fill="hold" grpId="0" nodeType="withEffect">
                                  <p:stCondLst>
                                    <p:cond delay="0"/>
                                  </p:stCondLst>
                                  <p:childTnLst>
                                    <p:set>
                                      <p:cBhvr>
                                        <p:cTn id="231" dur="1" fill="hold">
                                          <p:stCondLst>
                                            <p:cond delay="0"/>
                                          </p:stCondLst>
                                        </p:cTn>
                                        <p:tgtEl>
                                          <p:spTgt spid="8206"/>
                                        </p:tgtEl>
                                        <p:attrNameLst>
                                          <p:attrName>style.visibility</p:attrName>
                                        </p:attrNameLst>
                                      </p:cBhvr>
                                      <p:to>
                                        <p:strVal val="visible"/>
                                      </p:to>
                                    </p:set>
                                    <p:animEffect transition="in" filter="fade">
                                      <p:cBhvr>
                                        <p:cTn id="232" dur="1000"/>
                                        <p:tgtEl>
                                          <p:spTgt spid="8206"/>
                                        </p:tgtEl>
                                      </p:cBhvr>
                                    </p:animEffect>
                                    <p:anim calcmode="lin" valueType="num">
                                      <p:cBhvr>
                                        <p:cTn id="233" dur="1000" fill="hold"/>
                                        <p:tgtEl>
                                          <p:spTgt spid="8206"/>
                                        </p:tgtEl>
                                        <p:attrNameLst>
                                          <p:attrName>ppt_x</p:attrName>
                                        </p:attrNameLst>
                                      </p:cBhvr>
                                      <p:tavLst>
                                        <p:tav tm="0">
                                          <p:val>
                                            <p:strVal val="#ppt_x"/>
                                          </p:val>
                                        </p:tav>
                                        <p:tav tm="100000">
                                          <p:val>
                                            <p:strVal val="#ppt_x"/>
                                          </p:val>
                                        </p:tav>
                                      </p:tavLst>
                                    </p:anim>
                                    <p:anim calcmode="lin" valueType="num">
                                      <p:cBhvr>
                                        <p:cTn id="234" dur="1000" fill="hold"/>
                                        <p:tgtEl>
                                          <p:spTgt spid="8206"/>
                                        </p:tgtEl>
                                        <p:attrNameLst>
                                          <p:attrName>ppt_y</p:attrName>
                                        </p:attrNameLst>
                                      </p:cBhvr>
                                      <p:tavLst>
                                        <p:tav tm="0">
                                          <p:val>
                                            <p:strVal val="#ppt_y+.1"/>
                                          </p:val>
                                        </p:tav>
                                        <p:tav tm="100000">
                                          <p:val>
                                            <p:strVal val="#ppt_y"/>
                                          </p:val>
                                        </p:tav>
                                      </p:tavLst>
                                    </p:anim>
                                  </p:childTnLst>
                                </p:cTn>
                              </p:par>
                              <p:par>
                                <p:cTn id="235" presetID="42" presetClass="entr" presetSubtype="0" fill="hold" grpId="0" nodeType="withEffect">
                                  <p:stCondLst>
                                    <p:cond delay="0"/>
                                  </p:stCondLst>
                                  <p:childTnLst>
                                    <p:set>
                                      <p:cBhvr>
                                        <p:cTn id="236" dur="1" fill="hold">
                                          <p:stCondLst>
                                            <p:cond delay="0"/>
                                          </p:stCondLst>
                                        </p:cTn>
                                        <p:tgtEl>
                                          <p:spTgt spid="8207"/>
                                        </p:tgtEl>
                                        <p:attrNameLst>
                                          <p:attrName>style.visibility</p:attrName>
                                        </p:attrNameLst>
                                      </p:cBhvr>
                                      <p:to>
                                        <p:strVal val="visible"/>
                                      </p:to>
                                    </p:set>
                                    <p:animEffect transition="in" filter="fade">
                                      <p:cBhvr>
                                        <p:cTn id="237" dur="1000"/>
                                        <p:tgtEl>
                                          <p:spTgt spid="8207"/>
                                        </p:tgtEl>
                                      </p:cBhvr>
                                    </p:animEffect>
                                    <p:anim calcmode="lin" valueType="num">
                                      <p:cBhvr>
                                        <p:cTn id="238" dur="1000" fill="hold"/>
                                        <p:tgtEl>
                                          <p:spTgt spid="8207"/>
                                        </p:tgtEl>
                                        <p:attrNameLst>
                                          <p:attrName>ppt_x</p:attrName>
                                        </p:attrNameLst>
                                      </p:cBhvr>
                                      <p:tavLst>
                                        <p:tav tm="0">
                                          <p:val>
                                            <p:strVal val="#ppt_x"/>
                                          </p:val>
                                        </p:tav>
                                        <p:tav tm="100000">
                                          <p:val>
                                            <p:strVal val="#ppt_x"/>
                                          </p:val>
                                        </p:tav>
                                      </p:tavLst>
                                    </p:anim>
                                    <p:anim calcmode="lin" valueType="num">
                                      <p:cBhvr>
                                        <p:cTn id="239" dur="1000" fill="hold"/>
                                        <p:tgtEl>
                                          <p:spTgt spid="8207"/>
                                        </p:tgtEl>
                                        <p:attrNameLst>
                                          <p:attrName>ppt_y</p:attrName>
                                        </p:attrNameLst>
                                      </p:cBhvr>
                                      <p:tavLst>
                                        <p:tav tm="0">
                                          <p:val>
                                            <p:strVal val="#ppt_y+.1"/>
                                          </p:val>
                                        </p:tav>
                                        <p:tav tm="100000">
                                          <p:val>
                                            <p:strVal val="#ppt_y"/>
                                          </p:val>
                                        </p:tav>
                                      </p:tavLst>
                                    </p:anim>
                                  </p:childTnLst>
                                </p:cTn>
                              </p:par>
                              <p:par>
                                <p:cTn id="240" presetID="42" presetClass="entr" presetSubtype="0" fill="hold" nodeType="withEffect">
                                  <p:stCondLst>
                                    <p:cond delay="0"/>
                                  </p:stCondLst>
                                  <p:childTnLst>
                                    <p:set>
                                      <p:cBhvr>
                                        <p:cTn id="241" dur="1" fill="hold">
                                          <p:stCondLst>
                                            <p:cond delay="0"/>
                                          </p:stCondLst>
                                        </p:cTn>
                                        <p:tgtEl>
                                          <p:spTgt spid="8239"/>
                                        </p:tgtEl>
                                        <p:attrNameLst>
                                          <p:attrName>style.visibility</p:attrName>
                                        </p:attrNameLst>
                                      </p:cBhvr>
                                      <p:to>
                                        <p:strVal val="visible"/>
                                      </p:to>
                                    </p:set>
                                    <p:animEffect transition="in" filter="fade">
                                      <p:cBhvr>
                                        <p:cTn id="242" dur="1000"/>
                                        <p:tgtEl>
                                          <p:spTgt spid="8239"/>
                                        </p:tgtEl>
                                      </p:cBhvr>
                                    </p:animEffect>
                                    <p:anim calcmode="lin" valueType="num">
                                      <p:cBhvr>
                                        <p:cTn id="243" dur="1000" fill="hold"/>
                                        <p:tgtEl>
                                          <p:spTgt spid="8239"/>
                                        </p:tgtEl>
                                        <p:attrNameLst>
                                          <p:attrName>ppt_x</p:attrName>
                                        </p:attrNameLst>
                                      </p:cBhvr>
                                      <p:tavLst>
                                        <p:tav tm="0">
                                          <p:val>
                                            <p:strVal val="#ppt_x"/>
                                          </p:val>
                                        </p:tav>
                                        <p:tav tm="100000">
                                          <p:val>
                                            <p:strVal val="#ppt_x"/>
                                          </p:val>
                                        </p:tav>
                                      </p:tavLst>
                                    </p:anim>
                                    <p:anim calcmode="lin" valueType="num">
                                      <p:cBhvr>
                                        <p:cTn id="244" dur="1000" fill="hold"/>
                                        <p:tgtEl>
                                          <p:spTgt spid="8239"/>
                                        </p:tgtEl>
                                        <p:attrNameLst>
                                          <p:attrName>ppt_y</p:attrName>
                                        </p:attrNameLst>
                                      </p:cBhvr>
                                      <p:tavLst>
                                        <p:tav tm="0">
                                          <p:val>
                                            <p:strVal val="#ppt_y+.1"/>
                                          </p:val>
                                        </p:tav>
                                        <p:tav tm="100000">
                                          <p:val>
                                            <p:strVal val="#ppt_y"/>
                                          </p:val>
                                        </p:tav>
                                      </p:tavLst>
                                    </p:anim>
                                  </p:childTnLst>
                                </p:cTn>
                              </p:par>
                              <p:par>
                                <p:cTn id="245" presetID="42" presetClass="entr" presetSubtype="0" fill="hold" grpId="0" nodeType="withEffect">
                                  <p:stCondLst>
                                    <p:cond delay="0"/>
                                  </p:stCondLst>
                                  <p:childTnLst>
                                    <p:set>
                                      <p:cBhvr>
                                        <p:cTn id="246" dur="1" fill="hold">
                                          <p:stCondLst>
                                            <p:cond delay="0"/>
                                          </p:stCondLst>
                                        </p:cTn>
                                        <p:tgtEl>
                                          <p:spTgt spid="8208"/>
                                        </p:tgtEl>
                                        <p:attrNameLst>
                                          <p:attrName>style.visibility</p:attrName>
                                        </p:attrNameLst>
                                      </p:cBhvr>
                                      <p:to>
                                        <p:strVal val="visible"/>
                                      </p:to>
                                    </p:set>
                                    <p:animEffect transition="in" filter="fade">
                                      <p:cBhvr>
                                        <p:cTn id="247" dur="1000"/>
                                        <p:tgtEl>
                                          <p:spTgt spid="8208"/>
                                        </p:tgtEl>
                                      </p:cBhvr>
                                    </p:animEffect>
                                    <p:anim calcmode="lin" valueType="num">
                                      <p:cBhvr>
                                        <p:cTn id="248" dur="1000" fill="hold"/>
                                        <p:tgtEl>
                                          <p:spTgt spid="8208"/>
                                        </p:tgtEl>
                                        <p:attrNameLst>
                                          <p:attrName>ppt_x</p:attrName>
                                        </p:attrNameLst>
                                      </p:cBhvr>
                                      <p:tavLst>
                                        <p:tav tm="0">
                                          <p:val>
                                            <p:strVal val="#ppt_x"/>
                                          </p:val>
                                        </p:tav>
                                        <p:tav tm="100000">
                                          <p:val>
                                            <p:strVal val="#ppt_x"/>
                                          </p:val>
                                        </p:tav>
                                      </p:tavLst>
                                    </p:anim>
                                    <p:anim calcmode="lin" valueType="num">
                                      <p:cBhvr>
                                        <p:cTn id="249" dur="1000" fill="hold"/>
                                        <p:tgtEl>
                                          <p:spTgt spid="8208"/>
                                        </p:tgtEl>
                                        <p:attrNameLst>
                                          <p:attrName>ppt_y</p:attrName>
                                        </p:attrNameLst>
                                      </p:cBhvr>
                                      <p:tavLst>
                                        <p:tav tm="0">
                                          <p:val>
                                            <p:strVal val="#ppt_y+.1"/>
                                          </p:val>
                                        </p:tav>
                                        <p:tav tm="100000">
                                          <p:val>
                                            <p:strVal val="#ppt_y"/>
                                          </p:val>
                                        </p:tav>
                                      </p:tavLst>
                                    </p:anim>
                                  </p:childTnLst>
                                </p:cTn>
                              </p:par>
                              <p:par>
                                <p:cTn id="250" presetID="42" presetClass="entr" presetSubtype="0" fill="hold" grpId="0" nodeType="withEffect">
                                  <p:stCondLst>
                                    <p:cond delay="0"/>
                                  </p:stCondLst>
                                  <p:childTnLst>
                                    <p:set>
                                      <p:cBhvr>
                                        <p:cTn id="251" dur="1" fill="hold">
                                          <p:stCondLst>
                                            <p:cond delay="0"/>
                                          </p:stCondLst>
                                        </p:cTn>
                                        <p:tgtEl>
                                          <p:spTgt spid="8209"/>
                                        </p:tgtEl>
                                        <p:attrNameLst>
                                          <p:attrName>style.visibility</p:attrName>
                                        </p:attrNameLst>
                                      </p:cBhvr>
                                      <p:to>
                                        <p:strVal val="visible"/>
                                      </p:to>
                                    </p:set>
                                    <p:animEffect transition="in" filter="fade">
                                      <p:cBhvr>
                                        <p:cTn id="252" dur="1000"/>
                                        <p:tgtEl>
                                          <p:spTgt spid="8209"/>
                                        </p:tgtEl>
                                      </p:cBhvr>
                                    </p:animEffect>
                                    <p:anim calcmode="lin" valueType="num">
                                      <p:cBhvr>
                                        <p:cTn id="253" dur="1000" fill="hold"/>
                                        <p:tgtEl>
                                          <p:spTgt spid="8209"/>
                                        </p:tgtEl>
                                        <p:attrNameLst>
                                          <p:attrName>ppt_x</p:attrName>
                                        </p:attrNameLst>
                                      </p:cBhvr>
                                      <p:tavLst>
                                        <p:tav tm="0">
                                          <p:val>
                                            <p:strVal val="#ppt_x"/>
                                          </p:val>
                                        </p:tav>
                                        <p:tav tm="100000">
                                          <p:val>
                                            <p:strVal val="#ppt_x"/>
                                          </p:val>
                                        </p:tav>
                                      </p:tavLst>
                                    </p:anim>
                                    <p:anim calcmode="lin" valueType="num">
                                      <p:cBhvr>
                                        <p:cTn id="254" dur="1000" fill="hold"/>
                                        <p:tgtEl>
                                          <p:spTgt spid="8209"/>
                                        </p:tgtEl>
                                        <p:attrNameLst>
                                          <p:attrName>ppt_y</p:attrName>
                                        </p:attrNameLst>
                                      </p:cBhvr>
                                      <p:tavLst>
                                        <p:tav tm="0">
                                          <p:val>
                                            <p:strVal val="#ppt_y+.1"/>
                                          </p:val>
                                        </p:tav>
                                        <p:tav tm="100000">
                                          <p:val>
                                            <p:strVal val="#ppt_y"/>
                                          </p:val>
                                        </p:tav>
                                      </p:tavLst>
                                    </p:anim>
                                  </p:childTnLst>
                                </p:cTn>
                              </p:par>
                              <p:par>
                                <p:cTn id="255" presetID="42" presetClass="entr" presetSubtype="0" fill="hold" grpId="0" nodeType="withEffect">
                                  <p:stCondLst>
                                    <p:cond delay="0"/>
                                  </p:stCondLst>
                                  <p:childTnLst>
                                    <p:set>
                                      <p:cBhvr>
                                        <p:cTn id="256" dur="1" fill="hold">
                                          <p:stCondLst>
                                            <p:cond delay="0"/>
                                          </p:stCondLst>
                                        </p:cTn>
                                        <p:tgtEl>
                                          <p:spTgt spid="8210"/>
                                        </p:tgtEl>
                                        <p:attrNameLst>
                                          <p:attrName>style.visibility</p:attrName>
                                        </p:attrNameLst>
                                      </p:cBhvr>
                                      <p:to>
                                        <p:strVal val="visible"/>
                                      </p:to>
                                    </p:set>
                                    <p:animEffect transition="in" filter="fade">
                                      <p:cBhvr>
                                        <p:cTn id="257" dur="1000"/>
                                        <p:tgtEl>
                                          <p:spTgt spid="8210"/>
                                        </p:tgtEl>
                                      </p:cBhvr>
                                    </p:animEffect>
                                    <p:anim calcmode="lin" valueType="num">
                                      <p:cBhvr>
                                        <p:cTn id="258" dur="1000" fill="hold"/>
                                        <p:tgtEl>
                                          <p:spTgt spid="8210"/>
                                        </p:tgtEl>
                                        <p:attrNameLst>
                                          <p:attrName>ppt_x</p:attrName>
                                        </p:attrNameLst>
                                      </p:cBhvr>
                                      <p:tavLst>
                                        <p:tav tm="0">
                                          <p:val>
                                            <p:strVal val="#ppt_x"/>
                                          </p:val>
                                        </p:tav>
                                        <p:tav tm="100000">
                                          <p:val>
                                            <p:strVal val="#ppt_x"/>
                                          </p:val>
                                        </p:tav>
                                      </p:tavLst>
                                    </p:anim>
                                    <p:anim calcmode="lin" valueType="num">
                                      <p:cBhvr>
                                        <p:cTn id="259" dur="1000" fill="hold"/>
                                        <p:tgtEl>
                                          <p:spTgt spid="8210"/>
                                        </p:tgtEl>
                                        <p:attrNameLst>
                                          <p:attrName>ppt_y</p:attrName>
                                        </p:attrNameLst>
                                      </p:cBhvr>
                                      <p:tavLst>
                                        <p:tav tm="0">
                                          <p:val>
                                            <p:strVal val="#ppt_y+.1"/>
                                          </p:val>
                                        </p:tav>
                                        <p:tav tm="100000">
                                          <p:val>
                                            <p:strVal val="#ppt_y"/>
                                          </p:val>
                                        </p:tav>
                                      </p:tavLst>
                                    </p:anim>
                                  </p:childTnLst>
                                </p:cTn>
                              </p:par>
                              <p:par>
                                <p:cTn id="260" presetID="42" presetClass="entr" presetSubtype="0" fill="hold" grpId="0" nodeType="withEffect">
                                  <p:stCondLst>
                                    <p:cond delay="0"/>
                                  </p:stCondLst>
                                  <p:childTnLst>
                                    <p:set>
                                      <p:cBhvr>
                                        <p:cTn id="261" dur="1" fill="hold">
                                          <p:stCondLst>
                                            <p:cond delay="0"/>
                                          </p:stCondLst>
                                        </p:cTn>
                                        <p:tgtEl>
                                          <p:spTgt spid="8211"/>
                                        </p:tgtEl>
                                        <p:attrNameLst>
                                          <p:attrName>style.visibility</p:attrName>
                                        </p:attrNameLst>
                                      </p:cBhvr>
                                      <p:to>
                                        <p:strVal val="visible"/>
                                      </p:to>
                                    </p:set>
                                    <p:animEffect transition="in" filter="fade">
                                      <p:cBhvr>
                                        <p:cTn id="262" dur="1000"/>
                                        <p:tgtEl>
                                          <p:spTgt spid="8211"/>
                                        </p:tgtEl>
                                      </p:cBhvr>
                                    </p:animEffect>
                                    <p:anim calcmode="lin" valueType="num">
                                      <p:cBhvr>
                                        <p:cTn id="263" dur="1000" fill="hold"/>
                                        <p:tgtEl>
                                          <p:spTgt spid="8211"/>
                                        </p:tgtEl>
                                        <p:attrNameLst>
                                          <p:attrName>ppt_x</p:attrName>
                                        </p:attrNameLst>
                                      </p:cBhvr>
                                      <p:tavLst>
                                        <p:tav tm="0">
                                          <p:val>
                                            <p:strVal val="#ppt_x"/>
                                          </p:val>
                                        </p:tav>
                                        <p:tav tm="100000">
                                          <p:val>
                                            <p:strVal val="#ppt_x"/>
                                          </p:val>
                                        </p:tav>
                                      </p:tavLst>
                                    </p:anim>
                                    <p:anim calcmode="lin" valueType="num">
                                      <p:cBhvr>
                                        <p:cTn id="264" dur="1000" fill="hold"/>
                                        <p:tgtEl>
                                          <p:spTgt spid="8211"/>
                                        </p:tgtEl>
                                        <p:attrNameLst>
                                          <p:attrName>ppt_y</p:attrName>
                                        </p:attrNameLst>
                                      </p:cBhvr>
                                      <p:tavLst>
                                        <p:tav tm="0">
                                          <p:val>
                                            <p:strVal val="#ppt_y+.1"/>
                                          </p:val>
                                        </p:tav>
                                        <p:tav tm="100000">
                                          <p:val>
                                            <p:strVal val="#ppt_y"/>
                                          </p:val>
                                        </p:tav>
                                      </p:tavLst>
                                    </p:anim>
                                  </p:childTnLst>
                                </p:cTn>
                              </p:par>
                              <p:par>
                                <p:cTn id="265" presetID="42" presetClass="entr" presetSubtype="0" fill="hold" grpId="0" nodeType="withEffect">
                                  <p:stCondLst>
                                    <p:cond delay="0"/>
                                  </p:stCondLst>
                                  <p:childTnLst>
                                    <p:set>
                                      <p:cBhvr>
                                        <p:cTn id="266" dur="1" fill="hold">
                                          <p:stCondLst>
                                            <p:cond delay="0"/>
                                          </p:stCondLst>
                                        </p:cTn>
                                        <p:tgtEl>
                                          <p:spTgt spid="8212"/>
                                        </p:tgtEl>
                                        <p:attrNameLst>
                                          <p:attrName>style.visibility</p:attrName>
                                        </p:attrNameLst>
                                      </p:cBhvr>
                                      <p:to>
                                        <p:strVal val="visible"/>
                                      </p:to>
                                    </p:set>
                                    <p:animEffect transition="in" filter="fade">
                                      <p:cBhvr>
                                        <p:cTn id="267" dur="1000"/>
                                        <p:tgtEl>
                                          <p:spTgt spid="8212"/>
                                        </p:tgtEl>
                                      </p:cBhvr>
                                    </p:animEffect>
                                    <p:anim calcmode="lin" valueType="num">
                                      <p:cBhvr>
                                        <p:cTn id="268" dur="1000" fill="hold"/>
                                        <p:tgtEl>
                                          <p:spTgt spid="8212"/>
                                        </p:tgtEl>
                                        <p:attrNameLst>
                                          <p:attrName>ppt_x</p:attrName>
                                        </p:attrNameLst>
                                      </p:cBhvr>
                                      <p:tavLst>
                                        <p:tav tm="0">
                                          <p:val>
                                            <p:strVal val="#ppt_x"/>
                                          </p:val>
                                        </p:tav>
                                        <p:tav tm="100000">
                                          <p:val>
                                            <p:strVal val="#ppt_x"/>
                                          </p:val>
                                        </p:tav>
                                      </p:tavLst>
                                    </p:anim>
                                    <p:anim calcmode="lin" valueType="num">
                                      <p:cBhvr>
                                        <p:cTn id="269" dur="1000" fill="hold"/>
                                        <p:tgtEl>
                                          <p:spTgt spid="8212"/>
                                        </p:tgtEl>
                                        <p:attrNameLst>
                                          <p:attrName>ppt_y</p:attrName>
                                        </p:attrNameLst>
                                      </p:cBhvr>
                                      <p:tavLst>
                                        <p:tav tm="0">
                                          <p:val>
                                            <p:strVal val="#ppt_y+.1"/>
                                          </p:val>
                                        </p:tav>
                                        <p:tav tm="100000">
                                          <p:val>
                                            <p:strVal val="#ppt_y"/>
                                          </p:val>
                                        </p:tav>
                                      </p:tavLst>
                                    </p:anim>
                                  </p:childTnLst>
                                </p:cTn>
                              </p:par>
                              <p:par>
                                <p:cTn id="270" presetID="42" presetClass="entr" presetSubtype="0" fill="hold" grpId="0" nodeType="withEffect">
                                  <p:stCondLst>
                                    <p:cond delay="0"/>
                                  </p:stCondLst>
                                  <p:childTnLst>
                                    <p:set>
                                      <p:cBhvr>
                                        <p:cTn id="271" dur="1" fill="hold">
                                          <p:stCondLst>
                                            <p:cond delay="0"/>
                                          </p:stCondLst>
                                        </p:cTn>
                                        <p:tgtEl>
                                          <p:spTgt spid="8213"/>
                                        </p:tgtEl>
                                        <p:attrNameLst>
                                          <p:attrName>style.visibility</p:attrName>
                                        </p:attrNameLst>
                                      </p:cBhvr>
                                      <p:to>
                                        <p:strVal val="visible"/>
                                      </p:to>
                                    </p:set>
                                    <p:animEffect transition="in" filter="fade">
                                      <p:cBhvr>
                                        <p:cTn id="272" dur="1000"/>
                                        <p:tgtEl>
                                          <p:spTgt spid="8213"/>
                                        </p:tgtEl>
                                      </p:cBhvr>
                                    </p:animEffect>
                                    <p:anim calcmode="lin" valueType="num">
                                      <p:cBhvr>
                                        <p:cTn id="273" dur="1000" fill="hold"/>
                                        <p:tgtEl>
                                          <p:spTgt spid="8213"/>
                                        </p:tgtEl>
                                        <p:attrNameLst>
                                          <p:attrName>ppt_x</p:attrName>
                                        </p:attrNameLst>
                                      </p:cBhvr>
                                      <p:tavLst>
                                        <p:tav tm="0">
                                          <p:val>
                                            <p:strVal val="#ppt_x"/>
                                          </p:val>
                                        </p:tav>
                                        <p:tav tm="100000">
                                          <p:val>
                                            <p:strVal val="#ppt_x"/>
                                          </p:val>
                                        </p:tav>
                                      </p:tavLst>
                                    </p:anim>
                                    <p:anim calcmode="lin" valueType="num">
                                      <p:cBhvr>
                                        <p:cTn id="274" dur="1000" fill="hold"/>
                                        <p:tgtEl>
                                          <p:spTgt spid="8213"/>
                                        </p:tgtEl>
                                        <p:attrNameLst>
                                          <p:attrName>ppt_y</p:attrName>
                                        </p:attrNameLst>
                                      </p:cBhvr>
                                      <p:tavLst>
                                        <p:tav tm="0">
                                          <p:val>
                                            <p:strVal val="#ppt_y+.1"/>
                                          </p:val>
                                        </p:tav>
                                        <p:tav tm="100000">
                                          <p:val>
                                            <p:strVal val="#ppt_y"/>
                                          </p:val>
                                        </p:tav>
                                      </p:tavLst>
                                    </p:anim>
                                  </p:childTnLst>
                                </p:cTn>
                              </p:par>
                              <p:par>
                                <p:cTn id="275" presetID="42" presetClass="entr" presetSubtype="0" fill="hold" grpId="0" nodeType="withEffect">
                                  <p:stCondLst>
                                    <p:cond delay="0"/>
                                  </p:stCondLst>
                                  <p:childTnLst>
                                    <p:set>
                                      <p:cBhvr>
                                        <p:cTn id="276" dur="1" fill="hold">
                                          <p:stCondLst>
                                            <p:cond delay="0"/>
                                          </p:stCondLst>
                                        </p:cTn>
                                        <p:tgtEl>
                                          <p:spTgt spid="8214"/>
                                        </p:tgtEl>
                                        <p:attrNameLst>
                                          <p:attrName>style.visibility</p:attrName>
                                        </p:attrNameLst>
                                      </p:cBhvr>
                                      <p:to>
                                        <p:strVal val="visible"/>
                                      </p:to>
                                    </p:set>
                                    <p:animEffect transition="in" filter="fade">
                                      <p:cBhvr>
                                        <p:cTn id="277" dur="1000"/>
                                        <p:tgtEl>
                                          <p:spTgt spid="8214"/>
                                        </p:tgtEl>
                                      </p:cBhvr>
                                    </p:animEffect>
                                    <p:anim calcmode="lin" valueType="num">
                                      <p:cBhvr>
                                        <p:cTn id="278" dur="1000" fill="hold"/>
                                        <p:tgtEl>
                                          <p:spTgt spid="8214"/>
                                        </p:tgtEl>
                                        <p:attrNameLst>
                                          <p:attrName>ppt_x</p:attrName>
                                        </p:attrNameLst>
                                      </p:cBhvr>
                                      <p:tavLst>
                                        <p:tav tm="0">
                                          <p:val>
                                            <p:strVal val="#ppt_x"/>
                                          </p:val>
                                        </p:tav>
                                        <p:tav tm="100000">
                                          <p:val>
                                            <p:strVal val="#ppt_x"/>
                                          </p:val>
                                        </p:tav>
                                      </p:tavLst>
                                    </p:anim>
                                    <p:anim calcmode="lin" valueType="num">
                                      <p:cBhvr>
                                        <p:cTn id="279" dur="1000" fill="hold"/>
                                        <p:tgtEl>
                                          <p:spTgt spid="8214"/>
                                        </p:tgtEl>
                                        <p:attrNameLst>
                                          <p:attrName>ppt_y</p:attrName>
                                        </p:attrNameLst>
                                      </p:cBhvr>
                                      <p:tavLst>
                                        <p:tav tm="0">
                                          <p:val>
                                            <p:strVal val="#ppt_y+.1"/>
                                          </p:val>
                                        </p:tav>
                                        <p:tav tm="100000">
                                          <p:val>
                                            <p:strVal val="#ppt_y"/>
                                          </p:val>
                                        </p:tav>
                                      </p:tavLst>
                                    </p:anim>
                                  </p:childTnLst>
                                </p:cTn>
                              </p:par>
                              <p:par>
                                <p:cTn id="280" presetID="42" presetClass="entr" presetSubtype="0" fill="hold" grpId="0" nodeType="withEffect">
                                  <p:stCondLst>
                                    <p:cond delay="0"/>
                                  </p:stCondLst>
                                  <p:childTnLst>
                                    <p:set>
                                      <p:cBhvr>
                                        <p:cTn id="281" dur="1" fill="hold">
                                          <p:stCondLst>
                                            <p:cond delay="0"/>
                                          </p:stCondLst>
                                        </p:cTn>
                                        <p:tgtEl>
                                          <p:spTgt spid="8215"/>
                                        </p:tgtEl>
                                        <p:attrNameLst>
                                          <p:attrName>style.visibility</p:attrName>
                                        </p:attrNameLst>
                                      </p:cBhvr>
                                      <p:to>
                                        <p:strVal val="visible"/>
                                      </p:to>
                                    </p:set>
                                    <p:animEffect transition="in" filter="fade">
                                      <p:cBhvr>
                                        <p:cTn id="282" dur="1000"/>
                                        <p:tgtEl>
                                          <p:spTgt spid="8215"/>
                                        </p:tgtEl>
                                      </p:cBhvr>
                                    </p:animEffect>
                                    <p:anim calcmode="lin" valueType="num">
                                      <p:cBhvr>
                                        <p:cTn id="283" dur="1000" fill="hold"/>
                                        <p:tgtEl>
                                          <p:spTgt spid="8215"/>
                                        </p:tgtEl>
                                        <p:attrNameLst>
                                          <p:attrName>ppt_x</p:attrName>
                                        </p:attrNameLst>
                                      </p:cBhvr>
                                      <p:tavLst>
                                        <p:tav tm="0">
                                          <p:val>
                                            <p:strVal val="#ppt_x"/>
                                          </p:val>
                                        </p:tav>
                                        <p:tav tm="100000">
                                          <p:val>
                                            <p:strVal val="#ppt_x"/>
                                          </p:val>
                                        </p:tav>
                                      </p:tavLst>
                                    </p:anim>
                                    <p:anim calcmode="lin" valueType="num">
                                      <p:cBhvr>
                                        <p:cTn id="284" dur="1000" fill="hold"/>
                                        <p:tgtEl>
                                          <p:spTgt spid="8215"/>
                                        </p:tgtEl>
                                        <p:attrNameLst>
                                          <p:attrName>ppt_y</p:attrName>
                                        </p:attrNameLst>
                                      </p:cBhvr>
                                      <p:tavLst>
                                        <p:tav tm="0">
                                          <p:val>
                                            <p:strVal val="#ppt_y+.1"/>
                                          </p:val>
                                        </p:tav>
                                        <p:tav tm="100000">
                                          <p:val>
                                            <p:strVal val="#ppt_y"/>
                                          </p:val>
                                        </p:tav>
                                      </p:tavLst>
                                    </p:anim>
                                  </p:childTnLst>
                                </p:cTn>
                              </p:par>
                              <p:par>
                                <p:cTn id="285" presetID="42" presetClass="entr" presetSubtype="0" fill="hold" grpId="0" nodeType="withEffect">
                                  <p:stCondLst>
                                    <p:cond delay="0"/>
                                  </p:stCondLst>
                                  <p:childTnLst>
                                    <p:set>
                                      <p:cBhvr>
                                        <p:cTn id="286" dur="1" fill="hold">
                                          <p:stCondLst>
                                            <p:cond delay="0"/>
                                          </p:stCondLst>
                                        </p:cTn>
                                        <p:tgtEl>
                                          <p:spTgt spid="8217"/>
                                        </p:tgtEl>
                                        <p:attrNameLst>
                                          <p:attrName>style.visibility</p:attrName>
                                        </p:attrNameLst>
                                      </p:cBhvr>
                                      <p:to>
                                        <p:strVal val="visible"/>
                                      </p:to>
                                    </p:set>
                                    <p:animEffect transition="in" filter="fade">
                                      <p:cBhvr>
                                        <p:cTn id="287" dur="1000"/>
                                        <p:tgtEl>
                                          <p:spTgt spid="8217"/>
                                        </p:tgtEl>
                                      </p:cBhvr>
                                    </p:animEffect>
                                    <p:anim calcmode="lin" valueType="num">
                                      <p:cBhvr>
                                        <p:cTn id="288" dur="1000" fill="hold"/>
                                        <p:tgtEl>
                                          <p:spTgt spid="8217"/>
                                        </p:tgtEl>
                                        <p:attrNameLst>
                                          <p:attrName>ppt_x</p:attrName>
                                        </p:attrNameLst>
                                      </p:cBhvr>
                                      <p:tavLst>
                                        <p:tav tm="0">
                                          <p:val>
                                            <p:strVal val="#ppt_x"/>
                                          </p:val>
                                        </p:tav>
                                        <p:tav tm="100000">
                                          <p:val>
                                            <p:strVal val="#ppt_x"/>
                                          </p:val>
                                        </p:tav>
                                      </p:tavLst>
                                    </p:anim>
                                    <p:anim calcmode="lin" valueType="num">
                                      <p:cBhvr>
                                        <p:cTn id="289" dur="1000" fill="hold"/>
                                        <p:tgtEl>
                                          <p:spTgt spid="8217"/>
                                        </p:tgtEl>
                                        <p:attrNameLst>
                                          <p:attrName>ppt_y</p:attrName>
                                        </p:attrNameLst>
                                      </p:cBhvr>
                                      <p:tavLst>
                                        <p:tav tm="0">
                                          <p:val>
                                            <p:strVal val="#ppt_y+.1"/>
                                          </p:val>
                                        </p:tav>
                                        <p:tav tm="100000">
                                          <p:val>
                                            <p:strVal val="#ppt_y"/>
                                          </p:val>
                                        </p:tav>
                                      </p:tavLst>
                                    </p:anim>
                                  </p:childTnLst>
                                </p:cTn>
                              </p:par>
                              <p:par>
                                <p:cTn id="290" presetID="42" presetClass="entr" presetSubtype="0" fill="hold" nodeType="withEffect">
                                  <p:stCondLst>
                                    <p:cond delay="0"/>
                                  </p:stCondLst>
                                  <p:childTnLst>
                                    <p:set>
                                      <p:cBhvr>
                                        <p:cTn id="291" dur="1" fill="hold">
                                          <p:stCondLst>
                                            <p:cond delay="0"/>
                                          </p:stCondLst>
                                        </p:cTn>
                                        <p:tgtEl>
                                          <p:spTgt spid="8249"/>
                                        </p:tgtEl>
                                        <p:attrNameLst>
                                          <p:attrName>style.visibility</p:attrName>
                                        </p:attrNameLst>
                                      </p:cBhvr>
                                      <p:to>
                                        <p:strVal val="visible"/>
                                      </p:to>
                                    </p:set>
                                    <p:animEffect transition="in" filter="fade">
                                      <p:cBhvr>
                                        <p:cTn id="292" dur="1000"/>
                                        <p:tgtEl>
                                          <p:spTgt spid="8249"/>
                                        </p:tgtEl>
                                      </p:cBhvr>
                                    </p:animEffect>
                                    <p:anim calcmode="lin" valueType="num">
                                      <p:cBhvr>
                                        <p:cTn id="293" dur="1000" fill="hold"/>
                                        <p:tgtEl>
                                          <p:spTgt spid="8249"/>
                                        </p:tgtEl>
                                        <p:attrNameLst>
                                          <p:attrName>ppt_x</p:attrName>
                                        </p:attrNameLst>
                                      </p:cBhvr>
                                      <p:tavLst>
                                        <p:tav tm="0">
                                          <p:val>
                                            <p:strVal val="#ppt_x"/>
                                          </p:val>
                                        </p:tav>
                                        <p:tav tm="100000">
                                          <p:val>
                                            <p:strVal val="#ppt_x"/>
                                          </p:val>
                                        </p:tav>
                                      </p:tavLst>
                                    </p:anim>
                                    <p:anim calcmode="lin" valueType="num">
                                      <p:cBhvr>
                                        <p:cTn id="294" dur="1000" fill="hold"/>
                                        <p:tgtEl>
                                          <p:spTgt spid="8249"/>
                                        </p:tgtEl>
                                        <p:attrNameLst>
                                          <p:attrName>ppt_y</p:attrName>
                                        </p:attrNameLst>
                                      </p:cBhvr>
                                      <p:tavLst>
                                        <p:tav tm="0">
                                          <p:val>
                                            <p:strVal val="#ppt_y+.1"/>
                                          </p:val>
                                        </p:tav>
                                        <p:tav tm="100000">
                                          <p:val>
                                            <p:strVal val="#ppt_y"/>
                                          </p:val>
                                        </p:tav>
                                      </p:tavLst>
                                    </p:anim>
                                  </p:childTnLst>
                                </p:cTn>
                              </p:par>
                              <p:par>
                                <p:cTn id="295" presetID="42" presetClass="entr" presetSubtype="0" fill="hold" grpId="0" nodeType="withEffect">
                                  <p:stCondLst>
                                    <p:cond delay="0"/>
                                  </p:stCondLst>
                                  <p:childTnLst>
                                    <p:set>
                                      <p:cBhvr>
                                        <p:cTn id="296" dur="1" fill="hold">
                                          <p:stCondLst>
                                            <p:cond delay="0"/>
                                          </p:stCondLst>
                                        </p:cTn>
                                        <p:tgtEl>
                                          <p:spTgt spid="8219"/>
                                        </p:tgtEl>
                                        <p:attrNameLst>
                                          <p:attrName>style.visibility</p:attrName>
                                        </p:attrNameLst>
                                      </p:cBhvr>
                                      <p:to>
                                        <p:strVal val="visible"/>
                                      </p:to>
                                    </p:set>
                                    <p:animEffect transition="in" filter="fade">
                                      <p:cBhvr>
                                        <p:cTn id="297" dur="1000"/>
                                        <p:tgtEl>
                                          <p:spTgt spid="8219"/>
                                        </p:tgtEl>
                                      </p:cBhvr>
                                    </p:animEffect>
                                    <p:anim calcmode="lin" valueType="num">
                                      <p:cBhvr>
                                        <p:cTn id="298" dur="1000" fill="hold"/>
                                        <p:tgtEl>
                                          <p:spTgt spid="8219"/>
                                        </p:tgtEl>
                                        <p:attrNameLst>
                                          <p:attrName>ppt_x</p:attrName>
                                        </p:attrNameLst>
                                      </p:cBhvr>
                                      <p:tavLst>
                                        <p:tav tm="0">
                                          <p:val>
                                            <p:strVal val="#ppt_x"/>
                                          </p:val>
                                        </p:tav>
                                        <p:tav tm="100000">
                                          <p:val>
                                            <p:strVal val="#ppt_x"/>
                                          </p:val>
                                        </p:tav>
                                      </p:tavLst>
                                    </p:anim>
                                    <p:anim calcmode="lin" valueType="num">
                                      <p:cBhvr>
                                        <p:cTn id="299" dur="1000" fill="hold"/>
                                        <p:tgtEl>
                                          <p:spTgt spid="8219"/>
                                        </p:tgtEl>
                                        <p:attrNameLst>
                                          <p:attrName>ppt_y</p:attrName>
                                        </p:attrNameLst>
                                      </p:cBhvr>
                                      <p:tavLst>
                                        <p:tav tm="0">
                                          <p:val>
                                            <p:strVal val="#ppt_y+.1"/>
                                          </p:val>
                                        </p:tav>
                                        <p:tav tm="100000">
                                          <p:val>
                                            <p:strVal val="#ppt_y"/>
                                          </p:val>
                                        </p:tav>
                                      </p:tavLst>
                                    </p:anim>
                                  </p:childTnLst>
                                </p:cTn>
                              </p:par>
                              <p:par>
                                <p:cTn id="300" presetID="42" presetClass="entr" presetSubtype="0" fill="hold" grpId="0" nodeType="withEffect">
                                  <p:stCondLst>
                                    <p:cond delay="0"/>
                                  </p:stCondLst>
                                  <p:childTnLst>
                                    <p:set>
                                      <p:cBhvr>
                                        <p:cTn id="301" dur="1" fill="hold">
                                          <p:stCondLst>
                                            <p:cond delay="0"/>
                                          </p:stCondLst>
                                        </p:cTn>
                                        <p:tgtEl>
                                          <p:spTgt spid="8224"/>
                                        </p:tgtEl>
                                        <p:attrNameLst>
                                          <p:attrName>style.visibility</p:attrName>
                                        </p:attrNameLst>
                                      </p:cBhvr>
                                      <p:to>
                                        <p:strVal val="visible"/>
                                      </p:to>
                                    </p:set>
                                    <p:animEffect transition="in" filter="fade">
                                      <p:cBhvr>
                                        <p:cTn id="302" dur="1000"/>
                                        <p:tgtEl>
                                          <p:spTgt spid="8224"/>
                                        </p:tgtEl>
                                      </p:cBhvr>
                                    </p:animEffect>
                                    <p:anim calcmode="lin" valueType="num">
                                      <p:cBhvr>
                                        <p:cTn id="303" dur="1000" fill="hold"/>
                                        <p:tgtEl>
                                          <p:spTgt spid="8224"/>
                                        </p:tgtEl>
                                        <p:attrNameLst>
                                          <p:attrName>ppt_x</p:attrName>
                                        </p:attrNameLst>
                                      </p:cBhvr>
                                      <p:tavLst>
                                        <p:tav tm="0">
                                          <p:val>
                                            <p:strVal val="#ppt_x"/>
                                          </p:val>
                                        </p:tav>
                                        <p:tav tm="100000">
                                          <p:val>
                                            <p:strVal val="#ppt_x"/>
                                          </p:val>
                                        </p:tav>
                                      </p:tavLst>
                                    </p:anim>
                                    <p:anim calcmode="lin" valueType="num">
                                      <p:cBhvr>
                                        <p:cTn id="304" dur="1000" fill="hold"/>
                                        <p:tgtEl>
                                          <p:spTgt spid="8224"/>
                                        </p:tgtEl>
                                        <p:attrNameLst>
                                          <p:attrName>ppt_y</p:attrName>
                                        </p:attrNameLst>
                                      </p:cBhvr>
                                      <p:tavLst>
                                        <p:tav tm="0">
                                          <p:val>
                                            <p:strVal val="#ppt_y+.1"/>
                                          </p:val>
                                        </p:tav>
                                        <p:tav tm="100000">
                                          <p:val>
                                            <p:strVal val="#ppt_y"/>
                                          </p:val>
                                        </p:tav>
                                      </p:tavLst>
                                    </p:anim>
                                  </p:childTnLst>
                                </p:cTn>
                              </p:par>
                              <p:par>
                                <p:cTn id="305" presetID="42" presetClass="entr" presetSubtype="0" fill="hold" grpId="0" nodeType="withEffect">
                                  <p:stCondLst>
                                    <p:cond delay="0"/>
                                  </p:stCondLst>
                                  <p:childTnLst>
                                    <p:set>
                                      <p:cBhvr>
                                        <p:cTn id="306" dur="1" fill="hold">
                                          <p:stCondLst>
                                            <p:cond delay="0"/>
                                          </p:stCondLst>
                                        </p:cTn>
                                        <p:tgtEl>
                                          <p:spTgt spid="8225"/>
                                        </p:tgtEl>
                                        <p:attrNameLst>
                                          <p:attrName>style.visibility</p:attrName>
                                        </p:attrNameLst>
                                      </p:cBhvr>
                                      <p:to>
                                        <p:strVal val="visible"/>
                                      </p:to>
                                    </p:set>
                                    <p:animEffect transition="in" filter="fade">
                                      <p:cBhvr>
                                        <p:cTn id="307" dur="1000"/>
                                        <p:tgtEl>
                                          <p:spTgt spid="8225"/>
                                        </p:tgtEl>
                                      </p:cBhvr>
                                    </p:animEffect>
                                    <p:anim calcmode="lin" valueType="num">
                                      <p:cBhvr>
                                        <p:cTn id="308" dur="1000" fill="hold"/>
                                        <p:tgtEl>
                                          <p:spTgt spid="8225"/>
                                        </p:tgtEl>
                                        <p:attrNameLst>
                                          <p:attrName>ppt_x</p:attrName>
                                        </p:attrNameLst>
                                      </p:cBhvr>
                                      <p:tavLst>
                                        <p:tav tm="0">
                                          <p:val>
                                            <p:strVal val="#ppt_x"/>
                                          </p:val>
                                        </p:tav>
                                        <p:tav tm="100000">
                                          <p:val>
                                            <p:strVal val="#ppt_x"/>
                                          </p:val>
                                        </p:tav>
                                      </p:tavLst>
                                    </p:anim>
                                    <p:anim calcmode="lin" valueType="num">
                                      <p:cBhvr>
                                        <p:cTn id="309" dur="1000" fill="hold"/>
                                        <p:tgtEl>
                                          <p:spTgt spid="8225"/>
                                        </p:tgtEl>
                                        <p:attrNameLst>
                                          <p:attrName>ppt_y</p:attrName>
                                        </p:attrNameLst>
                                      </p:cBhvr>
                                      <p:tavLst>
                                        <p:tav tm="0">
                                          <p:val>
                                            <p:strVal val="#ppt_y+.1"/>
                                          </p:val>
                                        </p:tav>
                                        <p:tav tm="100000">
                                          <p:val>
                                            <p:strVal val="#ppt_y"/>
                                          </p:val>
                                        </p:tav>
                                      </p:tavLst>
                                    </p:anim>
                                  </p:childTnLst>
                                </p:cTn>
                              </p:par>
                              <p:par>
                                <p:cTn id="310" presetID="42" presetClass="entr" presetSubtype="0" fill="hold" grpId="0" nodeType="withEffect">
                                  <p:stCondLst>
                                    <p:cond delay="0"/>
                                  </p:stCondLst>
                                  <p:childTnLst>
                                    <p:set>
                                      <p:cBhvr>
                                        <p:cTn id="311" dur="1" fill="hold">
                                          <p:stCondLst>
                                            <p:cond delay="0"/>
                                          </p:stCondLst>
                                        </p:cTn>
                                        <p:tgtEl>
                                          <p:spTgt spid="8226"/>
                                        </p:tgtEl>
                                        <p:attrNameLst>
                                          <p:attrName>style.visibility</p:attrName>
                                        </p:attrNameLst>
                                      </p:cBhvr>
                                      <p:to>
                                        <p:strVal val="visible"/>
                                      </p:to>
                                    </p:set>
                                    <p:animEffect transition="in" filter="fade">
                                      <p:cBhvr>
                                        <p:cTn id="312" dur="1000"/>
                                        <p:tgtEl>
                                          <p:spTgt spid="8226"/>
                                        </p:tgtEl>
                                      </p:cBhvr>
                                    </p:animEffect>
                                    <p:anim calcmode="lin" valueType="num">
                                      <p:cBhvr>
                                        <p:cTn id="313" dur="1000" fill="hold"/>
                                        <p:tgtEl>
                                          <p:spTgt spid="8226"/>
                                        </p:tgtEl>
                                        <p:attrNameLst>
                                          <p:attrName>ppt_x</p:attrName>
                                        </p:attrNameLst>
                                      </p:cBhvr>
                                      <p:tavLst>
                                        <p:tav tm="0">
                                          <p:val>
                                            <p:strVal val="#ppt_x"/>
                                          </p:val>
                                        </p:tav>
                                        <p:tav tm="100000">
                                          <p:val>
                                            <p:strVal val="#ppt_x"/>
                                          </p:val>
                                        </p:tav>
                                      </p:tavLst>
                                    </p:anim>
                                    <p:anim calcmode="lin" valueType="num">
                                      <p:cBhvr>
                                        <p:cTn id="314" dur="1000" fill="hold"/>
                                        <p:tgtEl>
                                          <p:spTgt spid="8226"/>
                                        </p:tgtEl>
                                        <p:attrNameLst>
                                          <p:attrName>ppt_y</p:attrName>
                                        </p:attrNameLst>
                                      </p:cBhvr>
                                      <p:tavLst>
                                        <p:tav tm="0">
                                          <p:val>
                                            <p:strVal val="#ppt_y+.1"/>
                                          </p:val>
                                        </p:tav>
                                        <p:tav tm="100000">
                                          <p:val>
                                            <p:strVal val="#ppt_y"/>
                                          </p:val>
                                        </p:tav>
                                      </p:tavLst>
                                    </p:anim>
                                  </p:childTnLst>
                                </p:cTn>
                              </p:par>
                              <p:par>
                                <p:cTn id="315" presetID="42" presetClass="entr" presetSubtype="0" fill="hold" grpId="0" nodeType="withEffect">
                                  <p:stCondLst>
                                    <p:cond delay="0"/>
                                  </p:stCondLst>
                                  <p:childTnLst>
                                    <p:set>
                                      <p:cBhvr>
                                        <p:cTn id="316" dur="1" fill="hold">
                                          <p:stCondLst>
                                            <p:cond delay="0"/>
                                          </p:stCondLst>
                                        </p:cTn>
                                        <p:tgtEl>
                                          <p:spTgt spid="8227"/>
                                        </p:tgtEl>
                                        <p:attrNameLst>
                                          <p:attrName>style.visibility</p:attrName>
                                        </p:attrNameLst>
                                      </p:cBhvr>
                                      <p:to>
                                        <p:strVal val="visible"/>
                                      </p:to>
                                    </p:set>
                                    <p:animEffect transition="in" filter="fade">
                                      <p:cBhvr>
                                        <p:cTn id="317" dur="1000"/>
                                        <p:tgtEl>
                                          <p:spTgt spid="8227"/>
                                        </p:tgtEl>
                                      </p:cBhvr>
                                    </p:animEffect>
                                    <p:anim calcmode="lin" valueType="num">
                                      <p:cBhvr>
                                        <p:cTn id="318" dur="1000" fill="hold"/>
                                        <p:tgtEl>
                                          <p:spTgt spid="8227"/>
                                        </p:tgtEl>
                                        <p:attrNameLst>
                                          <p:attrName>ppt_x</p:attrName>
                                        </p:attrNameLst>
                                      </p:cBhvr>
                                      <p:tavLst>
                                        <p:tav tm="0">
                                          <p:val>
                                            <p:strVal val="#ppt_x"/>
                                          </p:val>
                                        </p:tav>
                                        <p:tav tm="100000">
                                          <p:val>
                                            <p:strVal val="#ppt_x"/>
                                          </p:val>
                                        </p:tav>
                                      </p:tavLst>
                                    </p:anim>
                                    <p:anim calcmode="lin" valueType="num">
                                      <p:cBhvr>
                                        <p:cTn id="319" dur="1000" fill="hold"/>
                                        <p:tgtEl>
                                          <p:spTgt spid="8227"/>
                                        </p:tgtEl>
                                        <p:attrNameLst>
                                          <p:attrName>ppt_y</p:attrName>
                                        </p:attrNameLst>
                                      </p:cBhvr>
                                      <p:tavLst>
                                        <p:tav tm="0">
                                          <p:val>
                                            <p:strVal val="#ppt_y+.1"/>
                                          </p:val>
                                        </p:tav>
                                        <p:tav tm="100000">
                                          <p:val>
                                            <p:strVal val="#ppt_y"/>
                                          </p:val>
                                        </p:tav>
                                      </p:tavLst>
                                    </p:anim>
                                  </p:childTnLst>
                                </p:cTn>
                              </p:par>
                              <p:par>
                                <p:cTn id="320" presetID="42" presetClass="entr" presetSubtype="0" fill="hold" grpId="0" nodeType="withEffect">
                                  <p:stCondLst>
                                    <p:cond delay="0"/>
                                  </p:stCondLst>
                                  <p:childTnLst>
                                    <p:set>
                                      <p:cBhvr>
                                        <p:cTn id="321" dur="1" fill="hold">
                                          <p:stCondLst>
                                            <p:cond delay="0"/>
                                          </p:stCondLst>
                                        </p:cTn>
                                        <p:tgtEl>
                                          <p:spTgt spid="8228"/>
                                        </p:tgtEl>
                                        <p:attrNameLst>
                                          <p:attrName>style.visibility</p:attrName>
                                        </p:attrNameLst>
                                      </p:cBhvr>
                                      <p:to>
                                        <p:strVal val="visible"/>
                                      </p:to>
                                    </p:set>
                                    <p:animEffect transition="in" filter="fade">
                                      <p:cBhvr>
                                        <p:cTn id="322" dur="1000"/>
                                        <p:tgtEl>
                                          <p:spTgt spid="8228"/>
                                        </p:tgtEl>
                                      </p:cBhvr>
                                    </p:animEffect>
                                    <p:anim calcmode="lin" valueType="num">
                                      <p:cBhvr>
                                        <p:cTn id="323" dur="1000" fill="hold"/>
                                        <p:tgtEl>
                                          <p:spTgt spid="8228"/>
                                        </p:tgtEl>
                                        <p:attrNameLst>
                                          <p:attrName>ppt_x</p:attrName>
                                        </p:attrNameLst>
                                      </p:cBhvr>
                                      <p:tavLst>
                                        <p:tav tm="0">
                                          <p:val>
                                            <p:strVal val="#ppt_x"/>
                                          </p:val>
                                        </p:tav>
                                        <p:tav tm="100000">
                                          <p:val>
                                            <p:strVal val="#ppt_x"/>
                                          </p:val>
                                        </p:tav>
                                      </p:tavLst>
                                    </p:anim>
                                    <p:anim calcmode="lin" valueType="num">
                                      <p:cBhvr>
                                        <p:cTn id="324" dur="1000" fill="hold"/>
                                        <p:tgtEl>
                                          <p:spTgt spid="8228"/>
                                        </p:tgtEl>
                                        <p:attrNameLst>
                                          <p:attrName>ppt_y</p:attrName>
                                        </p:attrNameLst>
                                      </p:cBhvr>
                                      <p:tavLst>
                                        <p:tav tm="0">
                                          <p:val>
                                            <p:strVal val="#ppt_y+.1"/>
                                          </p:val>
                                        </p:tav>
                                        <p:tav tm="100000">
                                          <p:val>
                                            <p:strVal val="#ppt_y"/>
                                          </p:val>
                                        </p:tav>
                                      </p:tavLst>
                                    </p:anim>
                                  </p:childTnLst>
                                </p:cTn>
                              </p:par>
                              <p:par>
                                <p:cTn id="325" presetID="42" presetClass="entr" presetSubtype="0" fill="hold" grpId="0" nodeType="withEffect">
                                  <p:stCondLst>
                                    <p:cond delay="0"/>
                                  </p:stCondLst>
                                  <p:childTnLst>
                                    <p:set>
                                      <p:cBhvr>
                                        <p:cTn id="326" dur="1" fill="hold">
                                          <p:stCondLst>
                                            <p:cond delay="0"/>
                                          </p:stCondLst>
                                        </p:cTn>
                                        <p:tgtEl>
                                          <p:spTgt spid="8230"/>
                                        </p:tgtEl>
                                        <p:attrNameLst>
                                          <p:attrName>style.visibility</p:attrName>
                                        </p:attrNameLst>
                                      </p:cBhvr>
                                      <p:to>
                                        <p:strVal val="visible"/>
                                      </p:to>
                                    </p:set>
                                    <p:animEffect transition="in" filter="fade">
                                      <p:cBhvr>
                                        <p:cTn id="327" dur="1000"/>
                                        <p:tgtEl>
                                          <p:spTgt spid="8230"/>
                                        </p:tgtEl>
                                      </p:cBhvr>
                                    </p:animEffect>
                                    <p:anim calcmode="lin" valueType="num">
                                      <p:cBhvr>
                                        <p:cTn id="328" dur="1000" fill="hold"/>
                                        <p:tgtEl>
                                          <p:spTgt spid="8230"/>
                                        </p:tgtEl>
                                        <p:attrNameLst>
                                          <p:attrName>ppt_x</p:attrName>
                                        </p:attrNameLst>
                                      </p:cBhvr>
                                      <p:tavLst>
                                        <p:tav tm="0">
                                          <p:val>
                                            <p:strVal val="#ppt_x"/>
                                          </p:val>
                                        </p:tav>
                                        <p:tav tm="100000">
                                          <p:val>
                                            <p:strVal val="#ppt_x"/>
                                          </p:val>
                                        </p:tav>
                                      </p:tavLst>
                                    </p:anim>
                                    <p:anim calcmode="lin" valueType="num">
                                      <p:cBhvr>
                                        <p:cTn id="329" dur="1000" fill="hold"/>
                                        <p:tgtEl>
                                          <p:spTgt spid="8230"/>
                                        </p:tgtEl>
                                        <p:attrNameLst>
                                          <p:attrName>ppt_y</p:attrName>
                                        </p:attrNameLst>
                                      </p:cBhvr>
                                      <p:tavLst>
                                        <p:tav tm="0">
                                          <p:val>
                                            <p:strVal val="#ppt_y+.1"/>
                                          </p:val>
                                        </p:tav>
                                        <p:tav tm="100000">
                                          <p:val>
                                            <p:strVal val="#ppt_y"/>
                                          </p:val>
                                        </p:tav>
                                      </p:tavLst>
                                    </p:anim>
                                  </p:childTnLst>
                                </p:cTn>
                              </p:par>
                            </p:childTnLst>
                          </p:cTn>
                        </p:par>
                      </p:childTnLst>
                    </p:cTn>
                  </p:par>
                  <p:par>
                    <p:cTn id="330" fill="hold">
                      <p:stCondLst>
                        <p:cond delay="indefinite"/>
                      </p:stCondLst>
                      <p:childTnLst>
                        <p:par>
                          <p:cTn id="331" fill="hold">
                            <p:stCondLst>
                              <p:cond delay="0"/>
                            </p:stCondLst>
                            <p:childTnLst>
                              <p:par>
                                <p:cTn id="332" presetID="42" presetClass="entr" presetSubtype="0" fill="hold" grpId="0" nodeType="clickEffect">
                                  <p:stCondLst>
                                    <p:cond delay="0"/>
                                  </p:stCondLst>
                                  <p:childTnLst>
                                    <p:set>
                                      <p:cBhvr>
                                        <p:cTn id="333" dur="1" fill="hold">
                                          <p:stCondLst>
                                            <p:cond delay="0"/>
                                          </p:stCondLst>
                                        </p:cTn>
                                        <p:tgtEl>
                                          <p:spTgt spid="8218"/>
                                        </p:tgtEl>
                                        <p:attrNameLst>
                                          <p:attrName>style.visibility</p:attrName>
                                        </p:attrNameLst>
                                      </p:cBhvr>
                                      <p:to>
                                        <p:strVal val="visible"/>
                                      </p:to>
                                    </p:set>
                                    <p:animEffect transition="in" filter="fade">
                                      <p:cBhvr>
                                        <p:cTn id="334" dur="1000"/>
                                        <p:tgtEl>
                                          <p:spTgt spid="8218"/>
                                        </p:tgtEl>
                                      </p:cBhvr>
                                    </p:animEffect>
                                    <p:anim calcmode="lin" valueType="num">
                                      <p:cBhvr>
                                        <p:cTn id="335" dur="1000" fill="hold"/>
                                        <p:tgtEl>
                                          <p:spTgt spid="8218"/>
                                        </p:tgtEl>
                                        <p:attrNameLst>
                                          <p:attrName>ppt_x</p:attrName>
                                        </p:attrNameLst>
                                      </p:cBhvr>
                                      <p:tavLst>
                                        <p:tav tm="0">
                                          <p:val>
                                            <p:strVal val="#ppt_x"/>
                                          </p:val>
                                        </p:tav>
                                        <p:tav tm="100000">
                                          <p:val>
                                            <p:strVal val="#ppt_x"/>
                                          </p:val>
                                        </p:tav>
                                      </p:tavLst>
                                    </p:anim>
                                    <p:anim calcmode="lin" valueType="num">
                                      <p:cBhvr>
                                        <p:cTn id="336" dur="1000" fill="hold"/>
                                        <p:tgtEl>
                                          <p:spTgt spid="8218"/>
                                        </p:tgtEl>
                                        <p:attrNameLst>
                                          <p:attrName>ppt_y</p:attrName>
                                        </p:attrNameLst>
                                      </p:cBhvr>
                                      <p:tavLst>
                                        <p:tav tm="0">
                                          <p:val>
                                            <p:strVal val="#ppt_y+.1"/>
                                          </p:val>
                                        </p:tav>
                                        <p:tav tm="100000">
                                          <p:val>
                                            <p:strVal val="#ppt_y"/>
                                          </p:val>
                                        </p:tav>
                                      </p:tavLst>
                                    </p:anim>
                                  </p:childTnLst>
                                </p:cTn>
                              </p:par>
                              <p:par>
                                <p:cTn id="337" presetID="42" presetClass="entr" presetSubtype="0" fill="hold" grpId="0" nodeType="withEffect">
                                  <p:stCondLst>
                                    <p:cond delay="0"/>
                                  </p:stCondLst>
                                  <p:childTnLst>
                                    <p:set>
                                      <p:cBhvr>
                                        <p:cTn id="338" dur="1" fill="hold">
                                          <p:stCondLst>
                                            <p:cond delay="0"/>
                                          </p:stCondLst>
                                        </p:cTn>
                                        <p:tgtEl>
                                          <p:spTgt spid="8220"/>
                                        </p:tgtEl>
                                        <p:attrNameLst>
                                          <p:attrName>style.visibility</p:attrName>
                                        </p:attrNameLst>
                                      </p:cBhvr>
                                      <p:to>
                                        <p:strVal val="visible"/>
                                      </p:to>
                                    </p:set>
                                    <p:animEffect transition="in" filter="fade">
                                      <p:cBhvr>
                                        <p:cTn id="339" dur="1000"/>
                                        <p:tgtEl>
                                          <p:spTgt spid="8220"/>
                                        </p:tgtEl>
                                      </p:cBhvr>
                                    </p:animEffect>
                                    <p:anim calcmode="lin" valueType="num">
                                      <p:cBhvr>
                                        <p:cTn id="340" dur="1000" fill="hold"/>
                                        <p:tgtEl>
                                          <p:spTgt spid="8220"/>
                                        </p:tgtEl>
                                        <p:attrNameLst>
                                          <p:attrName>ppt_x</p:attrName>
                                        </p:attrNameLst>
                                      </p:cBhvr>
                                      <p:tavLst>
                                        <p:tav tm="0">
                                          <p:val>
                                            <p:strVal val="#ppt_x"/>
                                          </p:val>
                                        </p:tav>
                                        <p:tav tm="100000">
                                          <p:val>
                                            <p:strVal val="#ppt_x"/>
                                          </p:val>
                                        </p:tav>
                                      </p:tavLst>
                                    </p:anim>
                                    <p:anim calcmode="lin" valueType="num">
                                      <p:cBhvr>
                                        <p:cTn id="341" dur="1000" fill="hold"/>
                                        <p:tgtEl>
                                          <p:spTgt spid="8220"/>
                                        </p:tgtEl>
                                        <p:attrNameLst>
                                          <p:attrName>ppt_y</p:attrName>
                                        </p:attrNameLst>
                                      </p:cBhvr>
                                      <p:tavLst>
                                        <p:tav tm="0">
                                          <p:val>
                                            <p:strVal val="#ppt_y+.1"/>
                                          </p:val>
                                        </p:tav>
                                        <p:tav tm="100000">
                                          <p:val>
                                            <p:strVal val="#ppt_y"/>
                                          </p:val>
                                        </p:tav>
                                      </p:tavLst>
                                    </p:anim>
                                  </p:childTnLst>
                                </p:cTn>
                              </p:par>
                              <p:par>
                                <p:cTn id="342" presetID="42" presetClass="entr" presetSubtype="0" fill="hold" grpId="0" nodeType="withEffect">
                                  <p:stCondLst>
                                    <p:cond delay="0"/>
                                  </p:stCondLst>
                                  <p:childTnLst>
                                    <p:set>
                                      <p:cBhvr>
                                        <p:cTn id="343" dur="1" fill="hold">
                                          <p:stCondLst>
                                            <p:cond delay="0"/>
                                          </p:stCondLst>
                                        </p:cTn>
                                        <p:tgtEl>
                                          <p:spTgt spid="8221"/>
                                        </p:tgtEl>
                                        <p:attrNameLst>
                                          <p:attrName>style.visibility</p:attrName>
                                        </p:attrNameLst>
                                      </p:cBhvr>
                                      <p:to>
                                        <p:strVal val="visible"/>
                                      </p:to>
                                    </p:set>
                                    <p:animEffect transition="in" filter="fade">
                                      <p:cBhvr>
                                        <p:cTn id="344" dur="1000"/>
                                        <p:tgtEl>
                                          <p:spTgt spid="8221"/>
                                        </p:tgtEl>
                                      </p:cBhvr>
                                    </p:animEffect>
                                    <p:anim calcmode="lin" valueType="num">
                                      <p:cBhvr>
                                        <p:cTn id="345" dur="1000" fill="hold"/>
                                        <p:tgtEl>
                                          <p:spTgt spid="8221"/>
                                        </p:tgtEl>
                                        <p:attrNameLst>
                                          <p:attrName>ppt_x</p:attrName>
                                        </p:attrNameLst>
                                      </p:cBhvr>
                                      <p:tavLst>
                                        <p:tav tm="0">
                                          <p:val>
                                            <p:strVal val="#ppt_x"/>
                                          </p:val>
                                        </p:tav>
                                        <p:tav tm="100000">
                                          <p:val>
                                            <p:strVal val="#ppt_x"/>
                                          </p:val>
                                        </p:tav>
                                      </p:tavLst>
                                    </p:anim>
                                    <p:anim calcmode="lin" valueType="num">
                                      <p:cBhvr>
                                        <p:cTn id="346" dur="1000" fill="hold"/>
                                        <p:tgtEl>
                                          <p:spTgt spid="8221"/>
                                        </p:tgtEl>
                                        <p:attrNameLst>
                                          <p:attrName>ppt_y</p:attrName>
                                        </p:attrNameLst>
                                      </p:cBhvr>
                                      <p:tavLst>
                                        <p:tav tm="0">
                                          <p:val>
                                            <p:strVal val="#ppt_y+.1"/>
                                          </p:val>
                                        </p:tav>
                                        <p:tav tm="100000">
                                          <p:val>
                                            <p:strVal val="#ppt_y"/>
                                          </p:val>
                                        </p:tav>
                                      </p:tavLst>
                                    </p:anim>
                                  </p:childTnLst>
                                </p:cTn>
                              </p:par>
                              <p:par>
                                <p:cTn id="347" presetID="42" presetClass="entr" presetSubtype="0" fill="hold" grpId="0" nodeType="withEffect">
                                  <p:stCondLst>
                                    <p:cond delay="0"/>
                                  </p:stCondLst>
                                  <p:childTnLst>
                                    <p:set>
                                      <p:cBhvr>
                                        <p:cTn id="348" dur="1" fill="hold">
                                          <p:stCondLst>
                                            <p:cond delay="0"/>
                                          </p:stCondLst>
                                        </p:cTn>
                                        <p:tgtEl>
                                          <p:spTgt spid="8222"/>
                                        </p:tgtEl>
                                        <p:attrNameLst>
                                          <p:attrName>style.visibility</p:attrName>
                                        </p:attrNameLst>
                                      </p:cBhvr>
                                      <p:to>
                                        <p:strVal val="visible"/>
                                      </p:to>
                                    </p:set>
                                    <p:animEffect transition="in" filter="fade">
                                      <p:cBhvr>
                                        <p:cTn id="349" dur="1000"/>
                                        <p:tgtEl>
                                          <p:spTgt spid="8222"/>
                                        </p:tgtEl>
                                      </p:cBhvr>
                                    </p:animEffect>
                                    <p:anim calcmode="lin" valueType="num">
                                      <p:cBhvr>
                                        <p:cTn id="350" dur="1000" fill="hold"/>
                                        <p:tgtEl>
                                          <p:spTgt spid="8222"/>
                                        </p:tgtEl>
                                        <p:attrNameLst>
                                          <p:attrName>ppt_x</p:attrName>
                                        </p:attrNameLst>
                                      </p:cBhvr>
                                      <p:tavLst>
                                        <p:tav tm="0">
                                          <p:val>
                                            <p:strVal val="#ppt_x"/>
                                          </p:val>
                                        </p:tav>
                                        <p:tav tm="100000">
                                          <p:val>
                                            <p:strVal val="#ppt_x"/>
                                          </p:val>
                                        </p:tav>
                                      </p:tavLst>
                                    </p:anim>
                                    <p:anim calcmode="lin" valueType="num">
                                      <p:cBhvr>
                                        <p:cTn id="351" dur="1000" fill="hold"/>
                                        <p:tgtEl>
                                          <p:spTgt spid="8222"/>
                                        </p:tgtEl>
                                        <p:attrNameLst>
                                          <p:attrName>ppt_y</p:attrName>
                                        </p:attrNameLst>
                                      </p:cBhvr>
                                      <p:tavLst>
                                        <p:tav tm="0">
                                          <p:val>
                                            <p:strVal val="#ppt_y+.1"/>
                                          </p:val>
                                        </p:tav>
                                        <p:tav tm="100000">
                                          <p:val>
                                            <p:strVal val="#ppt_y"/>
                                          </p:val>
                                        </p:tav>
                                      </p:tavLst>
                                    </p:anim>
                                  </p:childTnLst>
                                </p:cTn>
                              </p:par>
                              <p:par>
                                <p:cTn id="352" presetID="42" presetClass="entr" presetSubtype="0" fill="hold" grpId="0" nodeType="withEffect">
                                  <p:stCondLst>
                                    <p:cond delay="0"/>
                                  </p:stCondLst>
                                  <p:childTnLst>
                                    <p:set>
                                      <p:cBhvr>
                                        <p:cTn id="353" dur="1" fill="hold">
                                          <p:stCondLst>
                                            <p:cond delay="0"/>
                                          </p:stCondLst>
                                        </p:cTn>
                                        <p:tgtEl>
                                          <p:spTgt spid="8223"/>
                                        </p:tgtEl>
                                        <p:attrNameLst>
                                          <p:attrName>style.visibility</p:attrName>
                                        </p:attrNameLst>
                                      </p:cBhvr>
                                      <p:to>
                                        <p:strVal val="visible"/>
                                      </p:to>
                                    </p:set>
                                    <p:animEffect transition="in" filter="fade">
                                      <p:cBhvr>
                                        <p:cTn id="354" dur="1000"/>
                                        <p:tgtEl>
                                          <p:spTgt spid="8223"/>
                                        </p:tgtEl>
                                      </p:cBhvr>
                                    </p:animEffect>
                                    <p:anim calcmode="lin" valueType="num">
                                      <p:cBhvr>
                                        <p:cTn id="355" dur="1000" fill="hold"/>
                                        <p:tgtEl>
                                          <p:spTgt spid="8223"/>
                                        </p:tgtEl>
                                        <p:attrNameLst>
                                          <p:attrName>ppt_x</p:attrName>
                                        </p:attrNameLst>
                                      </p:cBhvr>
                                      <p:tavLst>
                                        <p:tav tm="0">
                                          <p:val>
                                            <p:strVal val="#ppt_x"/>
                                          </p:val>
                                        </p:tav>
                                        <p:tav tm="100000">
                                          <p:val>
                                            <p:strVal val="#ppt_x"/>
                                          </p:val>
                                        </p:tav>
                                      </p:tavLst>
                                    </p:anim>
                                    <p:anim calcmode="lin" valueType="num">
                                      <p:cBhvr>
                                        <p:cTn id="356" dur="1000" fill="hold"/>
                                        <p:tgtEl>
                                          <p:spTgt spid="8223"/>
                                        </p:tgtEl>
                                        <p:attrNameLst>
                                          <p:attrName>ppt_y</p:attrName>
                                        </p:attrNameLst>
                                      </p:cBhvr>
                                      <p:tavLst>
                                        <p:tav tm="0">
                                          <p:val>
                                            <p:strVal val="#ppt_y+.1"/>
                                          </p:val>
                                        </p:tav>
                                        <p:tav tm="100000">
                                          <p:val>
                                            <p:strVal val="#ppt_y"/>
                                          </p:val>
                                        </p:tav>
                                      </p:tavLst>
                                    </p:anim>
                                  </p:childTnLst>
                                </p:cTn>
                              </p:par>
                              <p:par>
                                <p:cTn id="357" presetID="42" presetClass="entr" presetSubtype="0" fill="hold" grpId="0" nodeType="withEffect">
                                  <p:stCondLst>
                                    <p:cond delay="0"/>
                                  </p:stCondLst>
                                  <p:childTnLst>
                                    <p:set>
                                      <p:cBhvr>
                                        <p:cTn id="358" dur="1" fill="hold">
                                          <p:stCondLst>
                                            <p:cond delay="0"/>
                                          </p:stCondLst>
                                        </p:cTn>
                                        <p:tgtEl>
                                          <p:spTgt spid="8229"/>
                                        </p:tgtEl>
                                        <p:attrNameLst>
                                          <p:attrName>style.visibility</p:attrName>
                                        </p:attrNameLst>
                                      </p:cBhvr>
                                      <p:to>
                                        <p:strVal val="visible"/>
                                      </p:to>
                                    </p:set>
                                    <p:animEffect transition="in" filter="fade">
                                      <p:cBhvr>
                                        <p:cTn id="359" dur="1000"/>
                                        <p:tgtEl>
                                          <p:spTgt spid="8229"/>
                                        </p:tgtEl>
                                      </p:cBhvr>
                                    </p:animEffect>
                                    <p:anim calcmode="lin" valueType="num">
                                      <p:cBhvr>
                                        <p:cTn id="360" dur="1000" fill="hold"/>
                                        <p:tgtEl>
                                          <p:spTgt spid="8229"/>
                                        </p:tgtEl>
                                        <p:attrNameLst>
                                          <p:attrName>ppt_x</p:attrName>
                                        </p:attrNameLst>
                                      </p:cBhvr>
                                      <p:tavLst>
                                        <p:tav tm="0">
                                          <p:val>
                                            <p:strVal val="#ppt_x"/>
                                          </p:val>
                                        </p:tav>
                                        <p:tav tm="100000">
                                          <p:val>
                                            <p:strVal val="#ppt_x"/>
                                          </p:val>
                                        </p:tav>
                                      </p:tavLst>
                                    </p:anim>
                                    <p:anim calcmode="lin" valueType="num">
                                      <p:cBhvr>
                                        <p:cTn id="361" dur="1000" fill="hold"/>
                                        <p:tgtEl>
                                          <p:spTgt spid="82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p:bldP spid="7" grpId="0" animBg="1"/>
      <p:bldP spid="8" grpId="0"/>
      <p:bldP spid="9" grpId="0"/>
      <p:bldP spid="10" grpId="0" animBg="1"/>
      <p:bldP spid="11" grpId="0" animBg="1"/>
      <p:bldP spid="12" grpId="0" animBg="1"/>
      <p:bldP spid="13" grpId="0"/>
      <p:bldP spid="14" grpId="0" animBg="1"/>
      <p:bldP spid="15" grpId="0"/>
      <p:bldP spid="16" grpId="0"/>
      <p:bldP spid="17" grpId="0"/>
      <p:bldP spid="18" grpId="0"/>
      <p:bldP spid="19" grpId="0"/>
      <p:bldP spid="21" grpId="0" animBg="1"/>
      <p:bldP spid="22" grpId="0" animBg="1"/>
      <p:bldP spid="23" grpId="0"/>
      <p:bldP spid="24" grpId="0"/>
      <p:bldP spid="25" grpId="0"/>
      <p:bldP spid="26" grpId="0"/>
      <p:bldP spid="27" grpId="0" animBg="1"/>
      <p:bldP spid="28" grpId="0" animBg="1"/>
      <p:bldP spid="29" grpId="0" animBg="1"/>
      <p:bldP spid="30" grpId="0" animBg="1"/>
      <p:bldP spid="31" grpId="0" animBg="1"/>
      <p:bldP spid="8192" grpId="0" animBg="1"/>
      <p:bldP spid="8193" grpId="0"/>
      <p:bldP spid="8194" grpId="0" animBg="1"/>
      <p:bldP spid="8195" grpId="0" animBg="1"/>
      <p:bldP spid="8196" grpId="0" animBg="1"/>
      <p:bldP spid="8198" grpId="0" animBg="1"/>
      <p:bldP spid="8199" grpId="0"/>
      <p:bldP spid="8200" grpId="0"/>
      <p:bldP spid="8201" grpId="0" animBg="1"/>
      <p:bldP spid="8202" grpId="0"/>
      <p:bldP spid="8203" grpId="0"/>
      <p:bldP spid="8204" grpId="0" animBg="1"/>
      <p:bldP spid="8206" grpId="0" animBg="1"/>
      <p:bldP spid="8207" grpId="0"/>
      <p:bldP spid="8208" grpId="0"/>
      <p:bldP spid="8209" grpId="0" animBg="1"/>
      <p:bldP spid="8210" grpId="0" animBg="1"/>
      <p:bldP spid="8211" grpId="0" animBg="1"/>
      <p:bldP spid="8212" grpId="0" animBg="1"/>
      <p:bldP spid="8213" grpId="0"/>
      <p:bldP spid="8214" grpId="0" animBg="1"/>
      <p:bldP spid="8215" grpId="0" animBg="1"/>
      <p:bldP spid="8217" grpId="0"/>
      <p:bldP spid="8218" grpId="0"/>
      <p:bldP spid="8219" grpId="0" animBg="1"/>
      <p:bldP spid="8220" grpId="0" animBg="1"/>
      <p:bldP spid="8221" grpId="0" animBg="1"/>
      <p:bldP spid="8222" grpId="0" animBg="1"/>
      <p:bldP spid="8223" grpId="0"/>
      <p:bldP spid="8224" grpId="0" animBg="1"/>
      <p:bldP spid="8225" grpId="0" animBg="1"/>
      <p:bldP spid="8226" grpId="0"/>
      <p:bldP spid="8227" grpId="0"/>
      <p:bldP spid="8228" grpId="0"/>
      <p:bldP spid="8229" grpId="0"/>
      <p:bldP spid="823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418C91-F210-4B71-A4B9-17FC1C50BD73}"/>
              </a:ext>
            </a:extLst>
          </p:cNvPr>
          <p:cNvSpPr>
            <a:spLocks noGrp="1"/>
          </p:cNvSpPr>
          <p:nvPr>
            <p:ph type="sldNum" sz="quarter" idx="12"/>
          </p:nvPr>
        </p:nvSpPr>
        <p:spPr/>
        <p:txBody>
          <a:bodyPr/>
          <a:lstStyle/>
          <a:p>
            <a:fld id="{1E1B8BD3-EEEF-4896-BEE3-06C250004F3C}" type="slidenum">
              <a:rPr lang="en-US" smtClean="0"/>
              <a:pPr/>
              <a:t>12</a:t>
            </a:fld>
            <a:endParaRPr lang="en-US"/>
          </a:p>
        </p:txBody>
      </p:sp>
      <p:sp>
        <p:nvSpPr>
          <p:cNvPr id="3" name="TextBox 2">
            <a:extLst>
              <a:ext uri="{FF2B5EF4-FFF2-40B4-BE49-F238E27FC236}">
                <a16:creationId xmlns:a16="http://schemas.microsoft.com/office/drawing/2014/main" id="{6C8E597D-2E78-47CE-B033-80AF48083CF9}"/>
              </a:ext>
            </a:extLst>
          </p:cNvPr>
          <p:cNvSpPr txBox="1"/>
          <p:nvPr/>
        </p:nvSpPr>
        <p:spPr>
          <a:xfrm>
            <a:off x="721453" y="1409350"/>
            <a:ext cx="3833769" cy="3970318"/>
          </a:xfrm>
          <a:prstGeom prst="rect">
            <a:avLst/>
          </a:prstGeom>
          <a:noFill/>
        </p:spPr>
        <p:txBody>
          <a:bodyPr wrap="square" rtlCol="0">
            <a:spAutoFit/>
          </a:bodyPr>
          <a:lstStyle/>
          <a:p>
            <a:r>
              <a:rPr lang="en-US" sz="1400" dirty="0">
                <a:latin typeface="Arial Narrow" panose="020B0606020202030204" pitchFamily="34" charset="0"/>
              </a:rPr>
              <a:t>When we do that we're able to trace battles. We consider the first history, Pyrrhus in Macedonia, the first battle is </a:t>
            </a:r>
            <a:r>
              <a:rPr lang="en-US" sz="1400" dirty="0" err="1">
                <a:latin typeface="Arial Narrow" panose="020B0606020202030204" pitchFamily="34" charset="0"/>
              </a:rPr>
              <a:t>Ipsus</a:t>
            </a:r>
            <a:r>
              <a:rPr lang="en-US" sz="1400" dirty="0">
                <a:latin typeface="Arial Narrow" panose="020B0606020202030204" pitchFamily="34" charset="0"/>
              </a:rPr>
              <a:t>. What do we know about </a:t>
            </a:r>
            <a:r>
              <a:rPr lang="en-US" sz="1400" dirty="0" err="1">
                <a:latin typeface="Arial Narrow" panose="020B0606020202030204" pitchFamily="34" charset="0"/>
              </a:rPr>
              <a:t>Ipsus</a:t>
            </a:r>
            <a:r>
              <a:rPr lang="en-US" sz="1400" dirty="0">
                <a:latin typeface="Arial Narrow" panose="020B0606020202030204" pitchFamily="34" charset="0"/>
              </a:rPr>
              <a:t>? What do we see?   We see union or an alliance between the King of the North and the King of the South. </a:t>
            </a:r>
          </a:p>
          <a:p>
            <a:endParaRPr lang="en-US" sz="1400" dirty="0">
              <a:latin typeface="Arial Narrow" panose="020B0606020202030204" pitchFamily="34" charset="0"/>
            </a:endParaRPr>
          </a:p>
          <a:p>
            <a:r>
              <a:rPr lang="en-US" sz="1400" dirty="0">
                <a:latin typeface="Arial Narrow" panose="020B0606020202030204" pitchFamily="34" charset="0"/>
              </a:rPr>
              <a:t>The second is the invasion of Thessaly.  This is the King of the South coming against the King of the North, who wins? The King of the North. </a:t>
            </a:r>
          </a:p>
          <a:p>
            <a:endParaRPr lang="en-US" sz="1400" dirty="0">
              <a:latin typeface="Arial Narrow" panose="020B0606020202030204" pitchFamily="34" charset="0"/>
            </a:endParaRPr>
          </a:p>
          <a:p>
            <a:r>
              <a:rPr lang="en-US" sz="1400" dirty="0">
                <a:latin typeface="Arial Narrow" panose="020B0606020202030204" pitchFamily="34" charset="0"/>
              </a:rPr>
              <a:t>Our next invasion is Epirus King of the North coming against the King of the South and it's a victory for the King of the North. </a:t>
            </a:r>
          </a:p>
          <a:p>
            <a:endParaRPr lang="en-US" sz="1400" dirty="0">
              <a:latin typeface="Arial Narrow" panose="020B0606020202030204" pitchFamily="34" charset="0"/>
            </a:endParaRPr>
          </a:p>
          <a:p>
            <a:r>
              <a:rPr lang="en-US" sz="1400" dirty="0">
                <a:latin typeface="Arial Narrow" panose="020B0606020202030204" pitchFamily="34" charset="0"/>
              </a:rPr>
              <a:t>We have an invasion of Macedonia, it's the King of the South coming against the King of the North and it's victory for the King of the South. That's our first pattern. This is Pyrrhus in his alpha. </a:t>
            </a:r>
          </a:p>
        </p:txBody>
      </p:sp>
      <p:graphicFrame>
        <p:nvGraphicFramePr>
          <p:cNvPr id="8" name="Table 8">
            <a:extLst>
              <a:ext uri="{FF2B5EF4-FFF2-40B4-BE49-F238E27FC236}">
                <a16:creationId xmlns:a16="http://schemas.microsoft.com/office/drawing/2014/main" id="{7A656B36-ECC0-43DE-B562-7D82FE35D13F}"/>
              </a:ext>
            </a:extLst>
          </p:cNvPr>
          <p:cNvGraphicFramePr>
            <a:graphicFrameLocks noGrp="1"/>
          </p:cNvGraphicFramePr>
          <p:nvPr>
            <p:extLst>
              <p:ext uri="{D42A27DB-BD31-4B8C-83A1-F6EECF244321}">
                <p14:modId xmlns:p14="http://schemas.microsoft.com/office/powerpoint/2010/main" val="2723746785"/>
              </p:ext>
            </p:extLst>
          </p:nvPr>
        </p:nvGraphicFramePr>
        <p:xfrm>
          <a:off x="5377343" y="1297302"/>
          <a:ext cx="5126605" cy="4263396"/>
        </p:xfrm>
        <a:graphic>
          <a:graphicData uri="http://schemas.openxmlformats.org/drawingml/2006/table">
            <a:tbl>
              <a:tblPr firstRow="1" bandRow="1">
                <a:tableStyleId>{5C22544A-7EE6-4342-B048-85BDC9FD1C3A}</a:tableStyleId>
              </a:tblPr>
              <a:tblGrid>
                <a:gridCol w="1025321">
                  <a:extLst>
                    <a:ext uri="{9D8B030D-6E8A-4147-A177-3AD203B41FA5}">
                      <a16:colId xmlns:a16="http://schemas.microsoft.com/office/drawing/2014/main" val="3640459496"/>
                    </a:ext>
                  </a:extLst>
                </a:gridCol>
                <a:gridCol w="1025321">
                  <a:extLst>
                    <a:ext uri="{9D8B030D-6E8A-4147-A177-3AD203B41FA5}">
                      <a16:colId xmlns:a16="http://schemas.microsoft.com/office/drawing/2014/main" val="575605366"/>
                    </a:ext>
                  </a:extLst>
                </a:gridCol>
                <a:gridCol w="1025321">
                  <a:extLst>
                    <a:ext uri="{9D8B030D-6E8A-4147-A177-3AD203B41FA5}">
                      <a16:colId xmlns:a16="http://schemas.microsoft.com/office/drawing/2014/main" val="1478272422"/>
                    </a:ext>
                  </a:extLst>
                </a:gridCol>
                <a:gridCol w="1025321">
                  <a:extLst>
                    <a:ext uri="{9D8B030D-6E8A-4147-A177-3AD203B41FA5}">
                      <a16:colId xmlns:a16="http://schemas.microsoft.com/office/drawing/2014/main" val="536168491"/>
                    </a:ext>
                  </a:extLst>
                </a:gridCol>
                <a:gridCol w="1025321">
                  <a:extLst>
                    <a:ext uri="{9D8B030D-6E8A-4147-A177-3AD203B41FA5}">
                      <a16:colId xmlns:a16="http://schemas.microsoft.com/office/drawing/2014/main" val="2922306800"/>
                    </a:ext>
                  </a:extLst>
                </a:gridCol>
              </a:tblGrid>
              <a:tr h="1065849">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1" kern="1200" dirty="0">
                          <a:solidFill>
                            <a:schemeClr val="tx1"/>
                          </a:solidFill>
                          <a:effectLst/>
                          <a:latin typeface="Arial Narrow" panose="020B0606020202030204" pitchFamily="34" charset="0"/>
                          <a:ea typeface="+mn-ea"/>
                          <a:cs typeface="+mn-cs"/>
                        </a:rPr>
                        <a:t> </a:t>
                      </a:r>
                    </a:p>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27467975"/>
                  </a:ext>
                </a:extLst>
              </a:tr>
              <a:tr h="1065849">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408218"/>
                  </a:ext>
                </a:extLst>
              </a:tr>
              <a:tr h="1065849">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86414646"/>
                  </a:ext>
                </a:extLst>
              </a:tr>
              <a:tr h="1065849">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4258726"/>
                  </a:ext>
                </a:extLst>
              </a:tr>
            </a:tbl>
          </a:graphicData>
        </a:graphic>
      </p:graphicFrame>
      <p:pic>
        <p:nvPicPr>
          <p:cNvPr id="13" name="Picture 12">
            <a:extLst>
              <a:ext uri="{FF2B5EF4-FFF2-40B4-BE49-F238E27FC236}">
                <a16:creationId xmlns:a16="http://schemas.microsoft.com/office/drawing/2014/main" id="{19838B93-B362-4FD6-A651-EE8237BA65A0}"/>
              </a:ext>
            </a:extLst>
          </p:cNvPr>
          <p:cNvPicPr>
            <a:picLocks noChangeAspect="1"/>
          </p:cNvPicPr>
          <p:nvPr/>
        </p:nvPicPr>
        <p:blipFill>
          <a:blip r:embed="rId2"/>
          <a:stretch>
            <a:fillRect/>
          </a:stretch>
        </p:blipFill>
        <p:spPr>
          <a:xfrm>
            <a:off x="6539923" y="1599734"/>
            <a:ext cx="733333" cy="428571"/>
          </a:xfrm>
          <a:prstGeom prst="rect">
            <a:avLst/>
          </a:prstGeom>
        </p:spPr>
      </p:pic>
      <p:pic>
        <p:nvPicPr>
          <p:cNvPr id="14" name="Picture 13">
            <a:extLst>
              <a:ext uri="{FF2B5EF4-FFF2-40B4-BE49-F238E27FC236}">
                <a16:creationId xmlns:a16="http://schemas.microsoft.com/office/drawing/2014/main" id="{79E879D5-BD83-4D75-B835-42A0D0034CA2}"/>
              </a:ext>
            </a:extLst>
          </p:cNvPr>
          <p:cNvPicPr>
            <a:picLocks noChangeAspect="1"/>
          </p:cNvPicPr>
          <p:nvPr/>
        </p:nvPicPr>
        <p:blipFill>
          <a:blip r:embed="rId3"/>
          <a:stretch>
            <a:fillRect/>
          </a:stretch>
        </p:blipFill>
        <p:spPr>
          <a:xfrm>
            <a:off x="7607311" y="1599734"/>
            <a:ext cx="666667" cy="542857"/>
          </a:xfrm>
          <a:prstGeom prst="rect">
            <a:avLst/>
          </a:prstGeom>
        </p:spPr>
      </p:pic>
      <p:pic>
        <p:nvPicPr>
          <p:cNvPr id="15" name="Picture 14">
            <a:extLst>
              <a:ext uri="{FF2B5EF4-FFF2-40B4-BE49-F238E27FC236}">
                <a16:creationId xmlns:a16="http://schemas.microsoft.com/office/drawing/2014/main" id="{368023F3-139F-4CEB-8646-953EA1EE38C6}"/>
              </a:ext>
            </a:extLst>
          </p:cNvPr>
          <p:cNvPicPr>
            <a:picLocks noChangeAspect="1"/>
          </p:cNvPicPr>
          <p:nvPr/>
        </p:nvPicPr>
        <p:blipFill>
          <a:blip r:embed="rId4"/>
          <a:stretch>
            <a:fillRect/>
          </a:stretch>
        </p:blipFill>
        <p:spPr>
          <a:xfrm>
            <a:off x="8608033" y="1590210"/>
            <a:ext cx="638095" cy="552381"/>
          </a:xfrm>
          <a:prstGeom prst="rect">
            <a:avLst/>
          </a:prstGeom>
        </p:spPr>
      </p:pic>
      <p:pic>
        <p:nvPicPr>
          <p:cNvPr id="16" name="Picture 15">
            <a:extLst>
              <a:ext uri="{FF2B5EF4-FFF2-40B4-BE49-F238E27FC236}">
                <a16:creationId xmlns:a16="http://schemas.microsoft.com/office/drawing/2014/main" id="{CB93FD65-4CC8-4756-B460-2C100A95195C}"/>
              </a:ext>
            </a:extLst>
          </p:cNvPr>
          <p:cNvPicPr>
            <a:picLocks noChangeAspect="1"/>
          </p:cNvPicPr>
          <p:nvPr/>
        </p:nvPicPr>
        <p:blipFill>
          <a:blip r:embed="rId5"/>
          <a:stretch>
            <a:fillRect/>
          </a:stretch>
        </p:blipFill>
        <p:spPr>
          <a:xfrm>
            <a:off x="9608755" y="1571335"/>
            <a:ext cx="723810" cy="542857"/>
          </a:xfrm>
          <a:prstGeom prst="rect">
            <a:avLst/>
          </a:prstGeom>
        </p:spPr>
      </p:pic>
      <p:pic>
        <p:nvPicPr>
          <p:cNvPr id="17" name="Picture 16">
            <a:extLst>
              <a:ext uri="{FF2B5EF4-FFF2-40B4-BE49-F238E27FC236}">
                <a16:creationId xmlns:a16="http://schemas.microsoft.com/office/drawing/2014/main" id="{79BC3378-5A38-42B8-9CF8-10B4A1C2106A}"/>
              </a:ext>
            </a:extLst>
          </p:cNvPr>
          <p:cNvPicPr>
            <a:picLocks noChangeAspect="1"/>
          </p:cNvPicPr>
          <p:nvPr/>
        </p:nvPicPr>
        <p:blipFill>
          <a:blip r:embed="rId6"/>
          <a:stretch>
            <a:fillRect/>
          </a:stretch>
        </p:blipFill>
        <p:spPr>
          <a:xfrm>
            <a:off x="5542380" y="1542591"/>
            <a:ext cx="695238" cy="600000"/>
          </a:xfrm>
          <a:prstGeom prst="rect">
            <a:avLst/>
          </a:prstGeom>
        </p:spPr>
      </p:pic>
    </p:spTree>
    <p:extLst>
      <p:ext uri="{BB962C8B-B14F-4D97-AF65-F5344CB8AC3E}">
        <p14:creationId xmlns:p14="http://schemas.microsoft.com/office/powerpoint/2010/main" val="528564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anim calcmode="lin" valueType="num">
                                      <p:cBhvr>
                                        <p:cTn id="29" dur="1000" fill="hold"/>
                                        <p:tgtEl>
                                          <p:spTgt spid="14"/>
                                        </p:tgtEl>
                                        <p:attrNameLst>
                                          <p:attrName>ppt_x</p:attrName>
                                        </p:attrNameLst>
                                      </p:cBhvr>
                                      <p:tavLst>
                                        <p:tav tm="0">
                                          <p:val>
                                            <p:strVal val="#ppt_x"/>
                                          </p:val>
                                        </p:tav>
                                        <p:tav tm="100000">
                                          <p:val>
                                            <p:strVal val="#ppt_x"/>
                                          </p:val>
                                        </p:tav>
                                      </p:tavLst>
                                    </p:anim>
                                    <p:anim calcmode="lin" valueType="num">
                                      <p:cBhvr>
                                        <p:cTn id="3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1000"/>
                                        <p:tgtEl>
                                          <p:spTgt spid="17"/>
                                        </p:tgtEl>
                                      </p:cBhvr>
                                    </p:animEffect>
                                    <p:anim calcmode="lin" valueType="num">
                                      <p:cBhvr>
                                        <p:cTn id="50" dur="1000" fill="hold"/>
                                        <p:tgtEl>
                                          <p:spTgt spid="17"/>
                                        </p:tgtEl>
                                        <p:attrNameLst>
                                          <p:attrName>ppt_x</p:attrName>
                                        </p:attrNameLst>
                                      </p:cBhvr>
                                      <p:tavLst>
                                        <p:tav tm="0">
                                          <p:val>
                                            <p:strVal val="#ppt_x"/>
                                          </p:val>
                                        </p:tav>
                                        <p:tav tm="100000">
                                          <p:val>
                                            <p:strVal val="#ppt_x"/>
                                          </p:val>
                                        </p:tav>
                                      </p:tavLst>
                                    </p:anim>
                                    <p:anim calcmode="lin" valueType="num">
                                      <p:cBhvr>
                                        <p:cTn id="5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8AB031-4D55-4344-9456-12A2271D763E}"/>
              </a:ext>
            </a:extLst>
          </p:cNvPr>
          <p:cNvSpPr>
            <a:spLocks noGrp="1"/>
          </p:cNvSpPr>
          <p:nvPr>
            <p:ph type="sldNum" sz="quarter" idx="12"/>
          </p:nvPr>
        </p:nvSpPr>
        <p:spPr/>
        <p:txBody>
          <a:bodyPr/>
          <a:lstStyle/>
          <a:p>
            <a:fld id="{1E1B8BD3-EEEF-4896-BEE3-06C250004F3C}" type="slidenum">
              <a:rPr lang="en-US" smtClean="0"/>
              <a:pPr/>
              <a:t>13</a:t>
            </a:fld>
            <a:endParaRPr lang="en-US"/>
          </a:p>
        </p:txBody>
      </p:sp>
      <p:graphicFrame>
        <p:nvGraphicFramePr>
          <p:cNvPr id="3" name="Table 8">
            <a:extLst>
              <a:ext uri="{FF2B5EF4-FFF2-40B4-BE49-F238E27FC236}">
                <a16:creationId xmlns:a16="http://schemas.microsoft.com/office/drawing/2014/main" id="{8CA2A4A2-A61C-405C-8D8F-12D5F8BE3F0A}"/>
              </a:ext>
            </a:extLst>
          </p:cNvPr>
          <p:cNvGraphicFramePr>
            <a:graphicFrameLocks noGrp="1"/>
          </p:cNvGraphicFramePr>
          <p:nvPr>
            <p:extLst>
              <p:ext uri="{D42A27DB-BD31-4B8C-83A1-F6EECF244321}">
                <p14:modId xmlns:p14="http://schemas.microsoft.com/office/powerpoint/2010/main" val="669784187"/>
              </p:ext>
            </p:extLst>
          </p:nvPr>
        </p:nvGraphicFramePr>
        <p:xfrm>
          <a:off x="5847127" y="1297302"/>
          <a:ext cx="5126605" cy="4263396"/>
        </p:xfrm>
        <a:graphic>
          <a:graphicData uri="http://schemas.openxmlformats.org/drawingml/2006/table">
            <a:tbl>
              <a:tblPr firstRow="1" bandRow="1">
                <a:tableStyleId>{5C22544A-7EE6-4342-B048-85BDC9FD1C3A}</a:tableStyleId>
              </a:tblPr>
              <a:tblGrid>
                <a:gridCol w="1025321">
                  <a:extLst>
                    <a:ext uri="{9D8B030D-6E8A-4147-A177-3AD203B41FA5}">
                      <a16:colId xmlns:a16="http://schemas.microsoft.com/office/drawing/2014/main" val="3640459496"/>
                    </a:ext>
                  </a:extLst>
                </a:gridCol>
                <a:gridCol w="1025321">
                  <a:extLst>
                    <a:ext uri="{9D8B030D-6E8A-4147-A177-3AD203B41FA5}">
                      <a16:colId xmlns:a16="http://schemas.microsoft.com/office/drawing/2014/main" val="575605366"/>
                    </a:ext>
                  </a:extLst>
                </a:gridCol>
                <a:gridCol w="1025321">
                  <a:extLst>
                    <a:ext uri="{9D8B030D-6E8A-4147-A177-3AD203B41FA5}">
                      <a16:colId xmlns:a16="http://schemas.microsoft.com/office/drawing/2014/main" val="1478272422"/>
                    </a:ext>
                  </a:extLst>
                </a:gridCol>
                <a:gridCol w="1025321">
                  <a:extLst>
                    <a:ext uri="{9D8B030D-6E8A-4147-A177-3AD203B41FA5}">
                      <a16:colId xmlns:a16="http://schemas.microsoft.com/office/drawing/2014/main" val="536168491"/>
                    </a:ext>
                  </a:extLst>
                </a:gridCol>
                <a:gridCol w="1025321">
                  <a:extLst>
                    <a:ext uri="{9D8B030D-6E8A-4147-A177-3AD203B41FA5}">
                      <a16:colId xmlns:a16="http://schemas.microsoft.com/office/drawing/2014/main" val="2922306800"/>
                    </a:ext>
                  </a:extLst>
                </a:gridCol>
              </a:tblGrid>
              <a:tr h="1065849">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1" kern="1200" dirty="0">
                          <a:solidFill>
                            <a:schemeClr val="tx1"/>
                          </a:solidFill>
                          <a:effectLst/>
                          <a:latin typeface="Arial Narrow" panose="020B0606020202030204" pitchFamily="34" charset="0"/>
                          <a:ea typeface="+mn-ea"/>
                          <a:cs typeface="+mn-cs"/>
                        </a:rPr>
                        <a:t> </a:t>
                      </a:r>
                    </a:p>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27467975"/>
                  </a:ext>
                </a:extLst>
              </a:tr>
              <a:tr h="1065849">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408218"/>
                  </a:ext>
                </a:extLst>
              </a:tr>
              <a:tr h="1065849">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86414646"/>
                  </a:ext>
                </a:extLst>
              </a:tr>
              <a:tr h="1065849">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4258726"/>
                  </a:ext>
                </a:extLst>
              </a:tr>
            </a:tbl>
          </a:graphicData>
        </a:graphic>
      </p:graphicFrame>
      <p:pic>
        <p:nvPicPr>
          <p:cNvPr id="4" name="Picture 3">
            <a:extLst>
              <a:ext uri="{FF2B5EF4-FFF2-40B4-BE49-F238E27FC236}">
                <a16:creationId xmlns:a16="http://schemas.microsoft.com/office/drawing/2014/main" id="{4EB1B866-7C3C-4ADF-ADF5-55F301407003}"/>
              </a:ext>
            </a:extLst>
          </p:cNvPr>
          <p:cNvPicPr>
            <a:picLocks noChangeAspect="1"/>
          </p:cNvPicPr>
          <p:nvPr/>
        </p:nvPicPr>
        <p:blipFill>
          <a:blip r:embed="rId2"/>
          <a:stretch>
            <a:fillRect/>
          </a:stretch>
        </p:blipFill>
        <p:spPr>
          <a:xfrm>
            <a:off x="7009707" y="1599734"/>
            <a:ext cx="733333" cy="428571"/>
          </a:xfrm>
          <a:prstGeom prst="rect">
            <a:avLst/>
          </a:prstGeom>
        </p:spPr>
      </p:pic>
      <p:pic>
        <p:nvPicPr>
          <p:cNvPr id="5" name="Picture 4">
            <a:extLst>
              <a:ext uri="{FF2B5EF4-FFF2-40B4-BE49-F238E27FC236}">
                <a16:creationId xmlns:a16="http://schemas.microsoft.com/office/drawing/2014/main" id="{9A779F07-3755-44A5-8A17-3AFF36792A9D}"/>
              </a:ext>
            </a:extLst>
          </p:cNvPr>
          <p:cNvPicPr>
            <a:picLocks noChangeAspect="1"/>
          </p:cNvPicPr>
          <p:nvPr/>
        </p:nvPicPr>
        <p:blipFill>
          <a:blip r:embed="rId3"/>
          <a:stretch>
            <a:fillRect/>
          </a:stretch>
        </p:blipFill>
        <p:spPr>
          <a:xfrm>
            <a:off x="8077095" y="1599734"/>
            <a:ext cx="666667" cy="542857"/>
          </a:xfrm>
          <a:prstGeom prst="rect">
            <a:avLst/>
          </a:prstGeom>
        </p:spPr>
      </p:pic>
      <p:pic>
        <p:nvPicPr>
          <p:cNvPr id="6" name="Picture 5">
            <a:extLst>
              <a:ext uri="{FF2B5EF4-FFF2-40B4-BE49-F238E27FC236}">
                <a16:creationId xmlns:a16="http://schemas.microsoft.com/office/drawing/2014/main" id="{26D06436-7943-41B1-BAF2-36ED8CF396FE}"/>
              </a:ext>
            </a:extLst>
          </p:cNvPr>
          <p:cNvPicPr>
            <a:picLocks noChangeAspect="1"/>
          </p:cNvPicPr>
          <p:nvPr/>
        </p:nvPicPr>
        <p:blipFill>
          <a:blip r:embed="rId4"/>
          <a:stretch>
            <a:fillRect/>
          </a:stretch>
        </p:blipFill>
        <p:spPr>
          <a:xfrm>
            <a:off x="9077817" y="1590210"/>
            <a:ext cx="638095" cy="552381"/>
          </a:xfrm>
          <a:prstGeom prst="rect">
            <a:avLst/>
          </a:prstGeom>
        </p:spPr>
      </p:pic>
      <p:pic>
        <p:nvPicPr>
          <p:cNvPr id="7" name="Picture 6">
            <a:extLst>
              <a:ext uri="{FF2B5EF4-FFF2-40B4-BE49-F238E27FC236}">
                <a16:creationId xmlns:a16="http://schemas.microsoft.com/office/drawing/2014/main" id="{65E72C6C-296F-4F15-929F-C8066D6F6710}"/>
              </a:ext>
            </a:extLst>
          </p:cNvPr>
          <p:cNvPicPr>
            <a:picLocks noChangeAspect="1"/>
          </p:cNvPicPr>
          <p:nvPr/>
        </p:nvPicPr>
        <p:blipFill>
          <a:blip r:embed="rId5"/>
          <a:stretch>
            <a:fillRect/>
          </a:stretch>
        </p:blipFill>
        <p:spPr>
          <a:xfrm>
            <a:off x="10078539" y="1571335"/>
            <a:ext cx="723810" cy="542857"/>
          </a:xfrm>
          <a:prstGeom prst="rect">
            <a:avLst/>
          </a:prstGeom>
        </p:spPr>
      </p:pic>
      <p:pic>
        <p:nvPicPr>
          <p:cNvPr id="8" name="Picture 7">
            <a:extLst>
              <a:ext uri="{FF2B5EF4-FFF2-40B4-BE49-F238E27FC236}">
                <a16:creationId xmlns:a16="http://schemas.microsoft.com/office/drawing/2014/main" id="{C708384E-2F03-44FD-883C-3A382BE311C8}"/>
              </a:ext>
            </a:extLst>
          </p:cNvPr>
          <p:cNvPicPr>
            <a:picLocks noChangeAspect="1"/>
          </p:cNvPicPr>
          <p:nvPr/>
        </p:nvPicPr>
        <p:blipFill>
          <a:blip r:embed="rId6"/>
          <a:stretch>
            <a:fillRect/>
          </a:stretch>
        </p:blipFill>
        <p:spPr>
          <a:xfrm>
            <a:off x="6012164" y="1542591"/>
            <a:ext cx="695238" cy="600000"/>
          </a:xfrm>
          <a:prstGeom prst="rect">
            <a:avLst/>
          </a:prstGeom>
        </p:spPr>
      </p:pic>
      <p:sp>
        <p:nvSpPr>
          <p:cNvPr id="9" name="TextBox 8">
            <a:extLst>
              <a:ext uri="{FF2B5EF4-FFF2-40B4-BE49-F238E27FC236}">
                <a16:creationId xmlns:a16="http://schemas.microsoft.com/office/drawing/2014/main" id="{3BE29633-3484-44CB-8530-CEDA52756EB3}"/>
              </a:ext>
            </a:extLst>
          </p:cNvPr>
          <p:cNvSpPr txBox="1"/>
          <p:nvPr/>
        </p:nvSpPr>
        <p:spPr>
          <a:xfrm>
            <a:off x="802080" y="1542591"/>
            <a:ext cx="4563611" cy="2893100"/>
          </a:xfrm>
          <a:prstGeom prst="rect">
            <a:avLst/>
          </a:prstGeom>
          <a:noFill/>
        </p:spPr>
        <p:txBody>
          <a:bodyPr wrap="square" rtlCol="0">
            <a:spAutoFit/>
          </a:bodyPr>
          <a:lstStyle/>
          <a:p>
            <a:r>
              <a:rPr lang="en-US" sz="1400" dirty="0">
                <a:latin typeface="Arial Narrow" panose="020B0606020202030204" pitchFamily="34" charset="0"/>
              </a:rPr>
              <a:t>We next go to Pyrrhus in his omega. We don't have this first battle, we have a different way mark or event marked for that way.  </a:t>
            </a:r>
          </a:p>
          <a:p>
            <a:endParaRPr lang="en-US" sz="1400" dirty="0">
              <a:latin typeface="Arial Narrow" panose="020B0606020202030204" pitchFamily="34" charset="0"/>
            </a:endParaRPr>
          </a:p>
          <a:p>
            <a:r>
              <a:rPr lang="en-US" sz="1400" dirty="0">
                <a:latin typeface="Arial Narrow" panose="020B0606020202030204" pitchFamily="34" charset="0"/>
              </a:rPr>
              <a:t>Next comes three battles Heraclea, Asculum, </a:t>
            </a:r>
            <a:r>
              <a:rPr lang="en-US" sz="1400" dirty="0" err="1">
                <a:latin typeface="Arial Narrow" panose="020B0606020202030204" pitchFamily="34" charset="0"/>
              </a:rPr>
              <a:t>Beneventum</a:t>
            </a:r>
            <a:r>
              <a:rPr lang="en-US" sz="1400" dirty="0">
                <a:latin typeface="Arial Narrow" panose="020B0606020202030204" pitchFamily="34" charset="0"/>
              </a:rPr>
              <a:t>. This first battle of Heraclea the King of the North comes against the King of the South. The King of the South wins. </a:t>
            </a:r>
          </a:p>
          <a:p>
            <a:endParaRPr lang="en-US" sz="1400" dirty="0">
              <a:latin typeface="Arial Narrow" panose="020B0606020202030204" pitchFamily="34" charset="0"/>
            </a:endParaRPr>
          </a:p>
          <a:p>
            <a:r>
              <a:rPr lang="en-US" sz="1400" dirty="0">
                <a:latin typeface="Arial Narrow" panose="020B0606020202030204" pitchFamily="34" charset="0"/>
              </a:rPr>
              <a:t>The second Battle is Asculum, the King of the South comes against the King of the North and the King of the South wins. </a:t>
            </a:r>
          </a:p>
          <a:p>
            <a:endParaRPr lang="en-US" sz="1400" dirty="0">
              <a:latin typeface="Arial Narrow" panose="020B0606020202030204" pitchFamily="34" charset="0"/>
            </a:endParaRPr>
          </a:p>
          <a:p>
            <a:r>
              <a:rPr lang="en-US" sz="1400" dirty="0">
                <a:latin typeface="Arial Narrow" panose="020B0606020202030204" pitchFamily="34" charset="0"/>
              </a:rPr>
              <a:t>The third battle </a:t>
            </a:r>
            <a:r>
              <a:rPr lang="en-US" sz="1400" dirty="0" err="1">
                <a:latin typeface="Arial Narrow" panose="020B0606020202030204" pitchFamily="34" charset="0"/>
              </a:rPr>
              <a:t>Beneventum</a:t>
            </a:r>
            <a:r>
              <a:rPr lang="en-US" sz="1400" dirty="0">
                <a:latin typeface="Arial Narrow" panose="020B0606020202030204" pitchFamily="34" charset="0"/>
              </a:rPr>
              <a:t>, the King of the North comes against the King of the South and the King of the North wins. </a:t>
            </a:r>
          </a:p>
          <a:p>
            <a:r>
              <a:rPr lang="en-US" sz="1400" dirty="0">
                <a:latin typeface="Arial Narrow" panose="020B0606020202030204" pitchFamily="34" charset="0"/>
              </a:rPr>
              <a:t> </a:t>
            </a:r>
          </a:p>
        </p:txBody>
      </p:sp>
      <p:pic>
        <p:nvPicPr>
          <p:cNvPr id="10" name="Picture 9">
            <a:extLst>
              <a:ext uri="{FF2B5EF4-FFF2-40B4-BE49-F238E27FC236}">
                <a16:creationId xmlns:a16="http://schemas.microsoft.com/office/drawing/2014/main" id="{F7698DD9-9FD0-4600-A638-DB6E71482AD8}"/>
              </a:ext>
            </a:extLst>
          </p:cNvPr>
          <p:cNvPicPr>
            <a:picLocks noChangeAspect="1"/>
          </p:cNvPicPr>
          <p:nvPr/>
        </p:nvPicPr>
        <p:blipFill>
          <a:blip r:embed="rId7"/>
          <a:stretch>
            <a:fillRect/>
          </a:stretch>
        </p:blipFill>
        <p:spPr>
          <a:xfrm>
            <a:off x="6012164" y="2661392"/>
            <a:ext cx="609524" cy="533333"/>
          </a:xfrm>
          <a:prstGeom prst="rect">
            <a:avLst/>
          </a:prstGeom>
        </p:spPr>
      </p:pic>
      <p:pic>
        <p:nvPicPr>
          <p:cNvPr id="11" name="Picture 10">
            <a:extLst>
              <a:ext uri="{FF2B5EF4-FFF2-40B4-BE49-F238E27FC236}">
                <a16:creationId xmlns:a16="http://schemas.microsoft.com/office/drawing/2014/main" id="{6424527A-0833-418A-A29C-BC3CDA4F45D7}"/>
              </a:ext>
            </a:extLst>
          </p:cNvPr>
          <p:cNvPicPr>
            <a:picLocks noChangeAspect="1"/>
          </p:cNvPicPr>
          <p:nvPr/>
        </p:nvPicPr>
        <p:blipFill>
          <a:blip r:embed="rId8"/>
          <a:stretch>
            <a:fillRect/>
          </a:stretch>
        </p:blipFill>
        <p:spPr>
          <a:xfrm>
            <a:off x="7116639" y="2661392"/>
            <a:ext cx="342857" cy="333333"/>
          </a:xfrm>
          <a:prstGeom prst="rect">
            <a:avLst/>
          </a:prstGeom>
        </p:spPr>
      </p:pic>
      <p:pic>
        <p:nvPicPr>
          <p:cNvPr id="12" name="Picture 11">
            <a:extLst>
              <a:ext uri="{FF2B5EF4-FFF2-40B4-BE49-F238E27FC236}">
                <a16:creationId xmlns:a16="http://schemas.microsoft.com/office/drawing/2014/main" id="{510B55EB-EFE5-495C-9815-30A5D6AC8295}"/>
              </a:ext>
            </a:extLst>
          </p:cNvPr>
          <p:cNvPicPr>
            <a:picLocks noChangeAspect="1"/>
          </p:cNvPicPr>
          <p:nvPr/>
        </p:nvPicPr>
        <p:blipFill>
          <a:blip r:embed="rId9"/>
          <a:stretch>
            <a:fillRect/>
          </a:stretch>
        </p:blipFill>
        <p:spPr>
          <a:xfrm>
            <a:off x="8021663" y="2642517"/>
            <a:ext cx="714286" cy="580952"/>
          </a:xfrm>
          <a:prstGeom prst="rect">
            <a:avLst/>
          </a:prstGeom>
        </p:spPr>
      </p:pic>
      <p:pic>
        <p:nvPicPr>
          <p:cNvPr id="13" name="Picture 12">
            <a:extLst>
              <a:ext uri="{FF2B5EF4-FFF2-40B4-BE49-F238E27FC236}">
                <a16:creationId xmlns:a16="http://schemas.microsoft.com/office/drawing/2014/main" id="{A06679F9-4A02-4796-A48A-0D2D3DE003DB}"/>
              </a:ext>
            </a:extLst>
          </p:cNvPr>
          <p:cNvPicPr>
            <a:picLocks noChangeAspect="1"/>
          </p:cNvPicPr>
          <p:nvPr/>
        </p:nvPicPr>
        <p:blipFill>
          <a:blip r:embed="rId10"/>
          <a:stretch>
            <a:fillRect/>
          </a:stretch>
        </p:blipFill>
        <p:spPr>
          <a:xfrm>
            <a:off x="9066686" y="2611848"/>
            <a:ext cx="723810" cy="609524"/>
          </a:xfrm>
          <a:prstGeom prst="rect">
            <a:avLst/>
          </a:prstGeom>
        </p:spPr>
      </p:pic>
      <p:pic>
        <p:nvPicPr>
          <p:cNvPr id="14" name="Picture 13">
            <a:extLst>
              <a:ext uri="{FF2B5EF4-FFF2-40B4-BE49-F238E27FC236}">
                <a16:creationId xmlns:a16="http://schemas.microsoft.com/office/drawing/2014/main" id="{BF0BB379-62E0-4100-9D3D-3335619B1E7E}"/>
              </a:ext>
            </a:extLst>
          </p:cNvPr>
          <p:cNvPicPr>
            <a:picLocks noChangeAspect="1"/>
          </p:cNvPicPr>
          <p:nvPr/>
        </p:nvPicPr>
        <p:blipFill>
          <a:blip r:embed="rId11"/>
          <a:stretch>
            <a:fillRect/>
          </a:stretch>
        </p:blipFill>
        <p:spPr>
          <a:xfrm>
            <a:off x="10050214" y="2611848"/>
            <a:ext cx="800000" cy="533333"/>
          </a:xfrm>
          <a:prstGeom prst="rect">
            <a:avLst/>
          </a:prstGeom>
        </p:spPr>
      </p:pic>
    </p:spTree>
    <p:extLst>
      <p:ext uri="{BB962C8B-B14F-4D97-AF65-F5344CB8AC3E}">
        <p14:creationId xmlns:p14="http://schemas.microsoft.com/office/powerpoint/2010/main" val="1727604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1000"/>
                                        <p:tgtEl>
                                          <p:spTgt spid="10"/>
                                        </p:tgtEl>
                                      </p:cBhvr>
                                    </p:animEffect>
                                    <p:anim calcmode="lin" valueType="num">
                                      <p:cBhvr>
                                        <p:cTn id="47" dur="1000" fill="hold"/>
                                        <p:tgtEl>
                                          <p:spTgt spid="10"/>
                                        </p:tgtEl>
                                        <p:attrNameLst>
                                          <p:attrName>ppt_x</p:attrName>
                                        </p:attrNameLst>
                                      </p:cBhvr>
                                      <p:tavLst>
                                        <p:tav tm="0">
                                          <p:val>
                                            <p:strVal val="#ppt_x"/>
                                          </p:val>
                                        </p:tav>
                                        <p:tav tm="100000">
                                          <p:val>
                                            <p:strVal val="#ppt_x"/>
                                          </p:val>
                                        </p:tav>
                                      </p:tavLst>
                                    </p:anim>
                                    <p:anim calcmode="lin" valueType="num">
                                      <p:cBhvr>
                                        <p:cTn id="4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fade">
                                      <p:cBhvr>
                                        <p:cTn id="53" dur="1000"/>
                                        <p:tgtEl>
                                          <p:spTgt spid="11"/>
                                        </p:tgtEl>
                                      </p:cBhvr>
                                    </p:animEffect>
                                    <p:anim calcmode="lin" valueType="num">
                                      <p:cBhvr>
                                        <p:cTn id="54" dur="1000" fill="hold"/>
                                        <p:tgtEl>
                                          <p:spTgt spid="11"/>
                                        </p:tgtEl>
                                        <p:attrNameLst>
                                          <p:attrName>ppt_x</p:attrName>
                                        </p:attrNameLst>
                                      </p:cBhvr>
                                      <p:tavLst>
                                        <p:tav tm="0">
                                          <p:val>
                                            <p:strVal val="#ppt_x"/>
                                          </p:val>
                                        </p:tav>
                                        <p:tav tm="100000">
                                          <p:val>
                                            <p:strVal val="#ppt_x"/>
                                          </p:val>
                                        </p:tav>
                                      </p:tavLst>
                                    </p:anim>
                                    <p:anim calcmode="lin" valueType="num">
                                      <p:cBhvr>
                                        <p:cTn id="5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12"/>
                                        </p:tgtEl>
                                        <p:attrNameLst>
                                          <p:attrName>style.visibility</p:attrName>
                                        </p:attrNameLst>
                                      </p:cBhvr>
                                      <p:to>
                                        <p:strVal val="visible"/>
                                      </p:to>
                                    </p:set>
                                    <p:animEffect transition="in" filter="fade">
                                      <p:cBhvr>
                                        <p:cTn id="60" dur="1000"/>
                                        <p:tgtEl>
                                          <p:spTgt spid="12"/>
                                        </p:tgtEl>
                                      </p:cBhvr>
                                    </p:animEffect>
                                    <p:anim calcmode="lin" valueType="num">
                                      <p:cBhvr>
                                        <p:cTn id="61" dur="1000" fill="hold"/>
                                        <p:tgtEl>
                                          <p:spTgt spid="12"/>
                                        </p:tgtEl>
                                        <p:attrNameLst>
                                          <p:attrName>ppt_x</p:attrName>
                                        </p:attrNameLst>
                                      </p:cBhvr>
                                      <p:tavLst>
                                        <p:tav tm="0">
                                          <p:val>
                                            <p:strVal val="#ppt_x"/>
                                          </p:val>
                                        </p:tav>
                                        <p:tav tm="100000">
                                          <p:val>
                                            <p:strVal val="#ppt_x"/>
                                          </p:val>
                                        </p:tav>
                                      </p:tavLst>
                                    </p:anim>
                                    <p:anim calcmode="lin" valueType="num">
                                      <p:cBhvr>
                                        <p:cTn id="6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fade">
                                      <p:cBhvr>
                                        <p:cTn id="67" dur="1000"/>
                                        <p:tgtEl>
                                          <p:spTgt spid="13"/>
                                        </p:tgtEl>
                                      </p:cBhvr>
                                    </p:animEffect>
                                    <p:anim calcmode="lin" valueType="num">
                                      <p:cBhvr>
                                        <p:cTn id="68" dur="1000" fill="hold"/>
                                        <p:tgtEl>
                                          <p:spTgt spid="13"/>
                                        </p:tgtEl>
                                        <p:attrNameLst>
                                          <p:attrName>ppt_x</p:attrName>
                                        </p:attrNameLst>
                                      </p:cBhvr>
                                      <p:tavLst>
                                        <p:tav tm="0">
                                          <p:val>
                                            <p:strVal val="#ppt_x"/>
                                          </p:val>
                                        </p:tav>
                                        <p:tav tm="100000">
                                          <p:val>
                                            <p:strVal val="#ppt_x"/>
                                          </p:val>
                                        </p:tav>
                                      </p:tavLst>
                                    </p:anim>
                                    <p:anim calcmode="lin" valueType="num">
                                      <p:cBhvr>
                                        <p:cTn id="6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nodeType="clickEffect">
                                  <p:stCondLst>
                                    <p:cond delay="0"/>
                                  </p:stCondLst>
                                  <p:childTnLst>
                                    <p:set>
                                      <p:cBhvr>
                                        <p:cTn id="73" dur="1" fill="hold">
                                          <p:stCondLst>
                                            <p:cond delay="0"/>
                                          </p:stCondLst>
                                        </p:cTn>
                                        <p:tgtEl>
                                          <p:spTgt spid="14"/>
                                        </p:tgtEl>
                                        <p:attrNameLst>
                                          <p:attrName>style.visibility</p:attrName>
                                        </p:attrNameLst>
                                      </p:cBhvr>
                                      <p:to>
                                        <p:strVal val="visible"/>
                                      </p:to>
                                    </p:set>
                                    <p:animEffect transition="in" filter="fade">
                                      <p:cBhvr>
                                        <p:cTn id="74" dur="1000"/>
                                        <p:tgtEl>
                                          <p:spTgt spid="14"/>
                                        </p:tgtEl>
                                      </p:cBhvr>
                                    </p:animEffect>
                                    <p:anim calcmode="lin" valueType="num">
                                      <p:cBhvr>
                                        <p:cTn id="75" dur="1000" fill="hold"/>
                                        <p:tgtEl>
                                          <p:spTgt spid="14"/>
                                        </p:tgtEl>
                                        <p:attrNameLst>
                                          <p:attrName>ppt_x</p:attrName>
                                        </p:attrNameLst>
                                      </p:cBhvr>
                                      <p:tavLst>
                                        <p:tav tm="0">
                                          <p:val>
                                            <p:strVal val="#ppt_x"/>
                                          </p:val>
                                        </p:tav>
                                        <p:tav tm="100000">
                                          <p:val>
                                            <p:strVal val="#ppt_x"/>
                                          </p:val>
                                        </p:tav>
                                      </p:tavLst>
                                    </p:anim>
                                    <p:anim calcmode="lin" valueType="num">
                                      <p:cBhvr>
                                        <p:cTn id="7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0F5BE0D-1C4E-49DE-9C8C-2AAE3925F636}"/>
              </a:ext>
            </a:extLst>
          </p:cNvPr>
          <p:cNvSpPr>
            <a:spLocks noGrp="1"/>
          </p:cNvSpPr>
          <p:nvPr>
            <p:ph type="sldNum" sz="quarter" idx="12"/>
          </p:nvPr>
        </p:nvSpPr>
        <p:spPr/>
        <p:txBody>
          <a:bodyPr/>
          <a:lstStyle/>
          <a:p>
            <a:fld id="{1E1B8BD3-EEEF-4896-BEE3-06C250004F3C}" type="slidenum">
              <a:rPr lang="en-US" smtClean="0"/>
              <a:pPr/>
              <a:t>14</a:t>
            </a:fld>
            <a:endParaRPr lang="en-US"/>
          </a:p>
        </p:txBody>
      </p:sp>
      <p:graphicFrame>
        <p:nvGraphicFramePr>
          <p:cNvPr id="3" name="Table 8">
            <a:extLst>
              <a:ext uri="{FF2B5EF4-FFF2-40B4-BE49-F238E27FC236}">
                <a16:creationId xmlns:a16="http://schemas.microsoft.com/office/drawing/2014/main" id="{21B27B5F-E9B4-44E6-A3F2-C0CD0F97E4F0}"/>
              </a:ext>
            </a:extLst>
          </p:cNvPr>
          <p:cNvGraphicFramePr>
            <a:graphicFrameLocks noGrp="1"/>
          </p:cNvGraphicFramePr>
          <p:nvPr>
            <p:extLst>
              <p:ext uri="{D42A27DB-BD31-4B8C-83A1-F6EECF244321}">
                <p14:modId xmlns:p14="http://schemas.microsoft.com/office/powerpoint/2010/main" val="132468507"/>
              </p:ext>
            </p:extLst>
          </p:nvPr>
        </p:nvGraphicFramePr>
        <p:xfrm>
          <a:off x="5847127" y="1297302"/>
          <a:ext cx="5126605" cy="4263396"/>
        </p:xfrm>
        <a:graphic>
          <a:graphicData uri="http://schemas.openxmlformats.org/drawingml/2006/table">
            <a:tbl>
              <a:tblPr firstRow="1" bandRow="1">
                <a:tableStyleId>{5C22544A-7EE6-4342-B048-85BDC9FD1C3A}</a:tableStyleId>
              </a:tblPr>
              <a:tblGrid>
                <a:gridCol w="1025321">
                  <a:extLst>
                    <a:ext uri="{9D8B030D-6E8A-4147-A177-3AD203B41FA5}">
                      <a16:colId xmlns:a16="http://schemas.microsoft.com/office/drawing/2014/main" val="3640459496"/>
                    </a:ext>
                  </a:extLst>
                </a:gridCol>
                <a:gridCol w="1025321">
                  <a:extLst>
                    <a:ext uri="{9D8B030D-6E8A-4147-A177-3AD203B41FA5}">
                      <a16:colId xmlns:a16="http://schemas.microsoft.com/office/drawing/2014/main" val="575605366"/>
                    </a:ext>
                  </a:extLst>
                </a:gridCol>
                <a:gridCol w="1025321">
                  <a:extLst>
                    <a:ext uri="{9D8B030D-6E8A-4147-A177-3AD203B41FA5}">
                      <a16:colId xmlns:a16="http://schemas.microsoft.com/office/drawing/2014/main" val="1478272422"/>
                    </a:ext>
                  </a:extLst>
                </a:gridCol>
                <a:gridCol w="1025321">
                  <a:extLst>
                    <a:ext uri="{9D8B030D-6E8A-4147-A177-3AD203B41FA5}">
                      <a16:colId xmlns:a16="http://schemas.microsoft.com/office/drawing/2014/main" val="536168491"/>
                    </a:ext>
                  </a:extLst>
                </a:gridCol>
                <a:gridCol w="1025321">
                  <a:extLst>
                    <a:ext uri="{9D8B030D-6E8A-4147-A177-3AD203B41FA5}">
                      <a16:colId xmlns:a16="http://schemas.microsoft.com/office/drawing/2014/main" val="2922306800"/>
                    </a:ext>
                  </a:extLst>
                </a:gridCol>
              </a:tblGrid>
              <a:tr h="1065849">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1" kern="1200" dirty="0">
                          <a:solidFill>
                            <a:schemeClr val="tx1"/>
                          </a:solidFill>
                          <a:effectLst/>
                          <a:latin typeface="Arial Narrow" panose="020B0606020202030204" pitchFamily="34" charset="0"/>
                          <a:ea typeface="+mn-ea"/>
                          <a:cs typeface="+mn-cs"/>
                        </a:rPr>
                        <a:t> </a:t>
                      </a:r>
                    </a:p>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27467975"/>
                  </a:ext>
                </a:extLst>
              </a:tr>
              <a:tr h="1065849">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408218"/>
                  </a:ext>
                </a:extLst>
              </a:tr>
              <a:tr h="1065849">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86414646"/>
                  </a:ext>
                </a:extLst>
              </a:tr>
              <a:tr h="1065849">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4258726"/>
                  </a:ext>
                </a:extLst>
              </a:tr>
            </a:tbl>
          </a:graphicData>
        </a:graphic>
      </p:graphicFrame>
      <p:pic>
        <p:nvPicPr>
          <p:cNvPr id="4" name="Picture 3">
            <a:extLst>
              <a:ext uri="{FF2B5EF4-FFF2-40B4-BE49-F238E27FC236}">
                <a16:creationId xmlns:a16="http://schemas.microsoft.com/office/drawing/2014/main" id="{1A1825BC-2C27-4EFC-9350-812A490FA611}"/>
              </a:ext>
            </a:extLst>
          </p:cNvPr>
          <p:cNvPicPr>
            <a:picLocks noChangeAspect="1"/>
          </p:cNvPicPr>
          <p:nvPr/>
        </p:nvPicPr>
        <p:blipFill>
          <a:blip r:embed="rId2"/>
          <a:stretch>
            <a:fillRect/>
          </a:stretch>
        </p:blipFill>
        <p:spPr>
          <a:xfrm>
            <a:off x="7009707" y="1599734"/>
            <a:ext cx="733333" cy="428571"/>
          </a:xfrm>
          <a:prstGeom prst="rect">
            <a:avLst/>
          </a:prstGeom>
        </p:spPr>
      </p:pic>
      <p:pic>
        <p:nvPicPr>
          <p:cNvPr id="5" name="Picture 4">
            <a:extLst>
              <a:ext uri="{FF2B5EF4-FFF2-40B4-BE49-F238E27FC236}">
                <a16:creationId xmlns:a16="http://schemas.microsoft.com/office/drawing/2014/main" id="{86514B8D-D021-4C1E-8572-E33E49D99090}"/>
              </a:ext>
            </a:extLst>
          </p:cNvPr>
          <p:cNvPicPr>
            <a:picLocks noChangeAspect="1"/>
          </p:cNvPicPr>
          <p:nvPr/>
        </p:nvPicPr>
        <p:blipFill>
          <a:blip r:embed="rId3"/>
          <a:stretch>
            <a:fillRect/>
          </a:stretch>
        </p:blipFill>
        <p:spPr>
          <a:xfrm>
            <a:off x="8077095" y="1599734"/>
            <a:ext cx="666667" cy="542857"/>
          </a:xfrm>
          <a:prstGeom prst="rect">
            <a:avLst/>
          </a:prstGeom>
        </p:spPr>
      </p:pic>
      <p:pic>
        <p:nvPicPr>
          <p:cNvPr id="6" name="Picture 5">
            <a:extLst>
              <a:ext uri="{FF2B5EF4-FFF2-40B4-BE49-F238E27FC236}">
                <a16:creationId xmlns:a16="http://schemas.microsoft.com/office/drawing/2014/main" id="{F5289107-6B82-4631-8917-1C2303AF9BCF}"/>
              </a:ext>
            </a:extLst>
          </p:cNvPr>
          <p:cNvPicPr>
            <a:picLocks noChangeAspect="1"/>
          </p:cNvPicPr>
          <p:nvPr/>
        </p:nvPicPr>
        <p:blipFill>
          <a:blip r:embed="rId4"/>
          <a:stretch>
            <a:fillRect/>
          </a:stretch>
        </p:blipFill>
        <p:spPr>
          <a:xfrm>
            <a:off x="9077817" y="1590210"/>
            <a:ext cx="638095" cy="552381"/>
          </a:xfrm>
          <a:prstGeom prst="rect">
            <a:avLst/>
          </a:prstGeom>
        </p:spPr>
      </p:pic>
      <p:pic>
        <p:nvPicPr>
          <p:cNvPr id="7" name="Picture 6">
            <a:extLst>
              <a:ext uri="{FF2B5EF4-FFF2-40B4-BE49-F238E27FC236}">
                <a16:creationId xmlns:a16="http://schemas.microsoft.com/office/drawing/2014/main" id="{5B3A7EDC-4F83-4B00-A14B-14388F5D6314}"/>
              </a:ext>
            </a:extLst>
          </p:cNvPr>
          <p:cNvPicPr>
            <a:picLocks noChangeAspect="1"/>
          </p:cNvPicPr>
          <p:nvPr/>
        </p:nvPicPr>
        <p:blipFill>
          <a:blip r:embed="rId5"/>
          <a:stretch>
            <a:fillRect/>
          </a:stretch>
        </p:blipFill>
        <p:spPr>
          <a:xfrm>
            <a:off x="10078539" y="1571335"/>
            <a:ext cx="723810" cy="542857"/>
          </a:xfrm>
          <a:prstGeom prst="rect">
            <a:avLst/>
          </a:prstGeom>
        </p:spPr>
      </p:pic>
      <p:pic>
        <p:nvPicPr>
          <p:cNvPr id="8" name="Picture 7">
            <a:extLst>
              <a:ext uri="{FF2B5EF4-FFF2-40B4-BE49-F238E27FC236}">
                <a16:creationId xmlns:a16="http://schemas.microsoft.com/office/drawing/2014/main" id="{3E1E5093-9A99-4D10-BFAD-976C936A0B5E}"/>
              </a:ext>
            </a:extLst>
          </p:cNvPr>
          <p:cNvPicPr>
            <a:picLocks noChangeAspect="1"/>
          </p:cNvPicPr>
          <p:nvPr/>
        </p:nvPicPr>
        <p:blipFill>
          <a:blip r:embed="rId6"/>
          <a:stretch>
            <a:fillRect/>
          </a:stretch>
        </p:blipFill>
        <p:spPr>
          <a:xfrm>
            <a:off x="6012164" y="1542591"/>
            <a:ext cx="695238" cy="600000"/>
          </a:xfrm>
          <a:prstGeom prst="rect">
            <a:avLst/>
          </a:prstGeom>
        </p:spPr>
      </p:pic>
      <p:pic>
        <p:nvPicPr>
          <p:cNvPr id="9" name="Picture 8">
            <a:extLst>
              <a:ext uri="{FF2B5EF4-FFF2-40B4-BE49-F238E27FC236}">
                <a16:creationId xmlns:a16="http://schemas.microsoft.com/office/drawing/2014/main" id="{2501A069-F3CB-4C07-8038-25B1635F4B01}"/>
              </a:ext>
            </a:extLst>
          </p:cNvPr>
          <p:cNvPicPr>
            <a:picLocks noChangeAspect="1"/>
          </p:cNvPicPr>
          <p:nvPr/>
        </p:nvPicPr>
        <p:blipFill>
          <a:blip r:embed="rId7"/>
          <a:stretch>
            <a:fillRect/>
          </a:stretch>
        </p:blipFill>
        <p:spPr>
          <a:xfrm>
            <a:off x="6012164" y="2661392"/>
            <a:ext cx="609524" cy="533333"/>
          </a:xfrm>
          <a:prstGeom prst="rect">
            <a:avLst/>
          </a:prstGeom>
        </p:spPr>
      </p:pic>
      <p:pic>
        <p:nvPicPr>
          <p:cNvPr id="10" name="Picture 9">
            <a:extLst>
              <a:ext uri="{FF2B5EF4-FFF2-40B4-BE49-F238E27FC236}">
                <a16:creationId xmlns:a16="http://schemas.microsoft.com/office/drawing/2014/main" id="{22F75D1C-3B9C-416C-AC06-0AF060D5AC4F}"/>
              </a:ext>
            </a:extLst>
          </p:cNvPr>
          <p:cNvPicPr>
            <a:picLocks noChangeAspect="1"/>
          </p:cNvPicPr>
          <p:nvPr/>
        </p:nvPicPr>
        <p:blipFill>
          <a:blip r:embed="rId8"/>
          <a:stretch>
            <a:fillRect/>
          </a:stretch>
        </p:blipFill>
        <p:spPr>
          <a:xfrm>
            <a:off x="7116639" y="2661392"/>
            <a:ext cx="342857" cy="333333"/>
          </a:xfrm>
          <a:prstGeom prst="rect">
            <a:avLst/>
          </a:prstGeom>
        </p:spPr>
      </p:pic>
      <p:pic>
        <p:nvPicPr>
          <p:cNvPr id="11" name="Picture 10">
            <a:extLst>
              <a:ext uri="{FF2B5EF4-FFF2-40B4-BE49-F238E27FC236}">
                <a16:creationId xmlns:a16="http://schemas.microsoft.com/office/drawing/2014/main" id="{1FDD7533-6D0C-4C1B-BD05-46F11292FAB9}"/>
              </a:ext>
            </a:extLst>
          </p:cNvPr>
          <p:cNvPicPr>
            <a:picLocks noChangeAspect="1"/>
          </p:cNvPicPr>
          <p:nvPr/>
        </p:nvPicPr>
        <p:blipFill>
          <a:blip r:embed="rId9"/>
          <a:stretch>
            <a:fillRect/>
          </a:stretch>
        </p:blipFill>
        <p:spPr>
          <a:xfrm>
            <a:off x="8021663" y="2642517"/>
            <a:ext cx="714286" cy="580952"/>
          </a:xfrm>
          <a:prstGeom prst="rect">
            <a:avLst/>
          </a:prstGeom>
        </p:spPr>
      </p:pic>
      <p:pic>
        <p:nvPicPr>
          <p:cNvPr id="12" name="Picture 11">
            <a:extLst>
              <a:ext uri="{FF2B5EF4-FFF2-40B4-BE49-F238E27FC236}">
                <a16:creationId xmlns:a16="http://schemas.microsoft.com/office/drawing/2014/main" id="{E65945F8-54E0-43E2-A1F3-1B0CEC666FAC}"/>
              </a:ext>
            </a:extLst>
          </p:cNvPr>
          <p:cNvPicPr>
            <a:picLocks noChangeAspect="1"/>
          </p:cNvPicPr>
          <p:nvPr/>
        </p:nvPicPr>
        <p:blipFill>
          <a:blip r:embed="rId10"/>
          <a:stretch>
            <a:fillRect/>
          </a:stretch>
        </p:blipFill>
        <p:spPr>
          <a:xfrm>
            <a:off x="9066686" y="2611848"/>
            <a:ext cx="723810" cy="609524"/>
          </a:xfrm>
          <a:prstGeom prst="rect">
            <a:avLst/>
          </a:prstGeom>
        </p:spPr>
      </p:pic>
      <p:pic>
        <p:nvPicPr>
          <p:cNvPr id="13" name="Picture 12">
            <a:extLst>
              <a:ext uri="{FF2B5EF4-FFF2-40B4-BE49-F238E27FC236}">
                <a16:creationId xmlns:a16="http://schemas.microsoft.com/office/drawing/2014/main" id="{3E82AC7B-F402-46E3-940B-AB368EAFC515}"/>
              </a:ext>
            </a:extLst>
          </p:cNvPr>
          <p:cNvPicPr>
            <a:picLocks noChangeAspect="1"/>
          </p:cNvPicPr>
          <p:nvPr/>
        </p:nvPicPr>
        <p:blipFill>
          <a:blip r:embed="rId11"/>
          <a:stretch>
            <a:fillRect/>
          </a:stretch>
        </p:blipFill>
        <p:spPr>
          <a:xfrm>
            <a:off x="10050214" y="2611848"/>
            <a:ext cx="800000" cy="533333"/>
          </a:xfrm>
          <a:prstGeom prst="rect">
            <a:avLst/>
          </a:prstGeom>
        </p:spPr>
      </p:pic>
      <p:sp>
        <p:nvSpPr>
          <p:cNvPr id="14" name="TextBox 13">
            <a:extLst>
              <a:ext uri="{FF2B5EF4-FFF2-40B4-BE49-F238E27FC236}">
                <a16:creationId xmlns:a16="http://schemas.microsoft.com/office/drawing/2014/main" id="{7FB88ED8-831B-49FF-B632-079728A379D6}"/>
              </a:ext>
            </a:extLst>
          </p:cNvPr>
          <p:cNvSpPr txBox="1"/>
          <p:nvPr/>
        </p:nvSpPr>
        <p:spPr>
          <a:xfrm>
            <a:off x="641706" y="1413063"/>
            <a:ext cx="4924338" cy="4031873"/>
          </a:xfrm>
          <a:prstGeom prst="rect">
            <a:avLst/>
          </a:prstGeom>
          <a:noFill/>
        </p:spPr>
        <p:txBody>
          <a:bodyPr wrap="square" rtlCol="0">
            <a:spAutoFit/>
          </a:bodyPr>
          <a:lstStyle/>
          <a:p>
            <a:r>
              <a:rPr lang="en-US" sz="1400" dirty="0">
                <a:latin typeface="Arial Narrow" panose="020B0606020202030204" pitchFamily="34" charset="0"/>
              </a:rPr>
              <a:t>Then we have our history  -  first the history of the Soviet Union. This is the alpha of the King of the South in our history. We can mark Poland and in this invasion, what's the relationship? There's an alliance between the King of the North and the King of the South. </a:t>
            </a:r>
          </a:p>
          <a:p>
            <a:endParaRPr lang="en-US" sz="1400" dirty="0">
              <a:latin typeface="Arial Narrow" panose="020B0606020202030204" pitchFamily="34" charset="0"/>
            </a:endParaRPr>
          </a:p>
          <a:p>
            <a:r>
              <a:rPr lang="en-US" sz="1400" dirty="0">
                <a:latin typeface="Arial Narrow" panose="020B0606020202030204" pitchFamily="34" charset="0"/>
              </a:rPr>
              <a:t>Then we marked August of 1940. And this date gave us a lot of light and what to look for, and how to define.   We Mark the King of the South coming against the King of the North, and who wins? King of the North.</a:t>
            </a:r>
          </a:p>
          <a:p>
            <a:endParaRPr lang="en-US" sz="1400" dirty="0">
              <a:latin typeface="Arial Narrow" panose="020B0606020202030204" pitchFamily="34" charset="0"/>
            </a:endParaRPr>
          </a:p>
          <a:p>
            <a:r>
              <a:rPr lang="en-US" sz="1400" dirty="0">
                <a:latin typeface="Arial Narrow" panose="020B0606020202030204" pitchFamily="34" charset="0"/>
              </a:rPr>
              <a:t>Then we marked </a:t>
            </a:r>
            <a:r>
              <a:rPr lang="en-US" sz="1400" dirty="0" err="1">
                <a:latin typeface="Arial Narrow" panose="020B0606020202030204" pitchFamily="34" charset="0"/>
              </a:rPr>
              <a:t>Barbarosa</a:t>
            </a:r>
            <a:r>
              <a:rPr lang="en-US" sz="1400" dirty="0">
                <a:latin typeface="Arial Narrow" panose="020B0606020202030204" pitchFamily="34" charset="0"/>
              </a:rPr>
              <a:t>, the beginning of war on the Eastern front, the King of the North comes against the King of the South and it's victory for the King of the North. </a:t>
            </a:r>
          </a:p>
          <a:p>
            <a:endParaRPr lang="en-US" sz="1400" dirty="0">
              <a:latin typeface="Arial Narrow" panose="020B0606020202030204" pitchFamily="34" charset="0"/>
            </a:endParaRPr>
          </a:p>
          <a:p>
            <a:r>
              <a:rPr lang="en-US" sz="1400" dirty="0">
                <a:latin typeface="Arial Narrow" panose="020B0606020202030204" pitchFamily="34" charset="0"/>
              </a:rPr>
              <a:t>Then at the end of the war Germany itself is invaded and it's the King of the South coming against the King of the North, victory for the King of the South. </a:t>
            </a:r>
          </a:p>
          <a:p>
            <a:endParaRPr lang="en-US" sz="1400" dirty="0">
              <a:latin typeface="Arial Narrow" panose="020B0606020202030204" pitchFamily="34" charset="0"/>
            </a:endParaRPr>
          </a:p>
          <a:p>
            <a:r>
              <a:rPr lang="en-US" sz="1400" dirty="0">
                <a:latin typeface="Arial Narrow" panose="020B0606020202030204" pitchFamily="34" charset="0"/>
              </a:rPr>
              <a:t>So we've developed a pattern through these histories. </a:t>
            </a:r>
            <a:r>
              <a:rPr lang="en-US" dirty="0"/>
              <a:t> </a:t>
            </a:r>
          </a:p>
        </p:txBody>
      </p:sp>
      <p:pic>
        <p:nvPicPr>
          <p:cNvPr id="15" name="Picture 14">
            <a:extLst>
              <a:ext uri="{FF2B5EF4-FFF2-40B4-BE49-F238E27FC236}">
                <a16:creationId xmlns:a16="http://schemas.microsoft.com/office/drawing/2014/main" id="{55E48E93-50DA-457A-9262-F0727839A1FD}"/>
              </a:ext>
            </a:extLst>
          </p:cNvPr>
          <p:cNvPicPr>
            <a:picLocks noChangeAspect="1"/>
          </p:cNvPicPr>
          <p:nvPr/>
        </p:nvPicPr>
        <p:blipFill>
          <a:blip r:embed="rId12"/>
          <a:stretch>
            <a:fillRect/>
          </a:stretch>
        </p:blipFill>
        <p:spPr>
          <a:xfrm>
            <a:off x="6012164" y="3682473"/>
            <a:ext cx="638095" cy="695238"/>
          </a:xfrm>
          <a:prstGeom prst="rect">
            <a:avLst/>
          </a:prstGeom>
        </p:spPr>
      </p:pic>
      <p:pic>
        <p:nvPicPr>
          <p:cNvPr id="16" name="Picture 15">
            <a:extLst>
              <a:ext uri="{FF2B5EF4-FFF2-40B4-BE49-F238E27FC236}">
                <a16:creationId xmlns:a16="http://schemas.microsoft.com/office/drawing/2014/main" id="{66E8B8C4-FA79-451C-8715-787B72B80F57}"/>
              </a:ext>
            </a:extLst>
          </p:cNvPr>
          <p:cNvPicPr>
            <a:picLocks noChangeAspect="1"/>
          </p:cNvPicPr>
          <p:nvPr/>
        </p:nvPicPr>
        <p:blipFill>
          <a:blip r:embed="rId13"/>
          <a:stretch>
            <a:fillRect/>
          </a:stretch>
        </p:blipFill>
        <p:spPr>
          <a:xfrm>
            <a:off x="7009707" y="3615657"/>
            <a:ext cx="695238" cy="495238"/>
          </a:xfrm>
          <a:prstGeom prst="rect">
            <a:avLst/>
          </a:prstGeom>
        </p:spPr>
      </p:pic>
      <p:pic>
        <p:nvPicPr>
          <p:cNvPr id="17" name="Picture 16">
            <a:extLst>
              <a:ext uri="{FF2B5EF4-FFF2-40B4-BE49-F238E27FC236}">
                <a16:creationId xmlns:a16="http://schemas.microsoft.com/office/drawing/2014/main" id="{7EA979F8-03B3-45C4-85B7-C25B4D7068FA}"/>
              </a:ext>
            </a:extLst>
          </p:cNvPr>
          <p:cNvPicPr>
            <a:picLocks noChangeAspect="1"/>
          </p:cNvPicPr>
          <p:nvPr/>
        </p:nvPicPr>
        <p:blipFill>
          <a:blip r:embed="rId14"/>
          <a:stretch>
            <a:fillRect/>
          </a:stretch>
        </p:blipFill>
        <p:spPr>
          <a:xfrm>
            <a:off x="7988212" y="3615657"/>
            <a:ext cx="819048" cy="647619"/>
          </a:xfrm>
          <a:prstGeom prst="rect">
            <a:avLst/>
          </a:prstGeom>
        </p:spPr>
      </p:pic>
      <p:pic>
        <p:nvPicPr>
          <p:cNvPr id="18" name="Picture 17">
            <a:extLst>
              <a:ext uri="{FF2B5EF4-FFF2-40B4-BE49-F238E27FC236}">
                <a16:creationId xmlns:a16="http://schemas.microsoft.com/office/drawing/2014/main" id="{8B8F1D04-085F-4361-930E-AEBE7D6ACBC9}"/>
              </a:ext>
            </a:extLst>
          </p:cNvPr>
          <p:cNvPicPr>
            <a:picLocks noChangeAspect="1"/>
          </p:cNvPicPr>
          <p:nvPr/>
        </p:nvPicPr>
        <p:blipFill>
          <a:blip r:embed="rId15"/>
          <a:stretch>
            <a:fillRect/>
          </a:stretch>
        </p:blipFill>
        <p:spPr>
          <a:xfrm>
            <a:off x="9042898" y="3612055"/>
            <a:ext cx="714286" cy="600000"/>
          </a:xfrm>
          <a:prstGeom prst="rect">
            <a:avLst/>
          </a:prstGeom>
        </p:spPr>
      </p:pic>
      <p:pic>
        <p:nvPicPr>
          <p:cNvPr id="19" name="Picture 18">
            <a:extLst>
              <a:ext uri="{FF2B5EF4-FFF2-40B4-BE49-F238E27FC236}">
                <a16:creationId xmlns:a16="http://schemas.microsoft.com/office/drawing/2014/main" id="{C84E9171-2EE5-43E6-A8D2-4C97417AE35D}"/>
              </a:ext>
            </a:extLst>
          </p:cNvPr>
          <p:cNvPicPr>
            <a:picLocks noChangeAspect="1"/>
          </p:cNvPicPr>
          <p:nvPr/>
        </p:nvPicPr>
        <p:blipFill>
          <a:blip r:embed="rId16"/>
          <a:stretch>
            <a:fillRect/>
          </a:stretch>
        </p:blipFill>
        <p:spPr>
          <a:xfrm>
            <a:off x="10145213" y="3612055"/>
            <a:ext cx="676190" cy="590476"/>
          </a:xfrm>
          <a:prstGeom prst="rect">
            <a:avLst/>
          </a:prstGeom>
        </p:spPr>
      </p:pic>
    </p:spTree>
    <p:extLst>
      <p:ext uri="{BB962C8B-B14F-4D97-AF65-F5344CB8AC3E}">
        <p14:creationId xmlns:p14="http://schemas.microsoft.com/office/powerpoint/2010/main" val="3656046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1000"/>
                                        <p:tgtEl>
                                          <p:spTgt spid="9"/>
                                        </p:tgtEl>
                                      </p:cBhvr>
                                    </p:animEffect>
                                    <p:anim calcmode="lin" valueType="num">
                                      <p:cBhvr>
                                        <p:cTn id="45" dur="1000" fill="hold"/>
                                        <p:tgtEl>
                                          <p:spTgt spid="9"/>
                                        </p:tgtEl>
                                        <p:attrNameLst>
                                          <p:attrName>ppt_x</p:attrName>
                                        </p:attrNameLst>
                                      </p:cBhvr>
                                      <p:tavLst>
                                        <p:tav tm="0">
                                          <p:val>
                                            <p:strVal val="#ppt_x"/>
                                          </p:val>
                                        </p:tav>
                                        <p:tav tm="100000">
                                          <p:val>
                                            <p:strVal val="#ppt_x"/>
                                          </p:val>
                                        </p:tav>
                                      </p:tavLst>
                                    </p:anim>
                                    <p:anim calcmode="lin" valueType="num">
                                      <p:cBhvr>
                                        <p:cTn id="46" dur="1000" fill="hold"/>
                                        <p:tgtEl>
                                          <p:spTgt spid="9"/>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
                                          </p:val>
                                        </p:tav>
                                        <p:tav tm="100000">
                                          <p:val>
                                            <p:strVal val="#ppt_x"/>
                                          </p:val>
                                        </p:tav>
                                      </p:tavLst>
                                    </p:anim>
                                    <p:anim calcmode="lin" valueType="num">
                                      <p:cBhvr>
                                        <p:cTn id="51" dur="1000" fill="hold"/>
                                        <p:tgtEl>
                                          <p:spTgt spid="10"/>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fade">
                                      <p:cBhvr>
                                        <p:cTn id="54" dur="1000"/>
                                        <p:tgtEl>
                                          <p:spTgt spid="11"/>
                                        </p:tgtEl>
                                      </p:cBhvr>
                                    </p:animEffect>
                                    <p:anim calcmode="lin" valueType="num">
                                      <p:cBhvr>
                                        <p:cTn id="55" dur="1000" fill="hold"/>
                                        <p:tgtEl>
                                          <p:spTgt spid="11"/>
                                        </p:tgtEl>
                                        <p:attrNameLst>
                                          <p:attrName>ppt_x</p:attrName>
                                        </p:attrNameLst>
                                      </p:cBhvr>
                                      <p:tavLst>
                                        <p:tav tm="0">
                                          <p:val>
                                            <p:strVal val="#ppt_x"/>
                                          </p:val>
                                        </p:tav>
                                        <p:tav tm="100000">
                                          <p:val>
                                            <p:strVal val="#ppt_x"/>
                                          </p:val>
                                        </p:tav>
                                      </p:tavLst>
                                    </p:anim>
                                    <p:anim calcmode="lin" valueType="num">
                                      <p:cBhvr>
                                        <p:cTn id="56" dur="1000" fill="hold"/>
                                        <p:tgtEl>
                                          <p:spTgt spid="11"/>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fade">
                                      <p:cBhvr>
                                        <p:cTn id="59" dur="1000"/>
                                        <p:tgtEl>
                                          <p:spTgt spid="12"/>
                                        </p:tgtEl>
                                      </p:cBhvr>
                                    </p:animEffect>
                                    <p:anim calcmode="lin" valueType="num">
                                      <p:cBhvr>
                                        <p:cTn id="60" dur="1000" fill="hold"/>
                                        <p:tgtEl>
                                          <p:spTgt spid="12"/>
                                        </p:tgtEl>
                                        <p:attrNameLst>
                                          <p:attrName>ppt_x</p:attrName>
                                        </p:attrNameLst>
                                      </p:cBhvr>
                                      <p:tavLst>
                                        <p:tav tm="0">
                                          <p:val>
                                            <p:strVal val="#ppt_x"/>
                                          </p:val>
                                        </p:tav>
                                        <p:tav tm="100000">
                                          <p:val>
                                            <p:strVal val="#ppt_x"/>
                                          </p:val>
                                        </p:tav>
                                      </p:tavLst>
                                    </p:anim>
                                    <p:anim calcmode="lin" valueType="num">
                                      <p:cBhvr>
                                        <p:cTn id="61" dur="1000" fill="hold"/>
                                        <p:tgtEl>
                                          <p:spTgt spid="12"/>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fade">
                                      <p:cBhvr>
                                        <p:cTn id="64" dur="1000"/>
                                        <p:tgtEl>
                                          <p:spTgt spid="13"/>
                                        </p:tgtEl>
                                      </p:cBhvr>
                                    </p:animEffect>
                                    <p:anim calcmode="lin" valueType="num">
                                      <p:cBhvr>
                                        <p:cTn id="65" dur="1000" fill="hold"/>
                                        <p:tgtEl>
                                          <p:spTgt spid="13"/>
                                        </p:tgtEl>
                                        <p:attrNameLst>
                                          <p:attrName>ppt_x</p:attrName>
                                        </p:attrNameLst>
                                      </p:cBhvr>
                                      <p:tavLst>
                                        <p:tav tm="0">
                                          <p:val>
                                            <p:strVal val="#ppt_x"/>
                                          </p:val>
                                        </p:tav>
                                        <p:tav tm="100000">
                                          <p:val>
                                            <p:strVal val="#ppt_x"/>
                                          </p:val>
                                        </p:tav>
                                      </p:tavLst>
                                    </p:anim>
                                    <p:anim calcmode="lin" valueType="num">
                                      <p:cBhvr>
                                        <p:cTn id="6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fade">
                                      <p:cBhvr>
                                        <p:cTn id="71" dur="1000"/>
                                        <p:tgtEl>
                                          <p:spTgt spid="15"/>
                                        </p:tgtEl>
                                      </p:cBhvr>
                                    </p:animEffect>
                                    <p:anim calcmode="lin" valueType="num">
                                      <p:cBhvr>
                                        <p:cTn id="72" dur="1000" fill="hold"/>
                                        <p:tgtEl>
                                          <p:spTgt spid="15"/>
                                        </p:tgtEl>
                                        <p:attrNameLst>
                                          <p:attrName>ppt_x</p:attrName>
                                        </p:attrNameLst>
                                      </p:cBhvr>
                                      <p:tavLst>
                                        <p:tav tm="0">
                                          <p:val>
                                            <p:strVal val="#ppt_x"/>
                                          </p:val>
                                        </p:tav>
                                        <p:tav tm="100000">
                                          <p:val>
                                            <p:strVal val="#ppt_x"/>
                                          </p:val>
                                        </p:tav>
                                      </p:tavLst>
                                    </p:anim>
                                    <p:anim calcmode="lin" valueType="num">
                                      <p:cBhvr>
                                        <p:cTn id="7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nodeType="click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fade">
                                      <p:cBhvr>
                                        <p:cTn id="78" dur="1000"/>
                                        <p:tgtEl>
                                          <p:spTgt spid="16"/>
                                        </p:tgtEl>
                                      </p:cBhvr>
                                    </p:animEffect>
                                    <p:anim calcmode="lin" valueType="num">
                                      <p:cBhvr>
                                        <p:cTn id="79" dur="1000" fill="hold"/>
                                        <p:tgtEl>
                                          <p:spTgt spid="16"/>
                                        </p:tgtEl>
                                        <p:attrNameLst>
                                          <p:attrName>ppt_x</p:attrName>
                                        </p:attrNameLst>
                                      </p:cBhvr>
                                      <p:tavLst>
                                        <p:tav tm="0">
                                          <p:val>
                                            <p:strVal val="#ppt_x"/>
                                          </p:val>
                                        </p:tav>
                                        <p:tav tm="100000">
                                          <p:val>
                                            <p:strVal val="#ppt_x"/>
                                          </p:val>
                                        </p:tav>
                                      </p:tavLst>
                                    </p:anim>
                                    <p:anim calcmode="lin" valueType="num">
                                      <p:cBhvr>
                                        <p:cTn id="8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nodeType="clickEffect">
                                  <p:stCondLst>
                                    <p:cond delay="0"/>
                                  </p:stCondLst>
                                  <p:childTnLst>
                                    <p:set>
                                      <p:cBhvr>
                                        <p:cTn id="84" dur="1" fill="hold">
                                          <p:stCondLst>
                                            <p:cond delay="0"/>
                                          </p:stCondLst>
                                        </p:cTn>
                                        <p:tgtEl>
                                          <p:spTgt spid="17"/>
                                        </p:tgtEl>
                                        <p:attrNameLst>
                                          <p:attrName>style.visibility</p:attrName>
                                        </p:attrNameLst>
                                      </p:cBhvr>
                                      <p:to>
                                        <p:strVal val="visible"/>
                                      </p:to>
                                    </p:set>
                                    <p:animEffect transition="in" filter="fade">
                                      <p:cBhvr>
                                        <p:cTn id="85" dur="1000"/>
                                        <p:tgtEl>
                                          <p:spTgt spid="17"/>
                                        </p:tgtEl>
                                      </p:cBhvr>
                                    </p:animEffect>
                                    <p:anim calcmode="lin" valueType="num">
                                      <p:cBhvr>
                                        <p:cTn id="86" dur="1000" fill="hold"/>
                                        <p:tgtEl>
                                          <p:spTgt spid="17"/>
                                        </p:tgtEl>
                                        <p:attrNameLst>
                                          <p:attrName>ppt_x</p:attrName>
                                        </p:attrNameLst>
                                      </p:cBhvr>
                                      <p:tavLst>
                                        <p:tav tm="0">
                                          <p:val>
                                            <p:strVal val="#ppt_x"/>
                                          </p:val>
                                        </p:tav>
                                        <p:tav tm="100000">
                                          <p:val>
                                            <p:strVal val="#ppt_x"/>
                                          </p:val>
                                        </p:tav>
                                      </p:tavLst>
                                    </p:anim>
                                    <p:anim calcmode="lin" valueType="num">
                                      <p:cBhvr>
                                        <p:cTn id="8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42" presetClass="entr" presetSubtype="0" fill="hold" nodeType="clickEffect">
                                  <p:stCondLst>
                                    <p:cond delay="0"/>
                                  </p:stCondLst>
                                  <p:childTnLst>
                                    <p:set>
                                      <p:cBhvr>
                                        <p:cTn id="91" dur="1" fill="hold">
                                          <p:stCondLst>
                                            <p:cond delay="0"/>
                                          </p:stCondLst>
                                        </p:cTn>
                                        <p:tgtEl>
                                          <p:spTgt spid="18"/>
                                        </p:tgtEl>
                                        <p:attrNameLst>
                                          <p:attrName>style.visibility</p:attrName>
                                        </p:attrNameLst>
                                      </p:cBhvr>
                                      <p:to>
                                        <p:strVal val="visible"/>
                                      </p:to>
                                    </p:set>
                                    <p:animEffect transition="in" filter="fade">
                                      <p:cBhvr>
                                        <p:cTn id="92" dur="1000"/>
                                        <p:tgtEl>
                                          <p:spTgt spid="18"/>
                                        </p:tgtEl>
                                      </p:cBhvr>
                                    </p:animEffect>
                                    <p:anim calcmode="lin" valueType="num">
                                      <p:cBhvr>
                                        <p:cTn id="93" dur="1000" fill="hold"/>
                                        <p:tgtEl>
                                          <p:spTgt spid="18"/>
                                        </p:tgtEl>
                                        <p:attrNameLst>
                                          <p:attrName>ppt_x</p:attrName>
                                        </p:attrNameLst>
                                      </p:cBhvr>
                                      <p:tavLst>
                                        <p:tav tm="0">
                                          <p:val>
                                            <p:strVal val="#ppt_x"/>
                                          </p:val>
                                        </p:tav>
                                        <p:tav tm="100000">
                                          <p:val>
                                            <p:strVal val="#ppt_x"/>
                                          </p:val>
                                        </p:tav>
                                      </p:tavLst>
                                    </p:anim>
                                    <p:anim calcmode="lin" valueType="num">
                                      <p:cBhvr>
                                        <p:cTn id="9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42" presetClass="entr" presetSubtype="0" fill="hold" nodeType="clickEffect">
                                  <p:stCondLst>
                                    <p:cond delay="0"/>
                                  </p:stCondLst>
                                  <p:childTnLst>
                                    <p:set>
                                      <p:cBhvr>
                                        <p:cTn id="98" dur="1" fill="hold">
                                          <p:stCondLst>
                                            <p:cond delay="0"/>
                                          </p:stCondLst>
                                        </p:cTn>
                                        <p:tgtEl>
                                          <p:spTgt spid="19"/>
                                        </p:tgtEl>
                                        <p:attrNameLst>
                                          <p:attrName>style.visibility</p:attrName>
                                        </p:attrNameLst>
                                      </p:cBhvr>
                                      <p:to>
                                        <p:strVal val="visible"/>
                                      </p:to>
                                    </p:set>
                                    <p:animEffect transition="in" filter="fade">
                                      <p:cBhvr>
                                        <p:cTn id="99" dur="1000"/>
                                        <p:tgtEl>
                                          <p:spTgt spid="19"/>
                                        </p:tgtEl>
                                      </p:cBhvr>
                                    </p:animEffect>
                                    <p:anim calcmode="lin" valueType="num">
                                      <p:cBhvr>
                                        <p:cTn id="100" dur="1000" fill="hold"/>
                                        <p:tgtEl>
                                          <p:spTgt spid="19"/>
                                        </p:tgtEl>
                                        <p:attrNameLst>
                                          <p:attrName>ppt_x</p:attrName>
                                        </p:attrNameLst>
                                      </p:cBhvr>
                                      <p:tavLst>
                                        <p:tav tm="0">
                                          <p:val>
                                            <p:strVal val="#ppt_x"/>
                                          </p:val>
                                        </p:tav>
                                        <p:tav tm="100000">
                                          <p:val>
                                            <p:strVal val="#ppt_x"/>
                                          </p:val>
                                        </p:tav>
                                      </p:tavLst>
                                    </p:anim>
                                    <p:anim calcmode="lin" valueType="num">
                                      <p:cBhvr>
                                        <p:cTn id="10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73A064C-91F5-4E41-A08A-9D24765EABCD}"/>
              </a:ext>
            </a:extLst>
          </p:cNvPr>
          <p:cNvSpPr>
            <a:spLocks noGrp="1"/>
          </p:cNvSpPr>
          <p:nvPr>
            <p:ph type="sldNum" sz="quarter" idx="12"/>
          </p:nvPr>
        </p:nvSpPr>
        <p:spPr/>
        <p:txBody>
          <a:bodyPr/>
          <a:lstStyle/>
          <a:p>
            <a:fld id="{1E1B8BD3-EEEF-4896-BEE3-06C250004F3C}" type="slidenum">
              <a:rPr lang="en-US" smtClean="0"/>
              <a:pPr/>
              <a:t>15</a:t>
            </a:fld>
            <a:endParaRPr lang="en-US"/>
          </a:p>
        </p:txBody>
      </p:sp>
      <p:sp>
        <p:nvSpPr>
          <p:cNvPr id="3" name="Rectangle 2">
            <a:extLst>
              <a:ext uri="{FF2B5EF4-FFF2-40B4-BE49-F238E27FC236}">
                <a16:creationId xmlns:a16="http://schemas.microsoft.com/office/drawing/2014/main" id="{B2258265-3FE2-4D8A-8B84-4ABA693437AD}"/>
              </a:ext>
            </a:extLst>
          </p:cNvPr>
          <p:cNvSpPr/>
          <p:nvPr/>
        </p:nvSpPr>
        <p:spPr>
          <a:xfrm>
            <a:off x="1135310" y="1330995"/>
            <a:ext cx="3881307" cy="3754874"/>
          </a:xfrm>
          <a:prstGeom prst="rect">
            <a:avLst/>
          </a:prstGeom>
        </p:spPr>
        <p:txBody>
          <a:bodyPr wrap="square">
            <a:spAutoFit/>
          </a:bodyPr>
          <a:lstStyle/>
          <a:p>
            <a:r>
              <a:rPr lang="en-US" sz="1400" dirty="0">
                <a:latin typeface="Arial Narrow" panose="020B0606020202030204" pitchFamily="34" charset="0"/>
              </a:rPr>
              <a:t>When we come down to our time the omega, what do we expect to see?  </a:t>
            </a:r>
          </a:p>
          <a:p>
            <a:endParaRPr lang="en-US" sz="1400" dirty="0">
              <a:latin typeface="Arial Narrow" panose="020B0606020202030204" pitchFamily="34" charset="0"/>
            </a:endParaRPr>
          </a:p>
          <a:p>
            <a:r>
              <a:rPr lang="en-US" sz="1400" dirty="0">
                <a:latin typeface="Arial Narrow" panose="020B0606020202030204" pitchFamily="34" charset="0"/>
              </a:rPr>
              <a:t> We begin with the King of the North and the King of the South in an alliance.   </a:t>
            </a:r>
          </a:p>
          <a:p>
            <a:endParaRPr lang="en-US" sz="1400" dirty="0">
              <a:latin typeface="Arial Narrow" panose="020B0606020202030204" pitchFamily="34" charset="0"/>
            </a:endParaRPr>
          </a:p>
          <a:p>
            <a:r>
              <a:rPr lang="en-US" sz="1400" dirty="0">
                <a:latin typeface="Arial Narrow" panose="020B0606020202030204" pitchFamily="34" charset="0"/>
              </a:rPr>
              <a:t>Then we can mark our first battle, Heraclea where the King of the North, initiates the conflict but the victory is for the King of the South. </a:t>
            </a:r>
          </a:p>
          <a:p>
            <a:endParaRPr lang="en-US" sz="1400" dirty="0">
              <a:latin typeface="Arial Narrow" panose="020B0606020202030204" pitchFamily="34" charset="0"/>
            </a:endParaRPr>
          </a:p>
          <a:p>
            <a:r>
              <a:rPr lang="en-US" sz="1400" dirty="0">
                <a:latin typeface="Arial Narrow" panose="020B0606020202030204" pitchFamily="34" charset="0"/>
              </a:rPr>
              <a:t>We can mark our second battle, Asculum, the King of the South is going to come against the King of the North. It's initiated by Russia and it's won by Russia. </a:t>
            </a:r>
          </a:p>
          <a:p>
            <a:endParaRPr lang="en-US" sz="1400" dirty="0">
              <a:latin typeface="Arial Narrow" panose="020B0606020202030204" pitchFamily="34" charset="0"/>
            </a:endParaRPr>
          </a:p>
          <a:p>
            <a:r>
              <a:rPr lang="en-US" sz="1400" dirty="0">
                <a:latin typeface="Arial Narrow" panose="020B0606020202030204" pitchFamily="34" charset="0"/>
              </a:rPr>
              <a:t>We come to our third battle </a:t>
            </a:r>
            <a:r>
              <a:rPr lang="en-US" sz="1400" dirty="0" err="1">
                <a:latin typeface="Arial Narrow" panose="020B0606020202030204" pitchFamily="34" charset="0"/>
              </a:rPr>
              <a:t>Beneventum</a:t>
            </a:r>
            <a:r>
              <a:rPr lang="en-US" sz="1400" dirty="0">
                <a:latin typeface="Arial Narrow" panose="020B0606020202030204" pitchFamily="34" charset="0"/>
              </a:rPr>
              <a:t>. In this it's the King of the North that comes against the King of the South and it's victory for the King of the North. </a:t>
            </a:r>
          </a:p>
        </p:txBody>
      </p:sp>
      <p:graphicFrame>
        <p:nvGraphicFramePr>
          <p:cNvPr id="4" name="Table 8">
            <a:extLst>
              <a:ext uri="{FF2B5EF4-FFF2-40B4-BE49-F238E27FC236}">
                <a16:creationId xmlns:a16="http://schemas.microsoft.com/office/drawing/2014/main" id="{2307C2B8-213D-428D-8FAE-FE2089C07539}"/>
              </a:ext>
            </a:extLst>
          </p:cNvPr>
          <p:cNvGraphicFramePr>
            <a:graphicFrameLocks noGrp="1"/>
          </p:cNvGraphicFramePr>
          <p:nvPr>
            <p:extLst>
              <p:ext uri="{D42A27DB-BD31-4B8C-83A1-F6EECF244321}">
                <p14:modId xmlns:p14="http://schemas.microsoft.com/office/powerpoint/2010/main" val="2588559961"/>
              </p:ext>
            </p:extLst>
          </p:nvPr>
        </p:nvGraphicFramePr>
        <p:xfrm>
          <a:off x="5847127" y="1297302"/>
          <a:ext cx="5126605" cy="4263396"/>
        </p:xfrm>
        <a:graphic>
          <a:graphicData uri="http://schemas.openxmlformats.org/drawingml/2006/table">
            <a:tbl>
              <a:tblPr firstRow="1" bandRow="1">
                <a:tableStyleId>{5C22544A-7EE6-4342-B048-85BDC9FD1C3A}</a:tableStyleId>
              </a:tblPr>
              <a:tblGrid>
                <a:gridCol w="1025321">
                  <a:extLst>
                    <a:ext uri="{9D8B030D-6E8A-4147-A177-3AD203B41FA5}">
                      <a16:colId xmlns:a16="http://schemas.microsoft.com/office/drawing/2014/main" val="3640459496"/>
                    </a:ext>
                  </a:extLst>
                </a:gridCol>
                <a:gridCol w="1025321">
                  <a:extLst>
                    <a:ext uri="{9D8B030D-6E8A-4147-A177-3AD203B41FA5}">
                      <a16:colId xmlns:a16="http://schemas.microsoft.com/office/drawing/2014/main" val="575605366"/>
                    </a:ext>
                  </a:extLst>
                </a:gridCol>
                <a:gridCol w="1025321">
                  <a:extLst>
                    <a:ext uri="{9D8B030D-6E8A-4147-A177-3AD203B41FA5}">
                      <a16:colId xmlns:a16="http://schemas.microsoft.com/office/drawing/2014/main" val="1478272422"/>
                    </a:ext>
                  </a:extLst>
                </a:gridCol>
                <a:gridCol w="1025321">
                  <a:extLst>
                    <a:ext uri="{9D8B030D-6E8A-4147-A177-3AD203B41FA5}">
                      <a16:colId xmlns:a16="http://schemas.microsoft.com/office/drawing/2014/main" val="536168491"/>
                    </a:ext>
                  </a:extLst>
                </a:gridCol>
                <a:gridCol w="1025321">
                  <a:extLst>
                    <a:ext uri="{9D8B030D-6E8A-4147-A177-3AD203B41FA5}">
                      <a16:colId xmlns:a16="http://schemas.microsoft.com/office/drawing/2014/main" val="2922306800"/>
                    </a:ext>
                  </a:extLst>
                </a:gridCol>
              </a:tblGrid>
              <a:tr h="1065849">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1" kern="1200" dirty="0">
                          <a:solidFill>
                            <a:schemeClr val="tx1"/>
                          </a:solidFill>
                          <a:effectLst/>
                          <a:latin typeface="Arial Narrow" panose="020B0606020202030204" pitchFamily="34" charset="0"/>
                          <a:ea typeface="+mn-ea"/>
                          <a:cs typeface="+mn-cs"/>
                        </a:rPr>
                        <a:t> </a:t>
                      </a:r>
                    </a:p>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27467975"/>
                  </a:ext>
                </a:extLst>
              </a:tr>
              <a:tr h="1065849">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408218"/>
                  </a:ext>
                </a:extLst>
              </a:tr>
              <a:tr h="1065849">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86414646"/>
                  </a:ext>
                </a:extLst>
              </a:tr>
              <a:tr h="1065849">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4258726"/>
                  </a:ext>
                </a:extLst>
              </a:tr>
            </a:tbl>
          </a:graphicData>
        </a:graphic>
      </p:graphicFrame>
      <p:pic>
        <p:nvPicPr>
          <p:cNvPr id="5" name="Picture 4">
            <a:extLst>
              <a:ext uri="{FF2B5EF4-FFF2-40B4-BE49-F238E27FC236}">
                <a16:creationId xmlns:a16="http://schemas.microsoft.com/office/drawing/2014/main" id="{06C70260-F4F5-4C01-8323-487A3235A78A}"/>
              </a:ext>
            </a:extLst>
          </p:cNvPr>
          <p:cNvPicPr>
            <a:picLocks noChangeAspect="1"/>
          </p:cNvPicPr>
          <p:nvPr/>
        </p:nvPicPr>
        <p:blipFill>
          <a:blip r:embed="rId2"/>
          <a:stretch>
            <a:fillRect/>
          </a:stretch>
        </p:blipFill>
        <p:spPr>
          <a:xfrm>
            <a:off x="7009707" y="1599734"/>
            <a:ext cx="733333" cy="428571"/>
          </a:xfrm>
          <a:prstGeom prst="rect">
            <a:avLst/>
          </a:prstGeom>
        </p:spPr>
      </p:pic>
      <p:pic>
        <p:nvPicPr>
          <p:cNvPr id="6" name="Picture 5">
            <a:extLst>
              <a:ext uri="{FF2B5EF4-FFF2-40B4-BE49-F238E27FC236}">
                <a16:creationId xmlns:a16="http://schemas.microsoft.com/office/drawing/2014/main" id="{7EA413A8-D521-405A-91D4-D69AEFB1CBB0}"/>
              </a:ext>
            </a:extLst>
          </p:cNvPr>
          <p:cNvPicPr>
            <a:picLocks noChangeAspect="1"/>
          </p:cNvPicPr>
          <p:nvPr/>
        </p:nvPicPr>
        <p:blipFill>
          <a:blip r:embed="rId3"/>
          <a:stretch>
            <a:fillRect/>
          </a:stretch>
        </p:blipFill>
        <p:spPr>
          <a:xfrm>
            <a:off x="8077095" y="1599734"/>
            <a:ext cx="666667" cy="542857"/>
          </a:xfrm>
          <a:prstGeom prst="rect">
            <a:avLst/>
          </a:prstGeom>
        </p:spPr>
      </p:pic>
      <p:pic>
        <p:nvPicPr>
          <p:cNvPr id="7" name="Picture 6">
            <a:extLst>
              <a:ext uri="{FF2B5EF4-FFF2-40B4-BE49-F238E27FC236}">
                <a16:creationId xmlns:a16="http://schemas.microsoft.com/office/drawing/2014/main" id="{A0459A5B-EAE4-4A4E-BBCF-B9A1C8D4F4DF}"/>
              </a:ext>
            </a:extLst>
          </p:cNvPr>
          <p:cNvPicPr>
            <a:picLocks noChangeAspect="1"/>
          </p:cNvPicPr>
          <p:nvPr/>
        </p:nvPicPr>
        <p:blipFill>
          <a:blip r:embed="rId4"/>
          <a:stretch>
            <a:fillRect/>
          </a:stretch>
        </p:blipFill>
        <p:spPr>
          <a:xfrm>
            <a:off x="9077817" y="1590210"/>
            <a:ext cx="638095" cy="552381"/>
          </a:xfrm>
          <a:prstGeom prst="rect">
            <a:avLst/>
          </a:prstGeom>
        </p:spPr>
      </p:pic>
      <p:pic>
        <p:nvPicPr>
          <p:cNvPr id="8" name="Picture 7">
            <a:extLst>
              <a:ext uri="{FF2B5EF4-FFF2-40B4-BE49-F238E27FC236}">
                <a16:creationId xmlns:a16="http://schemas.microsoft.com/office/drawing/2014/main" id="{CDC24453-9638-46D3-A753-89F36BD1DAC8}"/>
              </a:ext>
            </a:extLst>
          </p:cNvPr>
          <p:cNvPicPr>
            <a:picLocks noChangeAspect="1"/>
          </p:cNvPicPr>
          <p:nvPr/>
        </p:nvPicPr>
        <p:blipFill>
          <a:blip r:embed="rId5"/>
          <a:stretch>
            <a:fillRect/>
          </a:stretch>
        </p:blipFill>
        <p:spPr>
          <a:xfrm>
            <a:off x="10078539" y="1571335"/>
            <a:ext cx="723810" cy="542857"/>
          </a:xfrm>
          <a:prstGeom prst="rect">
            <a:avLst/>
          </a:prstGeom>
        </p:spPr>
      </p:pic>
      <p:pic>
        <p:nvPicPr>
          <p:cNvPr id="9" name="Picture 8">
            <a:extLst>
              <a:ext uri="{FF2B5EF4-FFF2-40B4-BE49-F238E27FC236}">
                <a16:creationId xmlns:a16="http://schemas.microsoft.com/office/drawing/2014/main" id="{CC5530F4-3B4B-4850-8E42-94DCD7D1F6AC}"/>
              </a:ext>
            </a:extLst>
          </p:cNvPr>
          <p:cNvPicPr>
            <a:picLocks noChangeAspect="1"/>
          </p:cNvPicPr>
          <p:nvPr/>
        </p:nvPicPr>
        <p:blipFill>
          <a:blip r:embed="rId6"/>
          <a:stretch>
            <a:fillRect/>
          </a:stretch>
        </p:blipFill>
        <p:spPr>
          <a:xfrm>
            <a:off x="6012164" y="1542591"/>
            <a:ext cx="695238" cy="600000"/>
          </a:xfrm>
          <a:prstGeom prst="rect">
            <a:avLst/>
          </a:prstGeom>
        </p:spPr>
      </p:pic>
      <p:pic>
        <p:nvPicPr>
          <p:cNvPr id="10" name="Picture 9">
            <a:extLst>
              <a:ext uri="{FF2B5EF4-FFF2-40B4-BE49-F238E27FC236}">
                <a16:creationId xmlns:a16="http://schemas.microsoft.com/office/drawing/2014/main" id="{B9C141C8-BF3B-4C1A-B966-C32540FFA418}"/>
              </a:ext>
            </a:extLst>
          </p:cNvPr>
          <p:cNvPicPr>
            <a:picLocks noChangeAspect="1"/>
          </p:cNvPicPr>
          <p:nvPr/>
        </p:nvPicPr>
        <p:blipFill>
          <a:blip r:embed="rId7"/>
          <a:stretch>
            <a:fillRect/>
          </a:stretch>
        </p:blipFill>
        <p:spPr>
          <a:xfrm>
            <a:off x="6012164" y="2661392"/>
            <a:ext cx="609524" cy="533333"/>
          </a:xfrm>
          <a:prstGeom prst="rect">
            <a:avLst/>
          </a:prstGeom>
        </p:spPr>
      </p:pic>
      <p:pic>
        <p:nvPicPr>
          <p:cNvPr id="11" name="Picture 10">
            <a:extLst>
              <a:ext uri="{FF2B5EF4-FFF2-40B4-BE49-F238E27FC236}">
                <a16:creationId xmlns:a16="http://schemas.microsoft.com/office/drawing/2014/main" id="{7EA333CA-61C5-4570-920C-9F2F35CC67E0}"/>
              </a:ext>
            </a:extLst>
          </p:cNvPr>
          <p:cNvPicPr>
            <a:picLocks noChangeAspect="1"/>
          </p:cNvPicPr>
          <p:nvPr/>
        </p:nvPicPr>
        <p:blipFill>
          <a:blip r:embed="rId8"/>
          <a:stretch>
            <a:fillRect/>
          </a:stretch>
        </p:blipFill>
        <p:spPr>
          <a:xfrm>
            <a:off x="7116639" y="2661392"/>
            <a:ext cx="342857" cy="333333"/>
          </a:xfrm>
          <a:prstGeom prst="rect">
            <a:avLst/>
          </a:prstGeom>
        </p:spPr>
      </p:pic>
      <p:pic>
        <p:nvPicPr>
          <p:cNvPr id="12" name="Picture 11">
            <a:extLst>
              <a:ext uri="{FF2B5EF4-FFF2-40B4-BE49-F238E27FC236}">
                <a16:creationId xmlns:a16="http://schemas.microsoft.com/office/drawing/2014/main" id="{FCFA4939-D744-4320-9CAC-0313ABEADCEB}"/>
              </a:ext>
            </a:extLst>
          </p:cNvPr>
          <p:cNvPicPr>
            <a:picLocks noChangeAspect="1"/>
          </p:cNvPicPr>
          <p:nvPr/>
        </p:nvPicPr>
        <p:blipFill>
          <a:blip r:embed="rId9"/>
          <a:stretch>
            <a:fillRect/>
          </a:stretch>
        </p:blipFill>
        <p:spPr>
          <a:xfrm>
            <a:off x="8021663" y="2642517"/>
            <a:ext cx="714286" cy="580952"/>
          </a:xfrm>
          <a:prstGeom prst="rect">
            <a:avLst/>
          </a:prstGeom>
        </p:spPr>
      </p:pic>
      <p:pic>
        <p:nvPicPr>
          <p:cNvPr id="13" name="Picture 12">
            <a:extLst>
              <a:ext uri="{FF2B5EF4-FFF2-40B4-BE49-F238E27FC236}">
                <a16:creationId xmlns:a16="http://schemas.microsoft.com/office/drawing/2014/main" id="{BA021CE5-6791-4AAE-B548-B7A6DB873B57}"/>
              </a:ext>
            </a:extLst>
          </p:cNvPr>
          <p:cNvPicPr>
            <a:picLocks noChangeAspect="1"/>
          </p:cNvPicPr>
          <p:nvPr/>
        </p:nvPicPr>
        <p:blipFill>
          <a:blip r:embed="rId10"/>
          <a:stretch>
            <a:fillRect/>
          </a:stretch>
        </p:blipFill>
        <p:spPr>
          <a:xfrm>
            <a:off x="9066686" y="2611848"/>
            <a:ext cx="723810" cy="609524"/>
          </a:xfrm>
          <a:prstGeom prst="rect">
            <a:avLst/>
          </a:prstGeom>
        </p:spPr>
      </p:pic>
      <p:pic>
        <p:nvPicPr>
          <p:cNvPr id="14" name="Picture 13">
            <a:extLst>
              <a:ext uri="{FF2B5EF4-FFF2-40B4-BE49-F238E27FC236}">
                <a16:creationId xmlns:a16="http://schemas.microsoft.com/office/drawing/2014/main" id="{C33EBFA3-BFF1-4E93-859C-25F38B626960}"/>
              </a:ext>
            </a:extLst>
          </p:cNvPr>
          <p:cNvPicPr>
            <a:picLocks noChangeAspect="1"/>
          </p:cNvPicPr>
          <p:nvPr/>
        </p:nvPicPr>
        <p:blipFill>
          <a:blip r:embed="rId11"/>
          <a:stretch>
            <a:fillRect/>
          </a:stretch>
        </p:blipFill>
        <p:spPr>
          <a:xfrm>
            <a:off x="10050214" y="2611848"/>
            <a:ext cx="800000" cy="533333"/>
          </a:xfrm>
          <a:prstGeom prst="rect">
            <a:avLst/>
          </a:prstGeom>
        </p:spPr>
      </p:pic>
      <p:pic>
        <p:nvPicPr>
          <p:cNvPr id="15" name="Picture 14">
            <a:extLst>
              <a:ext uri="{FF2B5EF4-FFF2-40B4-BE49-F238E27FC236}">
                <a16:creationId xmlns:a16="http://schemas.microsoft.com/office/drawing/2014/main" id="{7127EAC2-4DFF-4A5F-B3E0-0841C9417BEE}"/>
              </a:ext>
            </a:extLst>
          </p:cNvPr>
          <p:cNvPicPr>
            <a:picLocks noChangeAspect="1"/>
          </p:cNvPicPr>
          <p:nvPr/>
        </p:nvPicPr>
        <p:blipFill>
          <a:blip r:embed="rId12"/>
          <a:stretch>
            <a:fillRect/>
          </a:stretch>
        </p:blipFill>
        <p:spPr>
          <a:xfrm>
            <a:off x="6012164" y="3682473"/>
            <a:ext cx="638095" cy="695238"/>
          </a:xfrm>
          <a:prstGeom prst="rect">
            <a:avLst/>
          </a:prstGeom>
        </p:spPr>
      </p:pic>
      <p:pic>
        <p:nvPicPr>
          <p:cNvPr id="16" name="Picture 15">
            <a:extLst>
              <a:ext uri="{FF2B5EF4-FFF2-40B4-BE49-F238E27FC236}">
                <a16:creationId xmlns:a16="http://schemas.microsoft.com/office/drawing/2014/main" id="{2568E1E7-4011-4AC9-A6BC-0F8DD145F5C0}"/>
              </a:ext>
            </a:extLst>
          </p:cNvPr>
          <p:cNvPicPr>
            <a:picLocks noChangeAspect="1"/>
          </p:cNvPicPr>
          <p:nvPr/>
        </p:nvPicPr>
        <p:blipFill>
          <a:blip r:embed="rId13"/>
          <a:stretch>
            <a:fillRect/>
          </a:stretch>
        </p:blipFill>
        <p:spPr>
          <a:xfrm>
            <a:off x="7009707" y="3615657"/>
            <a:ext cx="695238" cy="495238"/>
          </a:xfrm>
          <a:prstGeom prst="rect">
            <a:avLst/>
          </a:prstGeom>
        </p:spPr>
      </p:pic>
      <p:pic>
        <p:nvPicPr>
          <p:cNvPr id="17" name="Picture 16">
            <a:extLst>
              <a:ext uri="{FF2B5EF4-FFF2-40B4-BE49-F238E27FC236}">
                <a16:creationId xmlns:a16="http://schemas.microsoft.com/office/drawing/2014/main" id="{6165E049-C292-4A63-B0DA-F1A1C844836A}"/>
              </a:ext>
            </a:extLst>
          </p:cNvPr>
          <p:cNvPicPr>
            <a:picLocks noChangeAspect="1"/>
          </p:cNvPicPr>
          <p:nvPr/>
        </p:nvPicPr>
        <p:blipFill>
          <a:blip r:embed="rId14"/>
          <a:stretch>
            <a:fillRect/>
          </a:stretch>
        </p:blipFill>
        <p:spPr>
          <a:xfrm>
            <a:off x="7988212" y="3615657"/>
            <a:ext cx="819048" cy="647619"/>
          </a:xfrm>
          <a:prstGeom prst="rect">
            <a:avLst/>
          </a:prstGeom>
        </p:spPr>
      </p:pic>
      <p:pic>
        <p:nvPicPr>
          <p:cNvPr id="18" name="Picture 17">
            <a:extLst>
              <a:ext uri="{FF2B5EF4-FFF2-40B4-BE49-F238E27FC236}">
                <a16:creationId xmlns:a16="http://schemas.microsoft.com/office/drawing/2014/main" id="{4C277502-822A-4FEB-9B7B-FDEFEB8783E2}"/>
              </a:ext>
            </a:extLst>
          </p:cNvPr>
          <p:cNvPicPr>
            <a:picLocks noChangeAspect="1"/>
          </p:cNvPicPr>
          <p:nvPr/>
        </p:nvPicPr>
        <p:blipFill>
          <a:blip r:embed="rId15"/>
          <a:stretch>
            <a:fillRect/>
          </a:stretch>
        </p:blipFill>
        <p:spPr>
          <a:xfrm>
            <a:off x="9042898" y="3612055"/>
            <a:ext cx="714286" cy="600000"/>
          </a:xfrm>
          <a:prstGeom prst="rect">
            <a:avLst/>
          </a:prstGeom>
        </p:spPr>
      </p:pic>
      <p:pic>
        <p:nvPicPr>
          <p:cNvPr id="19" name="Picture 18">
            <a:extLst>
              <a:ext uri="{FF2B5EF4-FFF2-40B4-BE49-F238E27FC236}">
                <a16:creationId xmlns:a16="http://schemas.microsoft.com/office/drawing/2014/main" id="{A3EC41E8-2AC3-4C70-9816-C114B633D5C1}"/>
              </a:ext>
            </a:extLst>
          </p:cNvPr>
          <p:cNvPicPr>
            <a:picLocks noChangeAspect="1"/>
          </p:cNvPicPr>
          <p:nvPr/>
        </p:nvPicPr>
        <p:blipFill>
          <a:blip r:embed="rId16"/>
          <a:stretch>
            <a:fillRect/>
          </a:stretch>
        </p:blipFill>
        <p:spPr>
          <a:xfrm>
            <a:off x="10145213" y="3612055"/>
            <a:ext cx="676190" cy="590476"/>
          </a:xfrm>
          <a:prstGeom prst="rect">
            <a:avLst/>
          </a:prstGeom>
        </p:spPr>
      </p:pic>
      <p:pic>
        <p:nvPicPr>
          <p:cNvPr id="20" name="Picture 19">
            <a:extLst>
              <a:ext uri="{FF2B5EF4-FFF2-40B4-BE49-F238E27FC236}">
                <a16:creationId xmlns:a16="http://schemas.microsoft.com/office/drawing/2014/main" id="{81F5AEB2-86C8-47DA-9F4D-5D8D01017276}"/>
              </a:ext>
            </a:extLst>
          </p:cNvPr>
          <p:cNvPicPr>
            <a:picLocks noChangeAspect="1"/>
          </p:cNvPicPr>
          <p:nvPr/>
        </p:nvPicPr>
        <p:blipFill>
          <a:blip r:embed="rId17"/>
          <a:stretch>
            <a:fillRect/>
          </a:stretch>
        </p:blipFill>
        <p:spPr>
          <a:xfrm>
            <a:off x="6012164" y="4630369"/>
            <a:ext cx="542857" cy="723810"/>
          </a:xfrm>
          <a:prstGeom prst="rect">
            <a:avLst/>
          </a:prstGeom>
        </p:spPr>
      </p:pic>
      <p:pic>
        <p:nvPicPr>
          <p:cNvPr id="22" name="Picture 21">
            <a:extLst>
              <a:ext uri="{FF2B5EF4-FFF2-40B4-BE49-F238E27FC236}">
                <a16:creationId xmlns:a16="http://schemas.microsoft.com/office/drawing/2014/main" id="{B044D8BD-99B6-4095-A717-CAF68EA94A00}"/>
              </a:ext>
            </a:extLst>
          </p:cNvPr>
          <p:cNvPicPr>
            <a:picLocks noChangeAspect="1"/>
          </p:cNvPicPr>
          <p:nvPr/>
        </p:nvPicPr>
        <p:blipFill>
          <a:blip r:embed="rId18"/>
          <a:stretch>
            <a:fillRect/>
          </a:stretch>
        </p:blipFill>
        <p:spPr>
          <a:xfrm>
            <a:off x="8021663" y="4591754"/>
            <a:ext cx="695238" cy="619048"/>
          </a:xfrm>
          <a:prstGeom prst="rect">
            <a:avLst/>
          </a:prstGeom>
        </p:spPr>
      </p:pic>
      <p:pic>
        <p:nvPicPr>
          <p:cNvPr id="23" name="Picture 22">
            <a:extLst>
              <a:ext uri="{FF2B5EF4-FFF2-40B4-BE49-F238E27FC236}">
                <a16:creationId xmlns:a16="http://schemas.microsoft.com/office/drawing/2014/main" id="{08E7A7DA-67BD-4B12-ADDC-C62A1C78FB65}"/>
              </a:ext>
            </a:extLst>
          </p:cNvPr>
          <p:cNvPicPr>
            <a:picLocks noChangeAspect="1"/>
          </p:cNvPicPr>
          <p:nvPr/>
        </p:nvPicPr>
        <p:blipFill>
          <a:blip r:embed="rId19"/>
          <a:stretch>
            <a:fillRect/>
          </a:stretch>
        </p:blipFill>
        <p:spPr>
          <a:xfrm>
            <a:off x="9011150" y="4615563"/>
            <a:ext cx="704762" cy="571429"/>
          </a:xfrm>
          <a:prstGeom prst="rect">
            <a:avLst/>
          </a:prstGeom>
        </p:spPr>
      </p:pic>
      <p:pic>
        <p:nvPicPr>
          <p:cNvPr id="24" name="Picture 23">
            <a:extLst>
              <a:ext uri="{FF2B5EF4-FFF2-40B4-BE49-F238E27FC236}">
                <a16:creationId xmlns:a16="http://schemas.microsoft.com/office/drawing/2014/main" id="{7F7443B6-A178-49E6-823A-F8DFC4A35ECF}"/>
              </a:ext>
            </a:extLst>
          </p:cNvPr>
          <p:cNvPicPr>
            <a:picLocks noChangeAspect="1"/>
          </p:cNvPicPr>
          <p:nvPr/>
        </p:nvPicPr>
        <p:blipFill>
          <a:blip r:embed="rId20"/>
          <a:stretch>
            <a:fillRect/>
          </a:stretch>
        </p:blipFill>
        <p:spPr>
          <a:xfrm>
            <a:off x="10142471" y="4606682"/>
            <a:ext cx="647619" cy="571429"/>
          </a:xfrm>
          <a:prstGeom prst="rect">
            <a:avLst/>
          </a:prstGeom>
        </p:spPr>
      </p:pic>
      <p:pic>
        <p:nvPicPr>
          <p:cNvPr id="25" name="Picture 24">
            <a:extLst>
              <a:ext uri="{FF2B5EF4-FFF2-40B4-BE49-F238E27FC236}">
                <a16:creationId xmlns:a16="http://schemas.microsoft.com/office/drawing/2014/main" id="{CF56E2E5-79FF-44DB-8196-A72AAA8FE41A}"/>
              </a:ext>
            </a:extLst>
          </p:cNvPr>
          <p:cNvPicPr>
            <a:picLocks noChangeAspect="1"/>
          </p:cNvPicPr>
          <p:nvPr/>
        </p:nvPicPr>
        <p:blipFill>
          <a:blip r:embed="rId21"/>
          <a:stretch>
            <a:fillRect/>
          </a:stretch>
        </p:blipFill>
        <p:spPr>
          <a:xfrm>
            <a:off x="6940579" y="4739804"/>
            <a:ext cx="742857" cy="323810"/>
          </a:xfrm>
          <a:prstGeom prst="rect">
            <a:avLst/>
          </a:prstGeom>
        </p:spPr>
      </p:pic>
    </p:spTree>
    <p:extLst>
      <p:ext uri="{BB962C8B-B14F-4D97-AF65-F5344CB8AC3E}">
        <p14:creationId xmlns:p14="http://schemas.microsoft.com/office/powerpoint/2010/main" val="2013178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anim calcmode="lin" valueType="num">
                                      <p:cBhvr>
                                        <p:cTn id="35" dur="1000" fill="hold"/>
                                        <p:tgtEl>
                                          <p:spTgt spid="8"/>
                                        </p:tgtEl>
                                        <p:attrNameLst>
                                          <p:attrName>ppt_x</p:attrName>
                                        </p:attrNameLst>
                                      </p:cBhvr>
                                      <p:tavLst>
                                        <p:tav tm="0">
                                          <p:val>
                                            <p:strVal val="#ppt_x"/>
                                          </p:val>
                                        </p:tav>
                                        <p:tav tm="100000">
                                          <p:val>
                                            <p:strVal val="#ppt_x"/>
                                          </p:val>
                                        </p:tav>
                                      </p:tavLst>
                                    </p:anim>
                                    <p:anim calcmode="lin" valueType="num">
                                      <p:cBhvr>
                                        <p:cTn id="36" dur="1000" fill="hold"/>
                                        <p:tgtEl>
                                          <p:spTgt spid="8"/>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anim calcmode="lin" valueType="num">
                                      <p:cBhvr>
                                        <p:cTn id="40" dur="1000" fill="hold"/>
                                        <p:tgtEl>
                                          <p:spTgt spid="9"/>
                                        </p:tgtEl>
                                        <p:attrNameLst>
                                          <p:attrName>ppt_x</p:attrName>
                                        </p:attrNameLst>
                                      </p:cBhvr>
                                      <p:tavLst>
                                        <p:tav tm="0">
                                          <p:val>
                                            <p:strVal val="#ppt_x"/>
                                          </p:val>
                                        </p:tav>
                                        <p:tav tm="100000">
                                          <p:val>
                                            <p:strVal val="#ppt_x"/>
                                          </p:val>
                                        </p:tav>
                                      </p:tavLst>
                                    </p:anim>
                                    <p:anim calcmode="lin" valueType="num">
                                      <p:cBhvr>
                                        <p:cTn id="41" dur="1000" fill="hold"/>
                                        <p:tgtEl>
                                          <p:spTgt spid="9"/>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1000"/>
                                        <p:tgtEl>
                                          <p:spTgt spid="10"/>
                                        </p:tgtEl>
                                      </p:cBhvr>
                                    </p:animEffect>
                                    <p:anim calcmode="lin" valueType="num">
                                      <p:cBhvr>
                                        <p:cTn id="45" dur="1000" fill="hold"/>
                                        <p:tgtEl>
                                          <p:spTgt spid="10"/>
                                        </p:tgtEl>
                                        <p:attrNameLst>
                                          <p:attrName>ppt_x</p:attrName>
                                        </p:attrNameLst>
                                      </p:cBhvr>
                                      <p:tavLst>
                                        <p:tav tm="0">
                                          <p:val>
                                            <p:strVal val="#ppt_x"/>
                                          </p:val>
                                        </p:tav>
                                        <p:tav tm="100000">
                                          <p:val>
                                            <p:strVal val="#ppt_x"/>
                                          </p:val>
                                        </p:tav>
                                      </p:tavLst>
                                    </p:anim>
                                    <p:anim calcmode="lin" valueType="num">
                                      <p:cBhvr>
                                        <p:cTn id="46" dur="1000" fill="hold"/>
                                        <p:tgtEl>
                                          <p:spTgt spid="10"/>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1000" fill="hold"/>
                                        <p:tgtEl>
                                          <p:spTgt spid="11"/>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1000"/>
                                        <p:tgtEl>
                                          <p:spTgt spid="12"/>
                                        </p:tgtEl>
                                      </p:cBhvr>
                                    </p:animEffect>
                                    <p:anim calcmode="lin" valueType="num">
                                      <p:cBhvr>
                                        <p:cTn id="55" dur="1000" fill="hold"/>
                                        <p:tgtEl>
                                          <p:spTgt spid="12"/>
                                        </p:tgtEl>
                                        <p:attrNameLst>
                                          <p:attrName>ppt_x</p:attrName>
                                        </p:attrNameLst>
                                      </p:cBhvr>
                                      <p:tavLst>
                                        <p:tav tm="0">
                                          <p:val>
                                            <p:strVal val="#ppt_x"/>
                                          </p:val>
                                        </p:tav>
                                        <p:tav tm="100000">
                                          <p:val>
                                            <p:strVal val="#ppt_x"/>
                                          </p:val>
                                        </p:tav>
                                      </p:tavLst>
                                    </p:anim>
                                    <p:anim calcmode="lin" valueType="num">
                                      <p:cBhvr>
                                        <p:cTn id="56" dur="1000" fill="hold"/>
                                        <p:tgtEl>
                                          <p:spTgt spid="12"/>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1000"/>
                                        <p:tgtEl>
                                          <p:spTgt spid="13"/>
                                        </p:tgtEl>
                                      </p:cBhvr>
                                    </p:animEffect>
                                    <p:anim calcmode="lin" valueType="num">
                                      <p:cBhvr>
                                        <p:cTn id="60" dur="1000" fill="hold"/>
                                        <p:tgtEl>
                                          <p:spTgt spid="13"/>
                                        </p:tgtEl>
                                        <p:attrNameLst>
                                          <p:attrName>ppt_x</p:attrName>
                                        </p:attrNameLst>
                                      </p:cBhvr>
                                      <p:tavLst>
                                        <p:tav tm="0">
                                          <p:val>
                                            <p:strVal val="#ppt_x"/>
                                          </p:val>
                                        </p:tav>
                                        <p:tav tm="100000">
                                          <p:val>
                                            <p:strVal val="#ppt_x"/>
                                          </p:val>
                                        </p:tav>
                                      </p:tavLst>
                                    </p:anim>
                                    <p:anim calcmode="lin" valueType="num">
                                      <p:cBhvr>
                                        <p:cTn id="61" dur="1000" fill="hold"/>
                                        <p:tgtEl>
                                          <p:spTgt spid="13"/>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fade">
                                      <p:cBhvr>
                                        <p:cTn id="64" dur="1000"/>
                                        <p:tgtEl>
                                          <p:spTgt spid="14"/>
                                        </p:tgtEl>
                                      </p:cBhvr>
                                    </p:animEffect>
                                    <p:anim calcmode="lin" valueType="num">
                                      <p:cBhvr>
                                        <p:cTn id="65" dur="1000" fill="hold"/>
                                        <p:tgtEl>
                                          <p:spTgt spid="14"/>
                                        </p:tgtEl>
                                        <p:attrNameLst>
                                          <p:attrName>ppt_x</p:attrName>
                                        </p:attrNameLst>
                                      </p:cBhvr>
                                      <p:tavLst>
                                        <p:tav tm="0">
                                          <p:val>
                                            <p:strVal val="#ppt_x"/>
                                          </p:val>
                                        </p:tav>
                                        <p:tav tm="100000">
                                          <p:val>
                                            <p:strVal val="#ppt_x"/>
                                          </p:val>
                                        </p:tav>
                                      </p:tavLst>
                                    </p:anim>
                                    <p:anim calcmode="lin" valueType="num">
                                      <p:cBhvr>
                                        <p:cTn id="66" dur="1000" fill="hold"/>
                                        <p:tgtEl>
                                          <p:spTgt spid="14"/>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fade">
                                      <p:cBhvr>
                                        <p:cTn id="69" dur="1000"/>
                                        <p:tgtEl>
                                          <p:spTgt spid="15"/>
                                        </p:tgtEl>
                                      </p:cBhvr>
                                    </p:animEffect>
                                    <p:anim calcmode="lin" valueType="num">
                                      <p:cBhvr>
                                        <p:cTn id="70" dur="1000" fill="hold"/>
                                        <p:tgtEl>
                                          <p:spTgt spid="15"/>
                                        </p:tgtEl>
                                        <p:attrNameLst>
                                          <p:attrName>ppt_x</p:attrName>
                                        </p:attrNameLst>
                                      </p:cBhvr>
                                      <p:tavLst>
                                        <p:tav tm="0">
                                          <p:val>
                                            <p:strVal val="#ppt_x"/>
                                          </p:val>
                                        </p:tav>
                                        <p:tav tm="100000">
                                          <p:val>
                                            <p:strVal val="#ppt_x"/>
                                          </p:val>
                                        </p:tav>
                                      </p:tavLst>
                                    </p:anim>
                                    <p:anim calcmode="lin" valueType="num">
                                      <p:cBhvr>
                                        <p:cTn id="71" dur="1000" fill="hold"/>
                                        <p:tgtEl>
                                          <p:spTgt spid="15"/>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fade">
                                      <p:cBhvr>
                                        <p:cTn id="74" dur="1000"/>
                                        <p:tgtEl>
                                          <p:spTgt spid="16"/>
                                        </p:tgtEl>
                                      </p:cBhvr>
                                    </p:animEffect>
                                    <p:anim calcmode="lin" valueType="num">
                                      <p:cBhvr>
                                        <p:cTn id="75" dur="1000" fill="hold"/>
                                        <p:tgtEl>
                                          <p:spTgt spid="16"/>
                                        </p:tgtEl>
                                        <p:attrNameLst>
                                          <p:attrName>ppt_x</p:attrName>
                                        </p:attrNameLst>
                                      </p:cBhvr>
                                      <p:tavLst>
                                        <p:tav tm="0">
                                          <p:val>
                                            <p:strVal val="#ppt_x"/>
                                          </p:val>
                                        </p:tav>
                                        <p:tav tm="100000">
                                          <p:val>
                                            <p:strVal val="#ppt_x"/>
                                          </p:val>
                                        </p:tav>
                                      </p:tavLst>
                                    </p:anim>
                                    <p:anim calcmode="lin" valueType="num">
                                      <p:cBhvr>
                                        <p:cTn id="76" dur="1000" fill="hold"/>
                                        <p:tgtEl>
                                          <p:spTgt spid="16"/>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fade">
                                      <p:cBhvr>
                                        <p:cTn id="79" dur="1000"/>
                                        <p:tgtEl>
                                          <p:spTgt spid="17"/>
                                        </p:tgtEl>
                                      </p:cBhvr>
                                    </p:animEffect>
                                    <p:anim calcmode="lin" valueType="num">
                                      <p:cBhvr>
                                        <p:cTn id="80" dur="1000" fill="hold"/>
                                        <p:tgtEl>
                                          <p:spTgt spid="17"/>
                                        </p:tgtEl>
                                        <p:attrNameLst>
                                          <p:attrName>ppt_x</p:attrName>
                                        </p:attrNameLst>
                                      </p:cBhvr>
                                      <p:tavLst>
                                        <p:tav tm="0">
                                          <p:val>
                                            <p:strVal val="#ppt_x"/>
                                          </p:val>
                                        </p:tav>
                                        <p:tav tm="100000">
                                          <p:val>
                                            <p:strVal val="#ppt_x"/>
                                          </p:val>
                                        </p:tav>
                                      </p:tavLst>
                                    </p:anim>
                                    <p:anim calcmode="lin" valueType="num">
                                      <p:cBhvr>
                                        <p:cTn id="81" dur="1000" fill="hold"/>
                                        <p:tgtEl>
                                          <p:spTgt spid="17"/>
                                        </p:tgtEl>
                                        <p:attrNameLst>
                                          <p:attrName>ppt_y</p:attrName>
                                        </p:attrNameLst>
                                      </p:cBhvr>
                                      <p:tavLst>
                                        <p:tav tm="0">
                                          <p:val>
                                            <p:strVal val="#ppt_y+.1"/>
                                          </p:val>
                                        </p:tav>
                                        <p:tav tm="100000">
                                          <p:val>
                                            <p:strVal val="#ppt_y"/>
                                          </p:val>
                                        </p:tav>
                                      </p:tavLst>
                                    </p:anim>
                                  </p:childTnLst>
                                </p:cTn>
                              </p:par>
                              <p:par>
                                <p:cTn id="82" presetID="42" presetClass="entr" presetSubtype="0" fill="hold" nodeType="with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fade">
                                      <p:cBhvr>
                                        <p:cTn id="84" dur="1000"/>
                                        <p:tgtEl>
                                          <p:spTgt spid="18"/>
                                        </p:tgtEl>
                                      </p:cBhvr>
                                    </p:animEffect>
                                    <p:anim calcmode="lin" valueType="num">
                                      <p:cBhvr>
                                        <p:cTn id="85" dur="1000" fill="hold"/>
                                        <p:tgtEl>
                                          <p:spTgt spid="18"/>
                                        </p:tgtEl>
                                        <p:attrNameLst>
                                          <p:attrName>ppt_x</p:attrName>
                                        </p:attrNameLst>
                                      </p:cBhvr>
                                      <p:tavLst>
                                        <p:tav tm="0">
                                          <p:val>
                                            <p:strVal val="#ppt_x"/>
                                          </p:val>
                                        </p:tav>
                                        <p:tav tm="100000">
                                          <p:val>
                                            <p:strVal val="#ppt_x"/>
                                          </p:val>
                                        </p:tav>
                                      </p:tavLst>
                                    </p:anim>
                                    <p:anim calcmode="lin" valueType="num">
                                      <p:cBhvr>
                                        <p:cTn id="86" dur="1000" fill="hold"/>
                                        <p:tgtEl>
                                          <p:spTgt spid="18"/>
                                        </p:tgtEl>
                                        <p:attrNameLst>
                                          <p:attrName>ppt_y</p:attrName>
                                        </p:attrNameLst>
                                      </p:cBhvr>
                                      <p:tavLst>
                                        <p:tav tm="0">
                                          <p:val>
                                            <p:strVal val="#ppt_y+.1"/>
                                          </p:val>
                                        </p:tav>
                                        <p:tav tm="100000">
                                          <p:val>
                                            <p:strVal val="#ppt_y"/>
                                          </p:val>
                                        </p:tav>
                                      </p:tavLst>
                                    </p:anim>
                                  </p:childTnLst>
                                </p:cTn>
                              </p:par>
                              <p:par>
                                <p:cTn id="87" presetID="42" presetClass="entr" presetSubtype="0" fill="hold" nodeType="withEffect">
                                  <p:stCondLst>
                                    <p:cond delay="0"/>
                                  </p:stCondLst>
                                  <p:childTnLst>
                                    <p:set>
                                      <p:cBhvr>
                                        <p:cTn id="88" dur="1" fill="hold">
                                          <p:stCondLst>
                                            <p:cond delay="0"/>
                                          </p:stCondLst>
                                        </p:cTn>
                                        <p:tgtEl>
                                          <p:spTgt spid="19"/>
                                        </p:tgtEl>
                                        <p:attrNameLst>
                                          <p:attrName>style.visibility</p:attrName>
                                        </p:attrNameLst>
                                      </p:cBhvr>
                                      <p:to>
                                        <p:strVal val="visible"/>
                                      </p:to>
                                    </p:set>
                                    <p:animEffect transition="in" filter="fade">
                                      <p:cBhvr>
                                        <p:cTn id="89" dur="1000"/>
                                        <p:tgtEl>
                                          <p:spTgt spid="19"/>
                                        </p:tgtEl>
                                      </p:cBhvr>
                                    </p:animEffect>
                                    <p:anim calcmode="lin" valueType="num">
                                      <p:cBhvr>
                                        <p:cTn id="90" dur="1000" fill="hold"/>
                                        <p:tgtEl>
                                          <p:spTgt spid="19"/>
                                        </p:tgtEl>
                                        <p:attrNameLst>
                                          <p:attrName>ppt_x</p:attrName>
                                        </p:attrNameLst>
                                      </p:cBhvr>
                                      <p:tavLst>
                                        <p:tav tm="0">
                                          <p:val>
                                            <p:strVal val="#ppt_x"/>
                                          </p:val>
                                        </p:tav>
                                        <p:tav tm="100000">
                                          <p:val>
                                            <p:strVal val="#ppt_x"/>
                                          </p:val>
                                        </p:tav>
                                      </p:tavLst>
                                    </p:anim>
                                    <p:anim calcmode="lin" valueType="num">
                                      <p:cBhvr>
                                        <p:cTn id="9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nodeType="clickEffect">
                                  <p:stCondLst>
                                    <p:cond delay="0"/>
                                  </p:stCondLst>
                                  <p:childTnLst>
                                    <p:set>
                                      <p:cBhvr>
                                        <p:cTn id="95" dur="1" fill="hold">
                                          <p:stCondLst>
                                            <p:cond delay="0"/>
                                          </p:stCondLst>
                                        </p:cTn>
                                        <p:tgtEl>
                                          <p:spTgt spid="20"/>
                                        </p:tgtEl>
                                        <p:attrNameLst>
                                          <p:attrName>style.visibility</p:attrName>
                                        </p:attrNameLst>
                                      </p:cBhvr>
                                      <p:to>
                                        <p:strVal val="visible"/>
                                      </p:to>
                                    </p:set>
                                    <p:animEffect transition="in" filter="fade">
                                      <p:cBhvr>
                                        <p:cTn id="96" dur="1000"/>
                                        <p:tgtEl>
                                          <p:spTgt spid="20"/>
                                        </p:tgtEl>
                                      </p:cBhvr>
                                    </p:animEffect>
                                    <p:anim calcmode="lin" valueType="num">
                                      <p:cBhvr>
                                        <p:cTn id="97" dur="1000" fill="hold"/>
                                        <p:tgtEl>
                                          <p:spTgt spid="20"/>
                                        </p:tgtEl>
                                        <p:attrNameLst>
                                          <p:attrName>ppt_x</p:attrName>
                                        </p:attrNameLst>
                                      </p:cBhvr>
                                      <p:tavLst>
                                        <p:tav tm="0">
                                          <p:val>
                                            <p:strVal val="#ppt_x"/>
                                          </p:val>
                                        </p:tav>
                                        <p:tav tm="100000">
                                          <p:val>
                                            <p:strVal val="#ppt_x"/>
                                          </p:val>
                                        </p:tav>
                                      </p:tavLst>
                                    </p:anim>
                                    <p:anim calcmode="lin" valueType="num">
                                      <p:cBhvr>
                                        <p:cTn id="98"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nodeType="clickEffect">
                                  <p:stCondLst>
                                    <p:cond delay="0"/>
                                  </p:stCondLst>
                                  <p:childTnLst>
                                    <p:set>
                                      <p:cBhvr>
                                        <p:cTn id="102" dur="1" fill="hold">
                                          <p:stCondLst>
                                            <p:cond delay="0"/>
                                          </p:stCondLst>
                                        </p:cTn>
                                        <p:tgtEl>
                                          <p:spTgt spid="25"/>
                                        </p:tgtEl>
                                        <p:attrNameLst>
                                          <p:attrName>style.visibility</p:attrName>
                                        </p:attrNameLst>
                                      </p:cBhvr>
                                      <p:to>
                                        <p:strVal val="visible"/>
                                      </p:to>
                                    </p:set>
                                    <p:animEffect transition="in" filter="fade">
                                      <p:cBhvr>
                                        <p:cTn id="103" dur="1000"/>
                                        <p:tgtEl>
                                          <p:spTgt spid="25"/>
                                        </p:tgtEl>
                                      </p:cBhvr>
                                    </p:animEffect>
                                    <p:anim calcmode="lin" valueType="num">
                                      <p:cBhvr>
                                        <p:cTn id="104" dur="1000" fill="hold"/>
                                        <p:tgtEl>
                                          <p:spTgt spid="25"/>
                                        </p:tgtEl>
                                        <p:attrNameLst>
                                          <p:attrName>ppt_x</p:attrName>
                                        </p:attrNameLst>
                                      </p:cBhvr>
                                      <p:tavLst>
                                        <p:tav tm="0">
                                          <p:val>
                                            <p:strVal val="#ppt_x"/>
                                          </p:val>
                                        </p:tav>
                                        <p:tav tm="100000">
                                          <p:val>
                                            <p:strVal val="#ppt_x"/>
                                          </p:val>
                                        </p:tav>
                                      </p:tavLst>
                                    </p:anim>
                                    <p:anim calcmode="lin" valueType="num">
                                      <p:cBhvr>
                                        <p:cTn id="105"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nodeType="clickEffect">
                                  <p:stCondLst>
                                    <p:cond delay="0"/>
                                  </p:stCondLst>
                                  <p:childTnLst>
                                    <p:set>
                                      <p:cBhvr>
                                        <p:cTn id="109" dur="1" fill="hold">
                                          <p:stCondLst>
                                            <p:cond delay="0"/>
                                          </p:stCondLst>
                                        </p:cTn>
                                        <p:tgtEl>
                                          <p:spTgt spid="22"/>
                                        </p:tgtEl>
                                        <p:attrNameLst>
                                          <p:attrName>style.visibility</p:attrName>
                                        </p:attrNameLst>
                                      </p:cBhvr>
                                      <p:to>
                                        <p:strVal val="visible"/>
                                      </p:to>
                                    </p:set>
                                    <p:animEffect transition="in" filter="fade">
                                      <p:cBhvr>
                                        <p:cTn id="110" dur="1000"/>
                                        <p:tgtEl>
                                          <p:spTgt spid="22"/>
                                        </p:tgtEl>
                                      </p:cBhvr>
                                    </p:animEffect>
                                    <p:anim calcmode="lin" valueType="num">
                                      <p:cBhvr>
                                        <p:cTn id="111" dur="1000" fill="hold"/>
                                        <p:tgtEl>
                                          <p:spTgt spid="22"/>
                                        </p:tgtEl>
                                        <p:attrNameLst>
                                          <p:attrName>ppt_x</p:attrName>
                                        </p:attrNameLst>
                                      </p:cBhvr>
                                      <p:tavLst>
                                        <p:tav tm="0">
                                          <p:val>
                                            <p:strVal val="#ppt_x"/>
                                          </p:val>
                                        </p:tav>
                                        <p:tav tm="100000">
                                          <p:val>
                                            <p:strVal val="#ppt_x"/>
                                          </p:val>
                                        </p:tav>
                                      </p:tavLst>
                                    </p:anim>
                                    <p:anim calcmode="lin" valueType="num">
                                      <p:cBhvr>
                                        <p:cTn id="112"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42" presetClass="entr" presetSubtype="0" fill="hold" nodeType="clickEffect">
                                  <p:stCondLst>
                                    <p:cond delay="0"/>
                                  </p:stCondLst>
                                  <p:childTnLst>
                                    <p:set>
                                      <p:cBhvr>
                                        <p:cTn id="116" dur="1" fill="hold">
                                          <p:stCondLst>
                                            <p:cond delay="0"/>
                                          </p:stCondLst>
                                        </p:cTn>
                                        <p:tgtEl>
                                          <p:spTgt spid="23"/>
                                        </p:tgtEl>
                                        <p:attrNameLst>
                                          <p:attrName>style.visibility</p:attrName>
                                        </p:attrNameLst>
                                      </p:cBhvr>
                                      <p:to>
                                        <p:strVal val="visible"/>
                                      </p:to>
                                    </p:set>
                                    <p:animEffect transition="in" filter="fade">
                                      <p:cBhvr>
                                        <p:cTn id="117" dur="1000"/>
                                        <p:tgtEl>
                                          <p:spTgt spid="23"/>
                                        </p:tgtEl>
                                      </p:cBhvr>
                                    </p:animEffect>
                                    <p:anim calcmode="lin" valueType="num">
                                      <p:cBhvr>
                                        <p:cTn id="118" dur="1000" fill="hold"/>
                                        <p:tgtEl>
                                          <p:spTgt spid="23"/>
                                        </p:tgtEl>
                                        <p:attrNameLst>
                                          <p:attrName>ppt_x</p:attrName>
                                        </p:attrNameLst>
                                      </p:cBhvr>
                                      <p:tavLst>
                                        <p:tav tm="0">
                                          <p:val>
                                            <p:strVal val="#ppt_x"/>
                                          </p:val>
                                        </p:tav>
                                        <p:tav tm="100000">
                                          <p:val>
                                            <p:strVal val="#ppt_x"/>
                                          </p:val>
                                        </p:tav>
                                      </p:tavLst>
                                    </p:anim>
                                    <p:anim calcmode="lin" valueType="num">
                                      <p:cBhvr>
                                        <p:cTn id="11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42" presetClass="entr" presetSubtype="0" fill="hold" nodeType="clickEffect">
                                  <p:stCondLst>
                                    <p:cond delay="0"/>
                                  </p:stCondLst>
                                  <p:childTnLst>
                                    <p:set>
                                      <p:cBhvr>
                                        <p:cTn id="123" dur="1" fill="hold">
                                          <p:stCondLst>
                                            <p:cond delay="0"/>
                                          </p:stCondLst>
                                        </p:cTn>
                                        <p:tgtEl>
                                          <p:spTgt spid="24"/>
                                        </p:tgtEl>
                                        <p:attrNameLst>
                                          <p:attrName>style.visibility</p:attrName>
                                        </p:attrNameLst>
                                      </p:cBhvr>
                                      <p:to>
                                        <p:strVal val="visible"/>
                                      </p:to>
                                    </p:set>
                                    <p:animEffect transition="in" filter="fade">
                                      <p:cBhvr>
                                        <p:cTn id="124" dur="1000"/>
                                        <p:tgtEl>
                                          <p:spTgt spid="24"/>
                                        </p:tgtEl>
                                      </p:cBhvr>
                                    </p:animEffect>
                                    <p:anim calcmode="lin" valueType="num">
                                      <p:cBhvr>
                                        <p:cTn id="125" dur="1000" fill="hold"/>
                                        <p:tgtEl>
                                          <p:spTgt spid="24"/>
                                        </p:tgtEl>
                                        <p:attrNameLst>
                                          <p:attrName>ppt_x</p:attrName>
                                        </p:attrNameLst>
                                      </p:cBhvr>
                                      <p:tavLst>
                                        <p:tav tm="0">
                                          <p:val>
                                            <p:strVal val="#ppt_x"/>
                                          </p:val>
                                        </p:tav>
                                        <p:tav tm="100000">
                                          <p:val>
                                            <p:strVal val="#ppt_x"/>
                                          </p:val>
                                        </p:tav>
                                      </p:tavLst>
                                    </p:anim>
                                    <p:anim calcmode="lin" valueType="num">
                                      <p:cBhvr>
                                        <p:cTn id="126"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6F98014-EC61-425B-A480-5D638E2C29E0}"/>
              </a:ext>
            </a:extLst>
          </p:cNvPr>
          <p:cNvSpPr>
            <a:spLocks noGrp="1"/>
          </p:cNvSpPr>
          <p:nvPr>
            <p:ph type="sldNum" sz="quarter" idx="12"/>
          </p:nvPr>
        </p:nvSpPr>
        <p:spPr/>
        <p:txBody>
          <a:bodyPr/>
          <a:lstStyle/>
          <a:p>
            <a:fld id="{1E1B8BD3-EEEF-4896-BEE3-06C250004F3C}" type="slidenum">
              <a:rPr lang="en-US" smtClean="0"/>
              <a:pPr/>
              <a:t>16</a:t>
            </a:fld>
            <a:endParaRPr lang="en-US"/>
          </a:p>
        </p:txBody>
      </p:sp>
      <p:graphicFrame>
        <p:nvGraphicFramePr>
          <p:cNvPr id="3" name="Table 8">
            <a:extLst>
              <a:ext uri="{FF2B5EF4-FFF2-40B4-BE49-F238E27FC236}">
                <a16:creationId xmlns:a16="http://schemas.microsoft.com/office/drawing/2014/main" id="{D9395CC5-C825-4181-98AB-A70A2C894EA2}"/>
              </a:ext>
            </a:extLst>
          </p:cNvPr>
          <p:cNvGraphicFramePr>
            <a:graphicFrameLocks noGrp="1"/>
          </p:cNvGraphicFramePr>
          <p:nvPr>
            <p:extLst>
              <p:ext uri="{D42A27DB-BD31-4B8C-83A1-F6EECF244321}">
                <p14:modId xmlns:p14="http://schemas.microsoft.com/office/powerpoint/2010/main" val="395494180"/>
              </p:ext>
            </p:extLst>
          </p:nvPr>
        </p:nvGraphicFramePr>
        <p:xfrm>
          <a:off x="5847127" y="1297302"/>
          <a:ext cx="5126605" cy="4263396"/>
        </p:xfrm>
        <a:graphic>
          <a:graphicData uri="http://schemas.openxmlformats.org/drawingml/2006/table">
            <a:tbl>
              <a:tblPr firstRow="1" bandRow="1">
                <a:tableStyleId>{5C22544A-7EE6-4342-B048-85BDC9FD1C3A}</a:tableStyleId>
              </a:tblPr>
              <a:tblGrid>
                <a:gridCol w="1025321">
                  <a:extLst>
                    <a:ext uri="{9D8B030D-6E8A-4147-A177-3AD203B41FA5}">
                      <a16:colId xmlns:a16="http://schemas.microsoft.com/office/drawing/2014/main" val="3640459496"/>
                    </a:ext>
                  </a:extLst>
                </a:gridCol>
                <a:gridCol w="1025321">
                  <a:extLst>
                    <a:ext uri="{9D8B030D-6E8A-4147-A177-3AD203B41FA5}">
                      <a16:colId xmlns:a16="http://schemas.microsoft.com/office/drawing/2014/main" val="575605366"/>
                    </a:ext>
                  </a:extLst>
                </a:gridCol>
                <a:gridCol w="1025321">
                  <a:extLst>
                    <a:ext uri="{9D8B030D-6E8A-4147-A177-3AD203B41FA5}">
                      <a16:colId xmlns:a16="http://schemas.microsoft.com/office/drawing/2014/main" val="1478272422"/>
                    </a:ext>
                  </a:extLst>
                </a:gridCol>
                <a:gridCol w="1025321">
                  <a:extLst>
                    <a:ext uri="{9D8B030D-6E8A-4147-A177-3AD203B41FA5}">
                      <a16:colId xmlns:a16="http://schemas.microsoft.com/office/drawing/2014/main" val="536168491"/>
                    </a:ext>
                  </a:extLst>
                </a:gridCol>
                <a:gridCol w="1025321">
                  <a:extLst>
                    <a:ext uri="{9D8B030D-6E8A-4147-A177-3AD203B41FA5}">
                      <a16:colId xmlns:a16="http://schemas.microsoft.com/office/drawing/2014/main" val="2922306800"/>
                    </a:ext>
                  </a:extLst>
                </a:gridCol>
              </a:tblGrid>
              <a:tr h="1065849">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1" kern="1200" dirty="0">
                          <a:solidFill>
                            <a:schemeClr val="tx1"/>
                          </a:solidFill>
                          <a:effectLst/>
                          <a:latin typeface="Arial Narrow" panose="020B0606020202030204" pitchFamily="34" charset="0"/>
                          <a:ea typeface="+mn-ea"/>
                          <a:cs typeface="+mn-cs"/>
                        </a:rPr>
                        <a:t> </a:t>
                      </a:r>
                    </a:p>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27467975"/>
                  </a:ext>
                </a:extLst>
              </a:tr>
              <a:tr h="1065849">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408218"/>
                  </a:ext>
                </a:extLst>
              </a:tr>
              <a:tr h="1065849">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86414646"/>
                  </a:ext>
                </a:extLst>
              </a:tr>
              <a:tr h="1065849">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4258726"/>
                  </a:ext>
                </a:extLst>
              </a:tr>
            </a:tbl>
          </a:graphicData>
        </a:graphic>
      </p:graphicFrame>
      <p:pic>
        <p:nvPicPr>
          <p:cNvPr id="4" name="Picture 3">
            <a:extLst>
              <a:ext uri="{FF2B5EF4-FFF2-40B4-BE49-F238E27FC236}">
                <a16:creationId xmlns:a16="http://schemas.microsoft.com/office/drawing/2014/main" id="{92705A63-5F15-4E5C-9665-7AE8C0BC43D8}"/>
              </a:ext>
            </a:extLst>
          </p:cNvPr>
          <p:cNvPicPr>
            <a:picLocks noChangeAspect="1"/>
          </p:cNvPicPr>
          <p:nvPr/>
        </p:nvPicPr>
        <p:blipFill>
          <a:blip r:embed="rId2"/>
          <a:stretch>
            <a:fillRect/>
          </a:stretch>
        </p:blipFill>
        <p:spPr>
          <a:xfrm>
            <a:off x="7009707" y="1599734"/>
            <a:ext cx="733333" cy="428571"/>
          </a:xfrm>
          <a:prstGeom prst="rect">
            <a:avLst/>
          </a:prstGeom>
        </p:spPr>
      </p:pic>
      <p:pic>
        <p:nvPicPr>
          <p:cNvPr id="5" name="Picture 4">
            <a:extLst>
              <a:ext uri="{FF2B5EF4-FFF2-40B4-BE49-F238E27FC236}">
                <a16:creationId xmlns:a16="http://schemas.microsoft.com/office/drawing/2014/main" id="{9BCEF13C-4278-4A14-9A8E-31EAED365DA5}"/>
              </a:ext>
            </a:extLst>
          </p:cNvPr>
          <p:cNvPicPr>
            <a:picLocks noChangeAspect="1"/>
          </p:cNvPicPr>
          <p:nvPr/>
        </p:nvPicPr>
        <p:blipFill>
          <a:blip r:embed="rId3"/>
          <a:stretch>
            <a:fillRect/>
          </a:stretch>
        </p:blipFill>
        <p:spPr>
          <a:xfrm>
            <a:off x="8077095" y="1599734"/>
            <a:ext cx="666667" cy="542857"/>
          </a:xfrm>
          <a:prstGeom prst="rect">
            <a:avLst/>
          </a:prstGeom>
        </p:spPr>
      </p:pic>
      <p:pic>
        <p:nvPicPr>
          <p:cNvPr id="6" name="Picture 5">
            <a:extLst>
              <a:ext uri="{FF2B5EF4-FFF2-40B4-BE49-F238E27FC236}">
                <a16:creationId xmlns:a16="http://schemas.microsoft.com/office/drawing/2014/main" id="{1B67BDCA-1A24-4C79-8267-21903B653556}"/>
              </a:ext>
            </a:extLst>
          </p:cNvPr>
          <p:cNvPicPr>
            <a:picLocks noChangeAspect="1"/>
          </p:cNvPicPr>
          <p:nvPr/>
        </p:nvPicPr>
        <p:blipFill>
          <a:blip r:embed="rId4"/>
          <a:stretch>
            <a:fillRect/>
          </a:stretch>
        </p:blipFill>
        <p:spPr>
          <a:xfrm>
            <a:off x="9077817" y="1590210"/>
            <a:ext cx="638095" cy="552381"/>
          </a:xfrm>
          <a:prstGeom prst="rect">
            <a:avLst/>
          </a:prstGeom>
        </p:spPr>
      </p:pic>
      <p:pic>
        <p:nvPicPr>
          <p:cNvPr id="7" name="Picture 6">
            <a:extLst>
              <a:ext uri="{FF2B5EF4-FFF2-40B4-BE49-F238E27FC236}">
                <a16:creationId xmlns:a16="http://schemas.microsoft.com/office/drawing/2014/main" id="{D41FB842-CEEC-48CB-9472-A8F9394A29D2}"/>
              </a:ext>
            </a:extLst>
          </p:cNvPr>
          <p:cNvPicPr>
            <a:picLocks noChangeAspect="1"/>
          </p:cNvPicPr>
          <p:nvPr/>
        </p:nvPicPr>
        <p:blipFill>
          <a:blip r:embed="rId5"/>
          <a:stretch>
            <a:fillRect/>
          </a:stretch>
        </p:blipFill>
        <p:spPr>
          <a:xfrm>
            <a:off x="10078539" y="1571335"/>
            <a:ext cx="723810" cy="542857"/>
          </a:xfrm>
          <a:prstGeom prst="rect">
            <a:avLst/>
          </a:prstGeom>
        </p:spPr>
      </p:pic>
      <p:pic>
        <p:nvPicPr>
          <p:cNvPr id="8" name="Picture 7">
            <a:extLst>
              <a:ext uri="{FF2B5EF4-FFF2-40B4-BE49-F238E27FC236}">
                <a16:creationId xmlns:a16="http://schemas.microsoft.com/office/drawing/2014/main" id="{9CCD57EF-E4DE-42A8-9719-E29E40556BE5}"/>
              </a:ext>
            </a:extLst>
          </p:cNvPr>
          <p:cNvPicPr>
            <a:picLocks noChangeAspect="1"/>
          </p:cNvPicPr>
          <p:nvPr/>
        </p:nvPicPr>
        <p:blipFill>
          <a:blip r:embed="rId6"/>
          <a:stretch>
            <a:fillRect/>
          </a:stretch>
        </p:blipFill>
        <p:spPr>
          <a:xfrm>
            <a:off x="6012164" y="1542591"/>
            <a:ext cx="695238" cy="600000"/>
          </a:xfrm>
          <a:prstGeom prst="rect">
            <a:avLst/>
          </a:prstGeom>
        </p:spPr>
      </p:pic>
      <p:pic>
        <p:nvPicPr>
          <p:cNvPr id="9" name="Picture 8">
            <a:extLst>
              <a:ext uri="{FF2B5EF4-FFF2-40B4-BE49-F238E27FC236}">
                <a16:creationId xmlns:a16="http://schemas.microsoft.com/office/drawing/2014/main" id="{1C1ADBA3-5DC7-4A8C-8D65-F0DD2D7AEEE0}"/>
              </a:ext>
            </a:extLst>
          </p:cNvPr>
          <p:cNvPicPr>
            <a:picLocks noChangeAspect="1"/>
          </p:cNvPicPr>
          <p:nvPr/>
        </p:nvPicPr>
        <p:blipFill>
          <a:blip r:embed="rId7"/>
          <a:stretch>
            <a:fillRect/>
          </a:stretch>
        </p:blipFill>
        <p:spPr>
          <a:xfrm>
            <a:off x="6012164" y="2661392"/>
            <a:ext cx="609524" cy="533333"/>
          </a:xfrm>
          <a:prstGeom prst="rect">
            <a:avLst/>
          </a:prstGeom>
        </p:spPr>
      </p:pic>
      <p:pic>
        <p:nvPicPr>
          <p:cNvPr id="10" name="Picture 9">
            <a:extLst>
              <a:ext uri="{FF2B5EF4-FFF2-40B4-BE49-F238E27FC236}">
                <a16:creationId xmlns:a16="http://schemas.microsoft.com/office/drawing/2014/main" id="{9C38735C-4D46-4704-8EC1-E1BE70D658BF}"/>
              </a:ext>
            </a:extLst>
          </p:cNvPr>
          <p:cNvPicPr>
            <a:picLocks noChangeAspect="1"/>
          </p:cNvPicPr>
          <p:nvPr/>
        </p:nvPicPr>
        <p:blipFill>
          <a:blip r:embed="rId8"/>
          <a:stretch>
            <a:fillRect/>
          </a:stretch>
        </p:blipFill>
        <p:spPr>
          <a:xfrm>
            <a:off x="7116639" y="2661392"/>
            <a:ext cx="342857" cy="333333"/>
          </a:xfrm>
          <a:prstGeom prst="rect">
            <a:avLst/>
          </a:prstGeom>
        </p:spPr>
      </p:pic>
      <p:pic>
        <p:nvPicPr>
          <p:cNvPr id="11" name="Picture 10">
            <a:extLst>
              <a:ext uri="{FF2B5EF4-FFF2-40B4-BE49-F238E27FC236}">
                <a16:creationId xmlns:a16="http://schemas.microsoft.com/office/drawing/2014/main" id="{1950C2C1-994C-41C2-8FB1-ED71F36889B0}"/>
              </a:ext>
            </a:extLst>
          </p:cNvPr>
          <p:cNvPicPr>
            <a:picLocks noChangeAspect="1"/>
          </p:cNvPicPr>
          <p:nvPr/>
        </p:nvPicPr>
        <p:blipFill>
          <a:blip r:embed="rId9"/>
          <a:stretch>
            <a:fillRect/>
          </a:stretch>
        </p:blipFill>
        <p:spPr>
          <a:xfrm>
            <a:off x="8021663" y="2642517"/>
            <a:ext cx="714286" cy="580952"/>
          </a:xfrm>
          <a:prstGeom prst="rect">
            <a:avLst/>
          </a:prstGeom>
        </p:spPr>
      </p:pic>
      <p:pic>
        <p:nvPicPr>
          <p:cNvPr id="12" name="Picture 11">
            <a:extLst>
              <a:ext uri="{FF2B5EF4-FFF2-40B4-BE49-F238E27FC236}">
                <a16:creationId xmlns:a16="http://schemas.microsoft.com/office/drawing/2014/main" id="{4C8F9894-1E6C-4E2D-B264-EF7FF2366B4C}"/>
              </a:ext>
            </a:extLst>
          </p:cNvPr>
          <p:cNvPicPr>
            <a:picLocks noChangeAspect="1"/>
          </p:cNvPicPr>
          <p:nvPr/>
        </p:nvPicPr>
        <p:blipFill>
          <a:blip r:embed="rId10"/>
          <a:stretch>
            <a:fillRect/>
          </a:stretch>
        </p:blipFill>
        <p:spPr>
          <a:xfrm>
            <a:off x="9066686" y="2611848"/>
            <a:ext cx="723810" cy="609524"/>
          </a:xfrm>
          <a:prstGeom prst="rect">
            <a:avLst/>
          </a:prstGeom>
        </p:spPr>
      </p:pic>
      <p:pic>
        <p:nvPicPr>
          <p:cNvPr id="13" name="Picture 12">
            <a:extLst>
              <a:ext uri="{FF2B5EF4-FFF2-40B4-BE49-F238E27FC236}">
                <a16:creationId xmlns:a16="http://schemas.microsoft.com/office/drawing/2014/main" id="{ED0CEFC8-4424-46BA-A9B4-1043D63262BE}"/>
              </a:ext>
            </a:extLst>
          </p:cNvPr>
          <p:cNvPicPr>
            <a:picLocks noChangeAspect="1"/>
          </p:cNvPicPr>
          <p:nvPr/>
        </p:nvPicPr>
        <p:blipFill>
          <a:blip r:embed="rId11"/>
          <a:stretch>
            <a:fillRect/>
          </a:stretch>
        </p:blipFill>
        <p:spPr>
          <a:xfrm>
            <a:off x="10050214" y="2611848"/>
            <a:ext cx="800000" cy="533333"/>
          </a:xfrm>
          <a:prstGeom prst="rect">
            <a:avLst/>
          </a:prstGeom>
        </p:spPr>
      </p:pic>
      <p:pic>
        <p:nvPicPr>
          <p:cNvPr id="14" name="Picture 13">
            <a:extLst>
              <a:ext uri="{FF2B5EF4-FFF2-40B4-BE49-F238E27FC236}">
                <a16:creationId xmlns:a16="http://schemas.microsoft.com/office/drawing/2014/main" id="{01DF6448-6A1E-4015-BDBF-B7561A55CFDD}"/>
              </a:ext>
            </a:extLst>
          </p:cNvPr>
          <p:cNvPicPr>
            <a:picLocks noChangeAspect="1"/>
          </p:cNvPicPr>
          <p:nvPr/>
        </p:nvPicPr>
        <p:blipFill>
          <a:blip r:embed="rId12"/>
          <a:stretch>
            <a:fillRect/>
          </a:stretch>
        </p:blipFill>
        <p:spPr>
          <a:xfrm>
            <a:off x="6012164" y="3682473"/>
            <a:ext cx="638095" cy="695238"/>
          </a:xfrm>
          <a:prstGeom prst="rect">
            <a:avLst/>
          </a:prstGeom>
        </p:spPr>
      </p:pic>
      <p:pic>
        <p:nvPicPr>
          <p:cNvPr id="15" name="Picture 14">
            <a:extLst>
              <a:ext uri="{FF2B5EF4-FFF2-40B4-BE49-F238E27FC236}">
                <a16:creationId xmlns:a16="http://schemas.microsoft.com/office/drawing/2014/main" id="{0360DDA4-254C-4FB9-A3B4-E7195AAB3DDE}"/>
              </a:ext>
            </a:extLst>
          </p:cNvPr>
          <p:cNvPicPr>
            <a:picLocks noChangeAspect="1"/>
          </p:cNvPicPr>
          <p:nvPr/>
        </p:nvPicPr>
        <p:blipFill>
          <a:blip r:embed="rId13"/>
          <a:stretch>
            <a:fillRect/>
          </a:stretch>
        </p:blipFill>
        <p:spPr>
          <a:xfrm>
            <a:off x="7009707" y="3615657"/>
            <a:ext cx="695238" cy="495238"/>
          </a:xfrm>
          <a:prstGeom prst="rect">
            <a:avLst/>
          </a:prstGeom>
        </p:spPr>
      </p:pic>
      <p:pic>
        <p:nvPicPr>
          <p:cNvPr id="16" name="Picture 15">
            <a:extLst>
              <a:ext uri="{FF2B5EF4-FFF2-40B4-BE49-F238E27FC236}">
                <a16:creationId xmlns:a16="http://schemas.microsoft.com/office/drawing/2014/main" id="{79926A25-B405-4EBC-9C09-3CC163BE8A07}"/>
              </a:ext>
            </a:extLst>
          </p:cNvPr>
          <p:cNvPicPr>
            <a:picLocks noChangeAspect="1"/>
          </p:cNvPicPr>
          <p:nvPr/>
        </p:nvPicPr>
        <p:blipFill>
          <a:blip r:embed="rId14"/>
          <a:stretch>
            <a:fillRect/>
          </a:stretch>
        </p:blipFill>
        <p:spPr>
          <a:xfrm>
            <a:off x="7988212" y="3615657"/>
            <a:ext cx="819048" cy="647619"/>
          </a:xfrm>
          <a:prstGeom prst="rect">
            <a:avLst/>
          </a:prstGeom>
        </p:spPr>
      </p:pic>
      <p:pic>
        <p:nvPicPr>
          <p:cNvPr id="17" name="Picture 16">
            <a:extLst>
              <a:ext uri="{FF2B5EF4-FFF2-40B4-BE49-F238E27FC236}">
                <a16:creationId xmlns:a16="http://schemas.microsoft.com/office/drawing/2014/main" id="{ECAD9A78-0257-4DF3-817E-94095A9B4993}"/>
              </a:ext>
            </a:extLst>
          </p:cNvPr>
          <p:cNvPicPr>
            <a:picLocks noChangeAspect="1"/>
          </p:cNvPicPr>
          <p:nvPr/>
        </p:nvPicPr>
        <p:blipFill>
          <a:blip r:embed="rId15"/>
          <a:stretch>
            <a:fillRect/>
          </a:stretch>
        </p:blipFill>
        <p:spPr>
          <a:xfrm>
            <a:off x="9042898" y="3612055"/>
            <a:ext cx="714286" cy="600000"/>
          </a:xfrm>
          <a:prstGeom prst="rect">
            <a:avLst/>
          </a:prstGeom>
        </p:spPr>
      </p:pic>
      <p:pic>
        <p:nvPicPr>
          <p:cNvPr id="18" name="Picture 17">
            <a:extLst>
              <a:ext uri="{FF2B5EF4-FFF2-40B4-BE49-F238E27FC236}">
                <a16:creationId xmlns:a16="http://schemas.microsoft.com/office/drawing/2014/main" id="{92048C06-092C-4A41-AEAF-739FE84D817C}"/>
              </a:ext>
            </a:extLst>
          </p:cNvPr>
          <p:cNvPicPr>
            <a:picLocks noChangeAspect="1"/>
          </p:cNvPicPr>
          <p:nvPr/>
        </p:nvPicPr>
        <p:blipFill>
          <a:blip r:embed="rId16"/>
          <a:stretch>
            <a:fillRect/>
          </a:stretch>
        </p:blipFill>
        <p:spPr>
          <a:xfrm>
            <a:off x="10145213" y="3612055"/>
            <a:ext cx="676190" cy="590476"/>
          </a:xfrm>
          <a:prstGeom prst="rect">
            <a:avLst/>
          </a:prstGeom>
        </p:spPr>
      </p:pic>
      <p:pic>
        <p:nvPicPr>
          <p:cNvPr id="19" name="Picture 18">
            <a:extLst>
              <a:ext uri="{FF2B5EF4-FFF2-40B4-BE49-F238E27FC236}">
                <a16:creationId xmlns:a16="http://schemas.microsoft.com/office/drawing/2014/main" id="{BF3F50D8-AA54-4A89-A85C-BE96E8A96B00}"/>
              </a:ext>
            </a:extLst>
          </p:cNvPr>
          <p:cNvPicPr>
            <a:picLocks noChangeAspect="1"/>
          </p:cNvPicPr>
          <p:nvPr/>
        </p:nvPicPr>
        <p:blipFill>
          <a:blip r:embed="rId17"/>
          <a:stretch>
            <a:fillRect/>
          </a:stretch>
        </p:blipFill>
        <p:spPr>
          <a:xfrm>
            <a:off x="6012164" y="4630369"/>
            <a:ext cx="542857" cy="723810"/>
          </a:xfrm>
          <a:prstGeom prst="rect">
            <a:avLst/>
          </a:prstGeom>
        </p:spPr>
      </p:pic>
      <p:pic>
        <p:nvPicPr>
          <p:cNvPr id="20" name="Picture 19">
            <a:extLst>
              <a:ext uri="{FF2B5EF4-FFF2-40B4-BE49-F238E27FC236}">
                <a16:creationId xmlns:a16="http://schemas.microsoft.com/office/drawing/2014/main" id="{89B2C6C2-4E69-4B41-8F99-990B2911F5A1}"/>
              </a:ext>
            </a:extLst>
          </p:cNvPr>
          <p:cNvPicPr>
            <a:picLocks noChangeAspect="1"/>
          </p:cNvPicPr>
          <p:nvPr/>
        </p:nvPicPr>
        <p:blipFill>
          <a:blip r:embed="rId18"/>
          <a:stretch>
            <a:fillRect/>
          </a:stretch>
        </p:blipFill>
        <p:spPr>
          <a:xfrm>
            <a:off x="8021663" y="4591754"/>
            <a:ext cx="695238" cy="619048"/>
          </a:xfrm>
          <a:prstGeom prst="rect">
            <a:avLst/>
          </a:prstGeom>
        </p:spPr>
      </p:pic>
      <p:pic>
        <p:nvPicPr>
          <p:cNvPr id="21" name="Picture 20">
            <a:extLst>
              <a:ext uri="{FF2B5EF4-FFF2-40B4-BE49-F238E27FC236}">
                <a16:creationId xmlns:a16="http://schemas.microsoft.com/office/drawing/2014/main" id="{D1C9FD87-05C0-4BCF-80CF-9C0578A6069E}"/>
              </a:ext>
            </a:extLst>
          </p:cNvPr>
          <p:cNvPicPr>
            <a:picLocks noChangeAspect="1"/>
          </p:cNvPicPr>
          <p:nvPr/>
        </p:nvPicPr>
        <p:blipFill>
          <a:blip r:embed="rId19"/>
          <a:stretch>
            <a:fillRect/>
          </a:stretch>
        </p:blipFill>
        <p:spPr>
          <a:xfrm>
            <a:off x="9011150" y="4615563"/>
            <a:ext cx="704762" cy="571429"/>
          </a:xfrm>
          <a:prstGeom prst="rect">
            <a:avLst/>
          </a:prstGeom>
        </p:spPr>
      </p:pic>
      <p:pic>
        <p:nvPicPr>
          <p:cNvPr id="22" name="Picture 21">
            <a:extLst>
              <a:ext uri="{FF2B5EF4-FFF2-40B4-BE49-F238E27FC236}">
                <a16:creationId xmlns:a16="http://schemas.microsoft.com/office/drawing/2014/main" id="{97F66574-74C0-4731-8F75-A429DEED159B}"/>
              </a:ext>
            </a:extLst>
          </p:cNvPr>
          <p:cNvPicPr>
            <a:picLocks noChangeAspect="1"/>
          </p:cNvPicPr>
          <p:nvPr/>
        </p:nvPicPr>
        <p:blipFill>
          <a:blip r:embed="rId20"/>
          <a:stretch>
            <a:fillRect/>
          </a:stretch>
        </p:blipFill>
        <p:spPr>
          <a:xfrm>
            <a:off x="10142471" y="4606682"/>
            <a:ext cx="647619" cy="571429"/>
          </a:xfrm>
          <a:prstGeom prst="rect">
            <a:avLst/>
          </a:prstGeom>
        </p:spPr>
      </p:pic>
      <p:pic>
        <p:nvPicPr>
          <p:cNvPr id="23" name="Picture 22">
            <a:extLst>
              <a:ext uri="{FF2B5EF4-FFF2-40B4-BE49-F238E27FC236}">
                <a16:creationId xmlns:a16="http://schemas.microsoft.com/office/drawing/2014/main" id="{A6E36C8A-1199-4DFB-A324-AF15DED6DC0D}"/>
              </a:ext>
            </a:extLst>
          </p:cNvPr>
          <p:cNvPicPr>
            <a:picLocks noChangeAspect="1"/>
          </p:cNvPicPr>
          <p:nvPr/>
        </p:nvPicPr>
        <p:blipFill>
          <a:blip r:embed="rId21"/>
          <a:stretch>
            <a:fillRect/>
          </a:stretch>
        </p:blipFill>
        <p:spPr>
          <a:xfrm>
            <a:off x="6940579" y="4739804"/>
            <a:ext cx="742857" cy="323810"/>
          </a:xfrm>
          <a:prstGeom prst="rect">
            <a:avLst/>
          </a:prstGeom>
        </p:spPr>
      </p:pic>
      <p:sp>
        <p:nvSpPr>
          <p:cNvPr id="24" name="TextBox 23">
            <a:extLst>
              <a:ext uri="{FF2B5EF4-FFF2-40B4-BE49-F238E27FC236}">
                <a16:creationId xmlns:a16="http://schemas.microsoft.com/office/drawing/2014/main" id="{69378F7F-699D-4D61-B204-36D578B72EAA}"/>
              </a:ext>
            </a:extLst>
          </p:cNvPr>
          <p:cNvSpPr txBox="1"/>
          <p:nvPr/>
        </p:nvSpPr>
        <p:spPr>
          <a:xfrm>
            <a:off x="394283" y="419450"/>
            <a:ext cx="5255254" cy="5909310"/>
          </a:xfrm>
          <a:prstGeom prst="rect">
            <a:avLst/>
          </a:prstGeom>
          <a:noFill/>
        </p:spPr>
        <p:txBody>
          <a:bodyPr wrap="square" rtlCol="0">
            <a:spAutoFit/>
          </a:bodyPr>
          <a:lstStyle/>
          <a:p>
            <a:r>
              <a:rPr lang="en-US" sz="1400" dirty="0">
                <a:latin typeface="Arial Narrow" panose="020B0606020202030204" pitchFamily="34" charset="0"/>
              </a:rPr>
              <a:t>What we've constructed is a pattern and it gives us a firm foundation to know what to expect. Two of these battles are already over. We can already observe that they have been fulfilled according to history and prophecy. We want to make one change, there are not three battles in our history. The first is </a:t>
            </a:r>
            <a:r>
              <a:rPr lang="en-US" sz="1400" dirty="0" err="1">
                <a:latin typeface="Arial Narrow" panose="020B0606020202030204" pitchFamily="34" charset="0"/>
              </a:rPr>
              <a:t>Ipsus</a:t>
            </a:r>
            <a:r>
              <a:rPr lang="en-US" sz="1400" dirty="0">
                <a:latin typeface="Arial Narrow" panose="020B0606020202030204" pitchFamily="34" charset="0"/>
              </a:rPr>
              <a:t> and it is the key to understanding the next three. </a:t>
            </a:r>
            <a:r>
              <a:rPr lang="en-US" sz="1400" dirty="0" err="1">
                <a:latin typeface="Arial Narrow" panose="020B0606020202030204" pitchFamily="34" charset="0"/>
              </a:rPr>
              <a:t>Ipsus</a:t>
            </a:r>
            <a:r>
              <a:rPr lang="en-US" sz="1400" dirty="0">
                <a:latin typeface="Arial Narrow" panose="020B0606020202030204" pitchFamily="34" charset="0"/>
              </a:rPr>
              <a:t> gives us our clue, our first window into what this war is over and how they're going to fight in our history.  We want a quote from Theodor Mommsen he wrote a book called</a:t>
            </a:r>
          </a:p>
          <a:p>
            <a:r>
              <a:rPr lang="en-US" sz="1400" dirty="0">
                <a:latin typeface="Arial Narrow" panose="020B0606020202030204" pitchFamily="34" charset="0"/>
              </a:rPr>
              <a:t> </a:t>
            </a:r>
            <a:r>
              <a:rPr lang="en-US" sz="1400" u="sng" dirty="0">
                <a:latin typeface="Arial Narrow" panose="020B0606020202030204" pitchFamily="34" charset="0"/>
                <a:hlinkClick r:id="rId22"/>
              </a:rPr>
              <a:t>The history of Rome</a:t>
            </a:r>
            <a:r>
              <a:rPr lang="en-US" sz="1400" dirty="0">
                <a:latin typeface="Arial Narrow" panose="020B0606020202030204" pitchFamily="34" charset="0"/>
              </a:rPr>
              <a:t>. </a:t>
            </a:r>
          </a:p>
          <a:p>
            <a:r>
              <a:rPr lang="en-US" sz="1400" u="sng" dirty="0">
                <a:latin typeface="Arial Narrow" panose="020B0606020202030204" pitchFamily="34" charset="0"/>
                <a:hlinkClick r:id="rId22"/>
              </a:rPr>
              <a:t>https://archive.org/details/bub_gb_CPEi8e9UDl8C/page/n3</a:t>
            </a:r>
            <a:endParaRPr lang="en-US" sz="1400" dirty="0">
              <a:latin typeface="Arial Narrow" panose="020B0606020202030204" pitchFamily="34" charset="0"/>
            </a:endParaRPr>
          </a:p>
          <a:p>
            <a:r>
              <a:rPr lang="en-US" sz="1400" dirty="0">
                <a:latin typeface="Arial Narrow" panose="020B0606020202030204" pitchFamily="34" charset="0"/>
              </a:rPr>
              <a:t>When we discuss these histories of Pyrrhus, this is Macedonia in Italy. When we go into these histories, particularly from the death of Alexander, at least to the beginning of the Punic wars, we're dealing with a period  of history where there's very little accurate information. There's many conflicting theories and the only other period of history that's compared with it is the fall of Rome after the barbarians came in. This history is difficult in studying, you go into the Diadochi Wars and it's like wading knee-deep in mud trying to understand what's happening and what sources you trust and what sources you don't. </a:t>
            </a:r>
            <a:r>
              <a:rPr lang="en-US" sz="1400" i="1" dirty="0">
                <a:latin typeface="Arial Narrow" panose="020B0606020202030204" pitchFamily="34" charset="0"/>
              </a:rPr>
              <a:t>Tess studied this history for 18 months every single source she could find before she was happy with a couple of conclusions that she made. When she's looked at them recently she's confident in those conclusions. Theodor Mommsen sums them up in just a few sentences. He won a Nobel prize in literature for this work and she trusts his sources.</a:t>
            </a:r>
            <a:r>
              <a:rPr lang="en-US" sz="1400" dirty="0">
                <a:latin typeface="Arial Narrow" panose="020B0606020202030204" pitchFamily="34" charset="0"/>
              </a:rPr>
              <a:t> One thing that he says that's interesting is the battle of Asculum, it's hard to identify who came against who, who was on the offensive and initiated that and he says that it was Pyrrhus that came against Rome on the offensive. </a:t>
            </a:r>
            <a:r>
              <a:rPr lang="en-US" sz="1400" b="1" dirty="0">
                <a:latin typeface="Arial Narrow" panose="020B0606020202030204" pitchFamily="34" charset="0"/>
              </a:rPr>
              <a:t>So you put extra weight in sources when they start to line up with prophecy</a:t>
            </a:r>
            <a:r>
              <a:rPr lang="en-US" sz="1400" dirty="0">
                <a:latin typeface="Arial Narrow" panose="020B0606020202030204" pitchFamily="34" charset="0"/>
              </a:rPr>
              <a:t>.  We need to look at those histories and decide if they weave in the supernatural. </a:t>
            </a:r>
            <a:endParaRPr lang="en-US" dirty="0"/>
          </a:p>
        </p:txBody>
      </p:sp>
      <p:pic>
        <p:nvPicPr>
          <p:cNvPr id="25" name="Picture 24">
            <a:extLst>
              <a:ext uri="{FF2B5EF4-FFF2-40B4-BE49-F238E27FC236}">
                <a16:creationId xmlns:a16="http://schemas.microsoft.com/office/drawing/2014/main" id="{0130C701-99E5-41A4-9209-874392ED5CC1}"/>
              </a:ext>
            </a:extLst>
          </p:cNvPr>
          <p:cNvPicPr>
            <a:picLocks noChangeAspect="1"/>
          </p:cNvPicPr>
          <p:nvPr/>
        </p:nvPicPr>
        <p:blipFill>
          <a:blip r:embed="rId23"/>
          <a:stretch>
            <a:fillRect/>
          </a:stretch>
        </p:blipFill>
        <p:spPr>
          <a:xfrm>
            <a:off x="7208171" y="5216559"/>
            <a:ext cx="336403" cy="275239"/>
          </a:xfrm>
          <a:prstGeom prst="rect">
            <a:avLst/>
          </a:prstGeom>
        </p:spPr>
      </p:pic>
      <p:pic>
        <p:nvPicPr>
          <p:cNvPr id="26" name="Picture 25">
            <a:extLst>
              <a:ext uri="{FF2B5EF4-FFF2-40B4-BE49-F238E27FC236}">
                <a16:creationId xmlns:a16="http://schemas.microsoft.com/office/drawing/2014/main" id="{F221B74A-EE70-4C98-A488-990A47CFD6D1}"/>
              </a:ext>
            </a:extLst>
          </p:cNvPr>
          <p:cNvPicPr>
            <a:picLocks noChangeAspect="1"/>
          </p:cNvPicPr>
          <p:nvPr/>
        </p:nvPicPr>
        <p:blipFill>
          <a:blip r:embed="rId23"/>
          <a:stretch>
            <a:fillRect/>
          </a:stretch>
        </p:blipFill>
        <p:spPr>
          <a:xfrm>
            <a:off x="8335937" y="5202075"/>
            <a:ext cx="336403" cy="275239"/>
          </a:xfrm>
          <a:prstGeom prst="rect">
            <a:avLst/>
          </a:prstGeom>
        </p:spPr>
      </p:pic>
    </p:spTree>
    <p:extLst>
      <p:ext uri="{BB962C8B-B14F-4D97-AF65-F5344CB8AC3E}">
        <p14:creationId xmlns:p14="http://schemas.microsoft.com/office/powerpoint/2010/main" val="208176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1000"/>
                                        <p:tgtEl>
                                          <p:spTgt spid="8"/>
                                        </p:tgtEl>
                                      </p:cBhvr>
                                    </p:animEffect>
                                    <p:anim calcmode="lin" valueType="num">
                                      <p:cBhvr>
                                        <p:cTn id="33" dur="1000" fill="hold"/>
                                        <p:tgtEl>
                                          <p:spTgt spid="8"/>
                                        </p:tgtEl>
                                        <p:attrNameLst>
                                          <p:attrName>ppt_x</p:attrName>
                                        </p:attrNameLst>
                                      </p:cBhvr>
                                      <p:tavLst>
                                        <p:tav tm="0">
                                          <p:val>
                                            <p:strVal val="#ppt_x"/>
                                          </p:val>
                                        </p:tav>
                                        <p:tav tm="100000">
                                          <p:val>
                                            <p:strVal val="#ppt_x"/>
                                          </p:val>
                                        </p:tav>
                                      </p:tavLst>
                                    </p:anim>
                                    <p:anim calcmode="lin" valueType="num">
                                      <p:cBhvr>
                                        <p:cTn id="34" dur="1000" fill="hold"/>
                                        <p:tgtEl>
                                          <p:spTgt spid="8"/>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1000"/>
                                        <p:tgtEl>
                                          <p:spTgt spid="12"/>
                                        </p:tgtEl>
                                      </p:cBhvr>
                                    </p:animEffect>
                                    <p:anim calcmode="lin" valueType="num">
                                      <p:cBhvr>
                                        <p:cTn id="53" dur="1000" fill="hold"/>
                                        <p:tgtEl>
                                          <p:spTgt spid="12"/>
                                        </p:tgtEl>
                                        <p:attrNameLst>
                                          <p:attrName>ppt_x</p:attrName>
                                        </p:attrNameLst>
                                      </p:cBhvr>
                                      <p:tavLst>
                                        <p:tav tm="0">
                                          <p:val>
                                            <p:strVal val="#ppt_x"/>
                                          </p:val>
                                        </p:tav>
                                        <p:tav tm="100000">
                                          <p:val>
                                            <p:strVal val="#ppt_x"/>
                                          </p:val>
                                        </p:tav>
                                      </p:tavLst>
                                    </p:anim>
                                    <p:anim calcmode="lin" valueType="num">
                                      <p:cBhvr>
                                        <p:cTn id="54" dur="1000" fill="hold"/>
                                        <p:tgtEl>
                                          <p:spTgt spid="12"/>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1000"/>
                                        <p:tgtEl>
                                          <p:spTgt spid="13"/>
                                        </p:tgtEl>
                                      </p:cBhvr>
                                    </p:animEffect>
                                    <p:anim calcmode="lin" valueType="num">
                                      <p:cBhvr>
                                        <p:cTn id="58" dur="1000" fill="hold"/>
                                        <p:tgtEl>
                                          <p:spTgt spid="13"/>
                                        </p:tgtEl>
                                        <p:attrNameLst>
                                          <p:attrName>ppt_x</p:attrName>
                                        </p:attrNameLst>
                                      </p:cBhvr>
                                      <p:tavLst>
                                        <p:tav tm="0">
                                          <p:val>
                                            <p:strVal val="#ppt_x"/>
                                          </p:val>
                                        </p:tav>
                                        <p:tav tm="100000">
                                          <p:val>
                                            <p:strVal val="#ppt_x"/>
                                          </p:val>
                                        </p:tav>
                                      </p:tavLst>
                                    </p:anim>
                                    <p:anim calcmode="lin" valueType="num">
                                      <p:cBhvr>
                                        <p:cTn id="59" dur="1000" fill="hold"/>
                                        <p:tgtEl>
                                          <p:spTgt spid="13"/>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1000"/>
                                        <p:tgtEl>
                                          <p:spTgt spid="14"/>
                                        </p:tgtEl>
                                      </p:cBhvr>
                                    </p:animEffect>
                                    <p:anim calcmode="lin" valueType="num">
                                      <p:cBhvr>
                                        <p:cTn id="63" dur="1000" fill="hold"/>
                                        <p:tgtEl>
                                          <p:spTgt spid="14"/>
                                        </p:tgtEl>
                                        <p:attrNameLst>
                                          <p:attrName>ppt_x</p:attrName>
                                        </p:attrNameLst>
                                      </p:cBhvr>
                                      <p:tavLst>
                                        <p:tav tm="0">
                                          <p:val>
                                            <p:strVal val="#ppt_x"/>
                                          </p:val>
                                        </p:tav>
                                        <p:tav tm="100000">
                                          <p:val>
                                            <p:strVal val="#ppt_x"/>
                                          </p:val>
                                        </p:tav>
                                      </p:tavLst>
                                    </p:anim>
                                    <p:anim calcmode="lin" valueType="num">
                                      <p:cBhvr>
                                        <p:cTn id="64" dur="1000" fill="hold"/>
                                        <p:tgtEl>
                                          <p:spTgt spid="14"/>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1000"/>
                                        <p:tgtEl>
                                          <p:spTgt spid="15"/>
                                        </p:tgtEl>
                                      </p:cBhvr>
                                    </p:animEffect>
                                    <p:anim calcmode="lin" valueType="num">
                                      <p:cBhvr>
                                        <p:cTn id="68" dur="1000" fill="hold"/>
                                        <p:tgtEl>
                                          <p:spTgt spid="15"/>
                                        </p:tgtEl>
                                        <p:attrNameLst>
                                          <p:attrName>ppt_x</p:attrName>
                                        </p:attrNameLst>
                                      </p:cBhvr>
                                      <p:tavLst>
                                        <p:tav tm="0">
                                          <p:val>
                                            <p:strVal val="#ppt_x"/>
                                          </p:val>
                                        </p:tav>
                                        <p:tav tm="100000">
                                          <p:val>
                                            <p:strVal val="#ppt_x"/>
                                          </p:val>
                                        </p:tav>
                                      </p:tavLst>
                                    </p:anim>
                                    <p:anim calcmode="lin" valueType="num">
                                      <p:cBhvr>
                                        <p:cTn id="69" dur="1000" fill="hold"/>
                                        <p:tgtEl>
                                          <p:spTgt spid="15"/>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fade">
                                      <p:cBhvr>
                                        <p:cTn id="72" dur="1000"/>
                                        <p:tgtEl>
                                          <p:spTgt spid="16"/>
                                        </p:tgtEl>
                                      </p:cBhvr>
                                    </p:animEffect>
                                    <p:anim calcmode="lin" valueType="num">
                                      <p:cBhvr>
                                        <p:cTn id="73" dur="1000" fill="hold"/>
                                        <p:tgtEl>
                                          <p:spTgt spid="16"/>
                                        </p:tgtEl>
                                        <p:attrNameLst>
                                          <p:attrName>ppt_x</p:attrName>
                                        </p:attrNameLst>
                                      </p:cBhvr>
                                      <p:tavLst>
                                        <p:tav tm="0">
                                          <p:val>
                                            <p:strVal val="#ppt_x"/>
                                          </p:val>
                                        </p:tav>
                                        <p:tav tm="100000">
                                          <p:val>
                                            <p:strVal val="#ppt_x"/>
                                          </p:val>
                                        </p:tav>
                                      </p:tavLst>
                                    </p:anim>
                                    <p:anim calcmode="lin" valueType="num">
                                      <p:cBhvr>
                                        <p:cTn id="74" dur="1000" fill="hold"/>
                                        <p:tgtEl>
                                          <p:spTgt spid="16"/>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1000"/>
                                        <p:tgtEl>
                                          <p:spTgt spid="17"/>
                                        </p:tgtEl>
                                      </p:cBhvr>
                                    </p:animEffect>
                                    <p:anim calcmode="lin" valueType="num">
                                      <p:cBhvr>
                                        <p:cTn id="78" dur="1000" fill="hold"/>
                                        <p:tgtEl>
                                          <p:spTgt spid="17"/>
                                        </p:tgtEl>
                                        <p:attrNameLst>
                                          <p:attrName>ppt_x</p:attrName>
                                        </p:attrNameLst>
                                      </p:cBhvr>
                                      <p:tavLst>
                                        <p:tav tm="0">
                                          <p:val>
                                            <p:strVal val="#ppt_x"/>
                                          </p:val>
                                        </p:tav>
                                        <p:tav tm="100000">
                                          <p:val>
                                            <p:strVal val="#ppt_x"/>
                                          </p:val>
                                        </p:tav>
                                      </p:tavLst>
                                    </p:anim>
                                    <p:anim calcmode="lin" valueType="num">
                                      <p:cBhvr>
                                        <p:cTn id="79" dur="1000" fill="hold"/>
                                        <p:tgtEl>
                                          <p:spTgt spid="17"/>
                                        </p:tgtEl>
                                        <p:attrNameLst>
                                          <p:attrName>ppt_y</p:attrName>
                                        </p:attrNameLst>
                                      </p:cBhvr>
                                      <p:tavLst>
                                        <p:tav tm="0">
                                          <p:val>
                                            <p:strVal val="#ppt_y+.1"/>
                                          </p:val>
                                        </p:tav>
                                        <p:tav tm="100000">
                                          <p:val>
                                            <p:strVal val="#ppt_y"/>
                                          </p:val>
                                        </p:tav>
                                      </p:tavLst>
                                    </p:anim>
                                  </p:childTnLst>
                                </p:cTn>
                              </p:par>
                              <p:par>
                                <p:cTn id="80" presetID="42" presetClass="entr" presetSubtype="0" fill="hold" nodeType="with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fade">
                                      <p:cBhvr>
                                        <p:cTn id="82" dur="1000"/>
                                        <p:tgtEl>
                                          <p:spTgt spid="18"/>
                                        </p:tgtEl>
                                      </p:cBhvr>
                                    </p:animEffect>
                                    <p:anim calcmode="lin" valueType="num">
                                      <p:cBhvr>
                                        <p:cTn id="83" dur="1000" fill="hold"/>
                                        <p:tgtEl>
                                          <p:spTgt spid="18"/>
                                        </p:tgtEl>
                                        <p:attrNameLst>
                                          <p:attrName>ppt_x</p:attrName>
                                        </p:attrNameLst>
                                      </p:cBhvr>
                                      <p:tavLst>
                                        <p:tav tm="0">
                                          <p:val>
                                            <p:strVal val="#ppt_x"/>
                                          </p:val>
                                        </p:tav>
                                        <p:tav tm="100000">
                                          <p:val>
                                            <p:strVal val="#ppt_x"/>
                                          </p:val>
                                        </p:tav>
                                      </p:tavLst>
                                    </p:anim>
                                    <p:anim calcmode="lin" valueType="num">
                                      <p:cBhvr>
                                        <p:cTn id="84" dur="1000" fill="hold"/>
                                        <p:tgtEl>
                                          <p:spTgt spid="18"/>
                                        </p:tgtEl>
                                        <p:attrNameLst>
                                          <p:attrName>ppt_y</p:attrName>
                                        </p:attrNameLst>
                                      </p:cBhvr>
                                      <p:tavLst>
                                        <p:tav tm="0">
                                          <p:val>
                                            <p:strVal val="#ppt_y+.1"/>
                                          </p:val>
                                        </p:tav>
                                        <p:tav tm="100000">
                                          <p:val>
                                            <p:strVal val="#ppt_y"/>
                                          </p:val>
                                        </p:tav>
                                      </p:tavLst>
                                    </p:anim>
                                  </p:childTnLst>
                                </p:cTn>
                              </p:par>
                              <p:par>
                                <p:cTn id="85" presetID="42" presetClass="entr" presetSubtype="0" fill="hold" nodeType="with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fade">
                                      <p:cBhvr>
                                        <p:cTn id="87" dur="1000"/>
                                        <p:tgtEl>
                                          <p:spTgt spid="19"/>
                                        </p:tgtEl>
                                      </p:cBhvr>
                                    </p:animEffect>
                                    <p:anim calcmode="lin" valueType="num">
                                      <p:cBhvr>
                                        <p:cTn id="88" dur="1000" fill="hold"/>
                                        <p:tgtEl>
                                          <p:spTgt spid="19"/>
                                        </p:tgtEl>
                                        <p:attrNameLst>
                                          <p:attrName>ppt_x</p:attrName>
                                        </p:attrNameLst>
                                      </p:cBhvr>
                                      <p:tavLst>
                                        <p:tav tm="0">
                                          <p:val>
                                            <p:strVal val="#ppt_x"/>
                                          </p:val>
                                        </p:tav>
                                        <p:tav tm="100000">
                                          <p:val>
                                            <p:strVal val="#ppt_x"/>
                                          </p:val>
                                        </p:tav>
                                      </p:tavLst>
                                    </p:anim>
                                    <p:anim calcmode="lin" valueType="num">
                                      <p:cBhvr>
                                        <p:cTn id="89" dur="1000" fill="hold"/>
                                        <p:tgtEl>
                                          <p:spTgt spid="19"/>
                                        </p:tgtEl>
                                        <p:attrNameLst>
                                          <p:attrName>ppt_y</p:attrName>
                                        </p:attrNameLst>
                                      </p:cBhvr>
                                      <p:tavLst>
                                        <p:tav tm="0">
                                          <p:val>
                                            <p:strVal val="#ppt_y+.1"/>
                                          </p:val>
                                        </p:tav>
                                        <p:tav tm="100000">
                                          <p:val>
                                            <p:strVal val="#ppt_y"/>
                                          </p:val>
                                        </p:tav>
                                      </p:tavLst>
                                    </p:anim>
                                  </p:childTnLst>
                                </p:cTn>
                              </p:par>
                              <p:par>
                                <p:cTn id="90" presetID="42" presetClass="entr" presetSubtype="0" fill="hold" nodeType="withEffect">
                                  <p:stCondLst>
                                    <p:cond delay="0"/>
                                  </p:stCondLst>
                                  <p:childTnLst>
                                    <p:set>
                                      <p:cBhvr>
                                        <p:cTn id="91" dur="1" fill="hold">
                                          <p:stCondLst>
                                            <p:cond delay="0"/>
                                          </p:stCondLst>
                                        </p:cTn>
                                        <p:tgtEl>
                                          <p:spTgt spid="20"/>
                                        </p:tgtEl>
                                        <p:attrNameLst>
                                          <p:attrName>style.visibility</p:attrName>
                                        </p:attrNameLst>
                                      </p:cBhvr>
                                      <p:to>
                                        <p:strVal val="visible"/>
                                      </p:to>
                                    </p:set>
                                    <p:animEffect transition="in" filter="fade">
                                      <p:cBhvr>
                                        <p:cTn id="92" dur="1000"/>
                                        <p:tgtEl>
                                          <p:spTgt spid="20"/>
                                        </p:tgtEl>
                                      </p:cBhvr>
                                    </p:animEffect>
                                    <p:anim calcmode="lin" valueType="num">
                                      <p:cBhvr>
                                        <p:cTn id="93" dur="1000" fill="hold"/>
                                        <p:tgtEl>
                                          <p:spTgt spid="20"/>
                                        </p:tgtEl>
                                        <p:attrNameLst>
                                          <p:attrName>ppt_x</p:attrName>
                                        </p:attrNameLst>
                                      </p:cBhvr>
                                      <p:tavLst>
                                        <p:tav tm="0">
                                          <p:val>
                                            <p:strVal val="#ppt_x"/>
                                          </p:val>
                                        </p:tav>
                                        <p:tav tm="100000">
                                          <p:val>
                                            <p:strVal val="#ppt_x"/>
                                          </p:val>
                                        </p:tav>
                                      </p:tavLst>
                                    </p:anim>
                                    <p:anim calcmode="lin" valueType="num">
                                      <p:cBhvr>
                                        <p:cTn id="94" dur="1000" fill="hold"/>
                                        <p:tgtEl>
                                          <p:spTgt spid="20"/>
                                        </p:tgtEl>
                                        <p:attrNameLst>
                                          <p:attrName>ppt_y</p:attrName>
                                        </p:attrNameLst>
                                      </p:cBhvr>
                                      <p:tavLst>
                                        <p:tav tm="0">
                                          <p:val>
                                            <p:strVal val="#ppt_y+.1"/>
                                          </p:val>
                                        </p:tav>
                                        <p:tav tm="100000">
                                          <p:val>
                                            <p:strVal val="#ppt_y"/>
                                          </p:val>
                                        </p:tav>
                                      </p:tavLst>
                                    </p:anim>
                                  </p:childTnLst>
                                </p:cTn>
                              </p:par>
                              <p:par>
                                <p:cTn id="95" presetID="42" presetClass="entr" presetSubtype="0" fill="hold" nodeType="with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fade">
                                      <p:cBhvr>
                                        <p:cTn id="97" dur="1000"/>
                                        <p:tgtEl>
                                          <p:spTgt spid="21"/>
                                        </p:tgtEl>
                                      </p:cBhvr>
                                    </p:animEffect>
                                    <p:anim calcmode="lin" valueType="num">
                                      <p:cBhvr>
                                        <p:cTn id="98" dur="1000" fill="hold"/>
                                        <p:tgtEl>
                                          <p:spTgt spid="21"/>
                                        </p:tgtEl>
                                        <p:attrNameLst>
                                          <p:attrName>ppt_x</p:attrName>
                                        </p:attrNameLst>
                                      </p:cBhvr>
                                      <p:tavLst>
                                        <p:tav tm="0">
                                          <p:val>
                                            <p:strVal val="#ppt_x"/>
                                          </p:val>
                                        </p:tav>
                                        <p:tav tm="100000">
                                          <p:val>
                                            <p:strVal val="#ppt_x"/>
                                          </p:val>
                                        </p:tav>
                                      </p:tavLst>
                                    </p:anim>
                                    <p:anim calcmode="lin" valueType="num">
                                      <p:cBhvr>
                                        <p:cTn id="99" dur="1000" fill="hold"/>
                                        <p:tgtEl>
                                          <p:spTgt spid="21"/>
                                        </p:tgtEl>
                                        <p:attrNameLst>
                                          <p:attrName>ppt_y</p:attrName>
                                        </p:attrNameLst>
                                      </p:cBhvr>
                                      <p:tavLst>
                                        <p:tav tm="0">
                                          <p:val>
                                            <p:strVal val="#ppt_y+.1"/>
                                          </p:val>
                                        </p:tav>
                                        <p:tav tm="100000">
                                          <p:val>
                                            <p:strVal val="#ppt_y"/>
                                          </p:val>
                                        </p:tav>
                                      </p:tavLst>
                                    </p:anim>
                                  </p:childTnLst>
                                </p:cTn>
                              </p:par>
                              <p:par>
                                <p:cTn id="100" presetID="42" presetClass="entr" presetSubtype="0" fill="hold" nodeType="withEffect">
                                  <p:stCondLst>
                                    <p:cond delay="0"/>
                                  </p:stCondLst>
                                  <p:childTnLst>
                                    <p:set>
                                      <p:cBhvr>
                                        <p:cTn id="101" dur="1" fill="hold">
                                          <p:stCondLst>
                                            <p:cond delay="0"/>
                                          </p:stCondLst>
                                        </p:cTn>
                                        <p:tgtEl>
                                          <p:spTgt spid="22"/>
                                        </p:tgtEl>
                                        <p:attrNameLst>
                                          <p:attrName>style.visibility</p:attrName>
                                        </p:attrNameLst>
                                      </p:cBhvr>
                                      <p:to>
                                        <p:strVal val="visible"/>
                                      </p:to>
                                    </p:set>
                                    <p:animEffect transition="in" filter="fade">
                                      <p:cBhvr>
                                        <p:cTn id="102" dur="1000"/>
                                        <p:tgtEl>
                                          <p:spTgt spid="22"/>
                                        </p:tgtEl>
                                      </p:cBhvr>
                                    </p:animEffect>
                                    <p:anim calcmode="lin" valueType="num">
                                      <p:cBhvr>
                                        <p:cTn id="103" dur="1000" fill="hold"/>
                                        <p:tgtEl>
                                          <p:spTgt spid="22"/>
                                        </p:tgtEl>
                                        <p:attrNameLst>
                                          <p:attrName>ppt_x</p:attrName>
                                        </p:attrNameLst>
                                      </p:cBhvr>
                                      <p:tavLst>
                                        <p:tav tm="0">
                                          <p:val>
                                            <p:strVal val="#ppt_x"/>
                                          </p:val>
                                        </p:tav>
                                        <p:tav tm="100000">
                                          <p:val>
                                            <p:strVal val="#ppt_x"/>
                                          </p:val>
                                        </p:tav>
                                      </p:tavLst>
                                    </p:anim>
                                    <p:anim calcmode="lin" valueType="num">
                                      <p:cBhvr>
                                        <p:cTn id="104" dur="1000" fill="hold"/>
                                        <p:tgtEl>
                                          <p:spTgt spid="22"/>
                                        </p:tgtEl>
                                        <p:attrNameLst>
                                          <p:attrName>ppt_y</p:attrName>
                                        </p:attrNameLst>
                                      </p:cBhvr>
                                      <p:tavLst>
                                        <p:tav tm="0">
                                          <p:val>
                                            <p:strVal val="#ppt_y+.1"/>
                                          </p:val>
                                        </p:tav>
                                        <p:tav tm="100000">
                                          <p:val>
                                            <p:strVal val="#ppt_y"/>
                                          </p:val>
                                        </p:tav>
                                      </p:tavLst>
                                    </p:anim>
                                  </p:childTnLst>
                                </p:cTn>
                              </p:par>
                              <p:par>
                                <p:cTn id="105" presetID="42" presetClass="entr" presetSubtype="0" fill="hold" nodeType="withEffect">
                                  <p:stCondLst>
                                    <p:cond delay="0"/>
                                  </p:stCondLst>
                                  <p:childTnLst>
                                    <p:set>
                                      <p:cBhvr>
                                        <p:cTn id="106" dur="1" fill="hold">
                                          <p:stCondLst>
                                            <p:cond delay="0"/>
                                          </p:stCondLst>
                                        </p:cTn>
                                        <p:tgtEl>
                                          <p:spTgt spid="23"/>
                                        </p:tgtEl>
                                        <p:attrNameLst>
                                          <p:attrName>style.visibility</p:attrName>
                                        </p:attrNameLst>
                                      </p:cBhvr>
                                      <p:to>
                                        <p:strVal val="visible"/>
                                      </p:to>
                                    </p:set>
                                    <p:animEffect transition="in" filter="fade">
                                      <p:cBhvr>
                                        <p:cTn id="107" dur="1000"/>
                                        <p:tgtEl>
                                          <p:spTgt spid="23"/>
                                        </p:tgtEl>
                                      </p:cBhvr>
                                    </p:animEffect>
                                    <p:anim calcmode="lin" valueType="num">
                                      <p:cBhvr>
                                        <p:cTn id="108" dur="1000" fill="hold"/>
                                        <p:tgtEl>
                                          <p:spTgt spid="23"/>
                                        </p:tgtEl>
                                        <p:attrNameLst>
                                          <p:attrName>ppt_x</p:attrName>
                                        </p:attrNameLst>
                                      </p:cBhvr>
                                      <p:tavLst>
                                        <p:tav tm="0">
                                          <p:val>
                                            <p:strVal val="#ppt_x"/>
                                          </p:val>
                                        </p:tav>
                                        <p:tav tm="100000">
                                          <p:val>
                                            <p:strVal val="#ppt_x"/>
                                          </p:val>
                                        </p:tav>
                                      </p:tavLst>
                                    </p:anim>
                                    <p:anim calcmode="lin" valueType="num">
                                      <p:cBhvr>
                                        <p:cTn id="109" dur="1000" fill="hold"/>
                                        <p:tgtEl>
                                          <p:spTgt spid="23"/>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24"/>
                                        </p:tgtEl>
                                        <p:attrNameLst>
                                          <p:attrName>style.visibility</p:attrName>
                                        </p:attrNameLst>
                                      </p:cBhvr>
                                      <p:to>
                                        <p:strVal val="visible"/>
                                      </p:to>
                                    </p:set>
                                    <p:animEffect transition="in" filter="fade">
                                      <p:cBhvr>
                                        <p:cTn id="112" dur="1000"/>
                                        <p:tgtEl>
                                          <p:spTgt spid="24"/>
                                        </p:tgtEl>
                                      </p:cBhvr>
                                    </p:animEffect>
                                    <p:anim calcmode="lin" valueType="num">
                                      <p:cBhvr>
                                        <p:cTn id="113" dur="1000" fill="hold"/>
                                        <p:tgtEl>
                                          <p:spTgt spid="24"/>
                                        </p:tgtEl>
                                        <p:attrNameLst>
                                          <p:attrName>ppt_x</p:attrName>
                                        </p:attrNameLst>
                                      </p:cBhvr>
                                      <p:tavLst>
                                        <p:tav tm="0">
                                          <p:val>
                                            <p:strVal val="#ppt_x"/>
                                          </p:val>
                                        </p:tav>
                                        <p:tav tm="100000">
                                          <p:val>
                                            <p:strVal val="#ppt_x"/>
                                          </p:val>
                                        </p:tav>
                                      </p:tavLst>
                                    </p:anim>
                                    <p:anim calcmode="lin" valueType="num">
                                      <p:cBhvr>
                                        <p:cTn id="11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nodeType="clickEffect">
                                  <p:stCondLst>
                                    <p:cond delay="0"/>
                                  </p:stCondLst>
                                  <p:childTnLst>
                                    <p:set>
                                      <p:cBhvr>
                                        <p:cTn id="118" dur="1" fill="hold">
                                          <p:stCondLst>
                                            <p:cond delay="0"/>
                                          </p:stCondLst>
                                        </p:cTn>
                                        <p:tgtEl>
                                          <p:spTgt spid="25"/>
                                        </p:tgtEl>
                                        <p:attrNameLst>
                                          <p:attrName>style.visibility</p:attrName>
                                        </p:attrNameLst>
                                      </p:cBhvr>
                                      <p:to>
                                        <p:strVal val="visible"/>
                                      </p:to>
                                    </p:set>
                                    <p:animEffect transition="in" filter="fade">
                                      <p:cBhvr>
                                        <p:cTn id="119" dur="1000"/>
                                        <p:tgtEl>
                                          <p:spTgt spid="25"/>
                                        </p:tgtEl>
                                      </p:cBhvr>
                                    </p:animEffect>
                                    <p:anim calcmode="lin" valueType="num">
                                      <p:cBhvr>
                                        <p:cTn id="120" dur="1000" fill="hold"/>
                                        <p:tgtEl>
                                          <p:spTgt spid="25"/>
                                        </p:tgtEl>
                                        <p:attrNameLst>
                                          <p:attrName>ppt_x</p:attrName>
                                        </p:attrNameLst>
                                      </p:cBhvr>
                                      <p:tavLst>
                                        <p:tav tm="0">
                                          <p:val>
                                            <p:strVal val="#ppt_x"/>
                                          </p:val>
                                        </p:tav>
                                        <p:tav tm="100000">
                                          <p:val>
                                            <p:strVal val="#ppt_x"/>
                                          </p:val>
                                        </p:tav>
                                      </p:tavLst>
                                    </p:anim>
                                    <p:anim calcmode="lin" valueType="num">
                                      <p:cBhvr>
                                        <p:cTn id="121" dur="1000" fill="hold"/>
                                        <p:tgtEl>
                                          <p:spTgt spid="25"/>
                                        </p:tgtEl>
                                        <p:attrNameLst>
                                          <p:attrName>ppt_y</p:attrName>
                                        </p:attrNameLst>
                                      </p:cBhvr>
                                      <p:tavLst>
                                        <p:tav tm="0">
                                          <p:val>
                                            <p:strVal val="#ppt_y+.1"/>
                                          </p:val>
                                        </p:tav>
                                        <p:tav tm="100000">
                                          <p:val>
                                            <p:strVal val="#ppt_y"/>
                                          </p:val>
                                        </p:tav>
                                      </p:tavLst>
                                    </p:anim>
                                  </p:childTnLst>
                                </p:cTn>
                              </p:par>
                              <p:par>
                                <p:cTn id="122" presetID="42" presetClass="entr" presetSubtype="0" fill="hold" nodeType="withEffect">
                                  <p:stCondLst>
                                    <p:cond delay="0"/>
                                  </p:stCondLst>
                                  <p:childTnLst>
                                    <p:set>
                                      <p:cBhvr>
                                        <p:cTn id="123" dur="1" fill="hold">
                                          <p:stCondLst>
                                            <p:cond delay="0"/>
                                          </p:stCondLst>
                                        </p:cTn>
                                        <p:tgtEl>
                                          <p:spTgt spid="26"/>
                                        </p:tgtEl>
                                        <p:attrNameLst>
                                          <p:attrName>style.visibility</p:attrName>
                                        </p:attrNameLst>
                                      </p:cBhvr>
                                      <p:to>
                                        <p:strVal val="visible"/>
                                      </p:to>
                                    </p:set>
                                    <p:animEffect transition="in" filter="fade">
                                      <p:cBhvr>
                                        <p:cTn id="124" dur="1000"/>
                                        <p:tgtEl>
                                          <p:spTgt spid="26"/>
                                        </p:tgtEl>
                                      </p:cBhvr>
                                    </p:animEffect>
                                    <p:anim calcmode="lin" valueType="num">
                                      <p:cBhvr>
                                        <p:cTn id="125" dur="1000" fill="hold"/>
                                        <p:tgtEl>
                                          <p:spTgt spid="26"/>
                                        </p:tgtEl>
                                        <p:attrNameLst>
                                          <p:attrName>ppt_x</p:attrName>
                                        </p:attrNameLst>
                                      </p:cBhvr>
                                      <p:tavLst>
                                        <p:tav tm="0">
                                          <p:val>
                                            <p:strVal val="#ppt_x"/>
                                          </p:val>
                                        </p:tav>
                                        <p:tav tm="100000">
                                          <p:val>
                                            <p:strVal val="#ppt_x"/>
                                          </p:val>
                                        </p:tav>
                                      </p:tavLst>
                                    </p:anim>
                                    <p:anim calcmode="lin" valueType="num">
                                      <p:cBhvr>
                                        <p:cTn id="126"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869E76D-8C24-4214-A5C1-6CD62622144B}"/>
              </a:ext>
            </a:extLst>
          </p:cNvPr>
          <p:cNvSpPr>
            <a:spLocks noGrp="1"/>
          </p:cNvSpPr>
          <p:nvPr>
            <p:ph type="sldNum" sz="quarter" idx="12"/>
          </p:nvPr>
        </p:nvSpPr>
        <p:spPr/>
        <p:txBody>
          <a:bodyPr/>
          <a:lstStyle/>
          <a:p>
            <a:fld id="{1E1B8BD3-EEEF-4896-BEE3-06C250004F3C}" type="slidenum">
              <a:rPr lang="en-US" smtClean="0"/>
              <a:pPr/>
              <a:t>17</a:t>
            </a:fld>
            <a:endParaRPr lang="en-US"/>
          </a:p>
        </p:txBody>
      </p:sp>
      <p:graphicFrame>
        <p:nvGraphicFramePr>
          <p:cNvPr id="3" name="Table 8">
            <a:extLst>
              <a:ext uri="{FF2B5EF4-FFF2-40B4-BE49-F238E27FC236}">
                <a16:creationId xmlns:a16="http://schemas.microsoft.com/office/drawing/2014/main" id="{B10F0128-0728-4475-AC71-D31B9F652634}"/>
              </a:ext>
            </a:extLst>
          </p:cNvPr>
          <p:cNvGraphicFramePr>
            <a:graphicFrameLocks noGrp="1"/>
          </p:cNvGraphicFramePr>
          <p:nvPr>
            <p:extLst>
              <p:ext uri="{D42A27DB-BD31-4B8C-83A1-F6EECF244321}">
                <p14:modId xmlns:p14="http://schemas.microsoft.com/office/powerpoint/2010/main" val="1953431826"/>
              </p:ext>
            </p:extLst>
          </p:nvPr>
        </p:nvGraphicFramePr>
        <p:xfrm>
          <a:off x="6325299" y="1121133"/>
          <a:ext cx="5126605" cy="4263396"/>
        </p:xfrm>
        <a:graphic>
          <a:graphicData uri="http://schemas.openxmlformats.org/drawingml/2006/table">
            <a:tbl>
              <a:tblPr firstRow="1" bandRow="1">
                <a:tableStyleId>{5C22544A-7EE6-4342-B048-85BDC9FD1C3A}</a:tableStyleId>
              </a:tblPr>
              <a:tblGrid>
                <a:gridCol w="1025321">
                  <a:extLst>
                    <a:ext uri="{9D8B030D-6E8A-4147-A177-3AD203B41FA5}">
                      <a16:colId xmlns:a16="http://schemas.microsoft.com/office/drawing/2014/main" val="3640459496"/>
                    </a:ext>
                  </a:extLst>
                </a:gridCol>
                <a:gridCol w="1025321">
                  <a:extLst>
                    <a:ext uri="{9D8B030D-6E8A-4147-A177-3AD203B41FA5}">
                      <a16:colId xmlns:a16="http://schemas.microsoft.com/office/drawing/2014/main" val="575605366"/>
                    </a:ext>
                  </a:extLst>
                </a:gridCol>
                <a:gridCol w="1025321">
                  <a:extLst>
                    <a:ext uri="{9D8B030D-6E8A-4147-A177-3AD203B41FA5}">
                      <a16:colId xmlns:a16="http://schemas.microsoft.com/office/drawing/2014/main" val="1478272422"/>
                    </a:ext>
                  </a:extLst>
                </a:gridCol>
                <a:gridCol w="1025321">
                  <a:extLst>
                    <a:ext uri="{9D8B030D-6E8A-4147-A177-3AD203B41FA5}">
                      <a16:colId xmlns:a16="http://schemas.microsoft.com/office/drawing/2014/main" val="536168491"/>
                    </a:ext>
                  </a:extLst>
                </a:gridCol>
                <a:gridCol w="1025321">
                  <a:extLst>
                    <a:ext uri="{9D8B030D-6E8A-4147-A177-3AD203B41FA5}">
                      <a16:colId xmlns:a16="http://schemas.microsoft.com/office/drawing/2014/main" val="2922306800"/>
                    </a:ext>
                  </a:extLst>
                </a:gridCol>
              </a:tblGrid>
              <a:tr h="1065849">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1" kern="1200" dirty="0">
                          <a:solidFill>
                            <a:schemeClr val="tx1"/>
                          </a:solidFill>
                          <a:effectLst/>
                          <a:latin typeface="Arial Narrow" panose="020B0606020202030204" pitchFamily="34" charset="0"/>
                          <a:ea typeface="+mn-ea"/>
                          <a:cs typeface="+mn-cs"/>
                        </a:rPr>
                        <a:t> </a:t>
                      </a:r>
                    </a:p>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27467975"/>
                  </a:ext>
                </a:extLst>
              </a:tr>
              <a:tr h="1065849">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408218"/>
                  </a:ext>
                </a:extLst>
              </a:tr>
              <a:tr h="1065849">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86414646"/>
                  </a:ext>
                </a:extLst>
              </a:tr>
              <a:tr h="1065849">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4258726"/>
                  </a:ext>
                </a:extLst>
              </a:tr>
            </a:tbl>
          </a:graphicData>
        </a:graphic>
      </p:graphicFrame>
      <p:pic>
        <p:nvPicPr>
          <p:cNvPr id="4" name="Picture 3">
            <a:extLst>
              <a:ext uri="{FF2B5EF4-FFF2-40B4-BE49-F238E27FC236}">
                <a16:creationId xmlns:a16="http://schemas.microsoft.com/office/drawing/2014/main" id="{06149055-FA34-4E82-B70F-F38FEEE7C92B}"/>
              </a:ext>
            </a:extLst>
          </p:cNvPr>
          <p:cNvPicPr>
            <a:picLocks noChangeAspect="1"/>
          </p:cNvPicPr>
          <p:nvPr/>
        </p:nvPicPr>
        <p:blipFill>
          <a:blip r:embed="rId2"/>
          <a:stretch>
            <a:fillRect/>
          </a:stretch>
        </p:blipFill>
        <p:spPr>
          <a:xfrm>
            <a:off x="7487879" y="1423565"/>
            <a:ext cx="733333" cy="428571"/>
          </a:xfrm>
          <a:prstGeom prst="rect">
            <a:avLst/>
          </a:prstGeom>
        </p:spPr>
      </p:pic>
      <p:pic>
        <p:nvPicPr>
          <p:cNvPr id="5" name="Picture 4">
            <a:extLst>
              <a:ext uri="{FF2B5EF4-FFF2-40B4-BE49-F238E27FC236}">
                <a16:creationId xmlns:a16="http://schemas.microsoft.com/office/drawing/2014/main" id="{7E6BA015-942B-4005-B92D-6948306589FB}"/>
              </a:ext>
            </a:extLst>
          </p:cNvPr>
          <p:cNvPicPr>
            <a:picLocks noChangeAspect="1"/>
          </p:cNvPicPr>
          <p:nvPr/>
        </p:nvPicPr>
        <p:blipFill>
          <a:blip r:embed="rId3"/>
          <a:stretch>
            <a:fillRect/>
          </a:stretch>
        </p:blipFill>
        <p:spPr>
          <a:xfrm>
            <a:off x="8555267" y="1423565"/>
            <a:ext cx="666667" cy="542857"/>
          </a:xfrm>
          <a:prstGeom prst="rect">
            <a:avLst/>
          </a:prstGeom>
        </p:spPr>
      </p:pic>
      <p:pic>
        <p:nvPicPr>
          <p:cNvPr id="6" name="Picture 5">
            <a:extLst>
              <a:ext uri="{FF2B5EF4-FFF2-40B4-BE49-F238E27FC236}">
                <a16:creationId xmlns:a16="http://schemas.microsoft.com/office/drawing/2014/main" id="{FB0D3BDE-8233-48BF-9F13-DE5A03820577}"/>
              </a:ext>
            </a:extLst>
          </p:cNvPr>
          <p:cNvPicPr>
            <a:picLocks noChangeAspect="1"/>
          </p:cNvPicPr>
          <p:nvPr/>
        </p:nvPicPr>
        <p:blipFill>
          <a:blip r:embed="rId4"/>
          <a:stretch>
            <a:fillRect/>
          </a:stretch>
        </p:blipFill>
        <p:spPr>
          <a:xfrm>
            <a:off x="9555989" y="1414041"/>
            <a:ext cx="638095" cy="552381"/>
          </a:xfrm>
          <a:prstGeom prst="rect">
            <a:avLst/>
          </a:prstGeom>
        </p:spPr>
      </p:pic>
      <p:pic>
        <p:nvPicPr>
          <p:cNvPr id="7" name="Picture 6">
            <a:extLst>
              <a:ext uri="{FF2B5EF4-FFF2-40B4-BE49-F238E27FC236}">
                <a16:creationId xmlns:a16="http://schemas.microsoft.com/office/drawing/2014/main" id="{5FDC6EC5-E925-4E08-96D2-66075AE12422}"/>
              </a:ext>
            </a:extLst>
          </p:cNvPr>
          <p:cNvPicPr>
            <a:picLocks noChangeAspect="1"/>
          </p:cNvPicPr>
          <p:nvPr/>
        </p:nvPicPr>
        <p:blipFill>
          <a:blip r:embed="rId5"/>
          <a:stretch>
            <a:fillRect/>
          </a:stretch>
        </p:blipFill>
        <p:spPr>
          <a:xfrm>
            <a:off x="10556711" y="1395166"/>
            <a:ext cx="723810" cy="542857"/>
          </a:xfrm>
          <a:prstGeom prst="rect">
            <a:avLst/>
          </a:prstGeom>
        </p:spPr>
      </p:pic>
      <p:pic>
        <p:nvPicPr>
          <p:cNvPr id="8" name="Picture 7">
            <a:extLst>
              <a:ext uri="{FF2B5EF4-FFF2-40B4-BE49-F238E27FC236}">
                <a16:creationId xmlns:a16="http://schemas.microsoft.com/office/drawing/2014/main" id="{94E4DE89-34F9-4FE7-9AD6-9F1FED41D508}"/>
              </a:ext>
            </a:extLst>
          </p:cNvPr>
          <p:cNvPicPr>
            <a:picLocks noChangeAspect="1"/>
          </p:cNvPicPr>
          <p:nvPr/>
        </p:nvPicPr>
        <p:blipFill>
          <a:blip r:embed="rId6"/>
          <a:stretch>
            <a:fillRect/>
          </a:stretch>
        </p:blipFill>
        <p:spPr>
          <a:xfrm>
            <a:off x="6490336" y="1366422"/>
            <a:ext cx="695238" cy="600000"/>
          </a:xfrm>
          <a:prstGeom prst="rect">
            <a:avLst/>
          </a:prstGeom>
        </p:spPr>
      </p:pic>
      <p:pic>
        <p:nvPicPr>
          <p:cNvPr id="9" name="Picture 8">
            <a:extLst>
              <a:ext uri="{FF2B5EF4-FFF2-40B4-BE49-F238E27FC236}">
                <a16:creationId xmlns:a16="http://schemas.microsoft.com/office/drawing/2014/main" id="{E59CA6E6-0521-40E6-ABDC-8E1635ED15B2}"/>
              </a:ext>
            </a:extLst>
          </p:cNvPr>
          <p:cNvPicPr>
            <a:picLocks noChangeAspect="1"/>
          </p:cNvPicPr>
          <p:nvPr/>
        </p:nvPicPr>
        <p:blipFill>
          <a:blip r:embed="rId7"/>
          <a:stretch>
            <a:fillRect/>
          </a:stretch>
        </p:blipFill>
        <p:spPr>
          <a:xfrm>
            <a:off x="6490336" y="2485223"/>
            <a:ext cx="609524" cy="533333"/>
          </a:xfrm>
          <a:prstGeom prst="rect">
            <a:avLst/>
          </a:prstGeom>
        </p:spPr>
      </p:pic>
      <p:pic>
        <p:nvPicPr>
          <p:cNvPr id="10" name="Picture 9">
            <a:extLst>
              <a:ext uri="{FF2B5EF4-FFF2-40B4-BE49-F238E27FC236}">
                <a16:creationId xmlns:a16="http://schemas.microsoft.com/office/drawing/2014/main" id="{A66C0CF9-910F-4B3B-B95C-8D7B2A785B84}"/>
              </a:ext>
            </a:extLst>
          </p:cNvPr>
          <p:cNvPicPr>
            <a:picLocks noChangeAspect="1"/>
          </p:cNvPicPr>
          <p:nvPr/>
        </p:nvPicPr>
        <p:blipFill>
          <a:blip r:embed="rId8"/>
          <a:stretch>
            <a:fillRect/>
          </a:stretch>
        </p:blipFill>
        <p:spPr>
          <a:xfrm>
            <a:off x="7594811" y="2485223"/>
            <a:ext cx="342857" cy="333333"/>
          </a:xfrm>
          <a:prstGeom prst="rect">
            <a:avLst/>
          </a:prstGeom>
        </p:spPr>
      </p:pic>
      <p:pic>
        <p:nvPicPr>
          <p:cNvPr id="11" name="Picture 10">
            <a:extLst>
              <a:ext uri="{FF2B5EF4-FFF2-40B4-BE49-F238E27FC236}">
                <a16:creationId xmlns:a16="http://schemas.microsoft.com/office/drawing/2014/main" id="{24DDB047-8ABC-4539-A25F-59732CB45A67}"/>
              </a:ext>
            </a:extLst>
          </p:cNvPr>
          <p:cNvPicPr>
            <a:picLocks noChangeAspect="1"/>
          </p:cNvPicPr>
          <p:nvPr/>
        </p:nvPicPr>
        <p:blipFill>
          <a:blip r:embed="rId9"/>
          <a:stretch>
            <a:fillRect/>
          </a:stretch>
        </p:blipFill>
        <p:spPr>
          <a:xfrm>
            <a:off x="8499835" y="2466348"/>
            <a:ext cx="714286" cy="580952"/>
          </a:xfrm>
          <a:prstGeom prst="rect">
            <a:avLst/>
          </a:prstGeom>
        </p:spPr>
      </p:pic>
      <p:pic>
        <p:nvPicPr>
          <p:cNvPr id="12" name="Picture 11">
            <a:extLst>
              <a:ext uri="{FF2B5EF4-FFF2-40B4-BE49-F238E27FC236}">
                <a16:creationId xmlns:a16="http://schemas.microsoft.com/office/drawing/2014/main" id="{FA15F572-DC47-4E38-82EB-A8689EEAF1A1}"/>
              </a:ext>
            </a:extLst>
          </p:cNvPr>
          <p:cNvPicPr>
            <a:picLocks noChangeAspect="1"/>
          </p:cNvPicPr>
          <p:nvPr/>
        </p:nvPicPr>
        <p:blipFill>
          <a:blip r:embed="rId10"/>
          <a:stretch>
            <a:fillRect/>
          </a:stretch>
        </p:blipFill>
        <p:spPr>
          <a:xfrm>
            <a:off x="9544858" y="2435679"/>
            <a:ext cx="723810" cy="609524"/>
          </a:xfrm>
          <a:prstGeom prst="rect">
            <a:avLst/>
          </a:prstGeom>
        </p:spPr>
      </p:pic>
      <p:pic>
        <p:nvPicPr>
          <p:cNvPr id="13" name="Picture 12">
            <a:extLst>
              <a:ext uri="{FF2B5EF4-FFF2-40B4-BE49-F238E27FC236}">
                <a16:creationId xmlns:a16="http://schemas.microsoft.com/office/drawing/2014/main" id="{CF1937FA-F101-4CCC-8F4D-FF6721393AD6}"/>
              </a:ext>
            </a:extLst>
          </p:cNvPr>
          <p:cNvPicPr>
            <a:picLocks noChangeAspect="1"/>
          </p:cNvPicPr>
          <p:nvPr/>
        </p:nvPicPr>
        <p:blipFill>
          <a:blip r:embed="rId11"/>
          <a:stretch>
            <a:fillRect/>
          </a:stretch>
        </p:blipFill>
        <p:spPr>
          <a:xfrm>
            <a:off x="10528386" y="2435679"/>
            <a:ext cx="800000" cy="533333"/>
          </a:xfrm>
          <a:prstGeom prst="rect">
            <a:avLst/>
          </a:prstGeom>
        </p:spPr>
      </p:pic>
      <p:pic>
        <p:nvPicPr>
          <p:cNvPr id="14" name="Picture 13">
            <a:extLst>
              <a:ext uri="{FF2B5EF4-FFF2-40B4-BE49-F238E27FC236}">
                <a16:creationId xmlns:a16="http://schemas.microsoft.com/office/drawing/2014/main" id="{C9A91470-6A6E-49C8-9448-8161190D5D45}"/>
              </a:ext>
            </a:extLst>
          </p:cNvPr>
          <p:cNvPicPr>
            <a:picLocks noChangeAspect="1"/>
          </p:cNvPicPr>
          <p:nvPr/>
        </p:nvPicPr>
        <p:blipFill>
          <a:blip r:embed="rId12"/>
          <a:stretch>
            <a:fillRect/>
          </a:stretch>
        </p:blipFill>
        <p:spPr>
          <a:xfrm>
            <a:off x="6490336" y="3506304"/>
            <a:ext cx="638095" cy="695238"/>
          </a:xfrm>
          <a:prstGeom prst="rect">
            <a:avLst/>
          </a:prstGeom>
        </p:spPr>
      </p:pic>
      <p:pic>
        <p:nvPicPr>
          <p:cNvPr id="15" name="Picture 14">
            <a:extLst>
              <a:ext uri="{FF2B5EF4-FFF2-40B4-BE49-F238E27FC236}">
                <a16:creationId xmlns:a16="http://schemas.microsoft.com/office/drawing/2014/main" id="{87AA5642-77B9-489A-904C-4235B1D50D95}"/>
              </a:ext>
            </a:extLst>
          </p:cNvPr>
          <p:cNvPicPr>
            <a:picLocks noChangeAspect="1"/>
          </p:cNvPicPr>
          <p:nvPr/>
        </p:nvPicPr>
        <p:blipFill>
          <a:blip r:embed="rId13"/>
          <a:stretch>
            <a:fillRect/>
          </a:stretch>
        </p:blipFill>
        <p:spPr>
          <a:xfrm>
            <a:off x="7487879" y="3439488"/>
            <a:ext cx="695238" cy="495238"/>
          </a:xfrm>
          <a:prstGeom prst="rect">
            <a:avLst/>
          </a:prstGeom>
        </p:spPr>
      </p:pic>
      <p:pic>
        <p:nvPicPr>
          <p:cNvPr id="16" name="Picture 15">
            <a:extLst>
              <a:ext uri="{FF2B5EF4-FFF2-40B4-BE49-F238E27FC236}">
                <a16:creationId xmlns:a16="http://schemas.microsoft.com/office/drawing/2014/main" id="{F0B90D29-2C30-44E0-A019-C704661BB2A8}"/>
              </a:ext>
            </a:extLst>
          </p:cNvPr>
          <p:cNvPicPr>
            <a:picLocks noChangeAspect="1"/>
          </p:cNvPicPr>
          <p:nvPr/>
        </p:nvPicPr>
        <p:blipFill>
          <a:blip r:embed="rId14"/>
          <a:stretch>
            <a:fillRect/>
          </a:stretch>
        </p:blipFill>
        <p:spPr>
          <a:xfrm>
            <a:off x="8466384" y="3439488"/>
            <a:ext cx="819048" cy="647619"/>
          </a:xfrm>
          <a:prstGeom prst="rect">
            <a:avLst/>
          </a:prstGeom>
        </p:spPr>
      </p:pic>
      <p:pic>
        <p:nvPicPr>
          <p:cNvPr id="17" name="Picture 16">
            <a:extLst>
              <a:ext uri="{FF2B5EF4-FFF2-40B4-BE49-F238E27FC236}">
                <a16:creationId xmlns:a16="http://schemas.microsoft.com/office/drawing/2014/main" id="{4D50EC61-8902-4E98-9607-C2D1F02BA024}"/>
              </a:ext>
            </a:extLst>
          </p:cNvPr>
          <p:cNvPicPr>
            <a:picLocks noChangeAspect="1"/>
          </p:cNvPicPr>
          <p:nvPr/>
        </p:nvPicPr>
        <p:blipFill>
          <a:blip r:embed="rId15"/>
          <a:stretch>
            <a:fillRect/>
          </a:stretch>
        </p:blipFill>
        <p:spPr>
          <a:xfrm>
            <a:off x="9521070" y="3435886"/>
            <a:ext cx="714286" cy="600000"/>
          </a:xfrm>
          <a:prstGeom prst="rect">
            <a:avLst/>
          </a:prstGeom>
        </p:spPr>
      </p:pic>
      <p:pic>
        <p:nvPicPr>
          <p:cNvPr id="18" name="Picture 17">
            <a:extLst>
              <a:ext uri="{FF2B5EF4-FFF2-40B4-BE49-F238E27FC236}">
                <a16:creationId xmlns:a16="http://schemas.microsoft.com/office/drawing/2014/main" id="{6984F359-02AC-4222-B597-E7E553B010D8}"/>
              </a:ext>
            </a:extLst>
          </p:cNvPr>
          <p:cNvPicPr>
            <a:picLocks noChangeAspect="1"/>
          </p:cNvPicPr>
          <p:nvPr/>
        </p:nvPicPr>
        <p:blipFill>
          <a:blip r:embed="rId16"/>
          <a:stretch>
            <a:fillRect/>
          </a:stretch>
        </p:blipFill>
        <p:spPr>
          <a:xfrm>
            <a:off x="10623385" y="3435886"/>
            <a:ext cx="676190" cy="590476"/>
          </a:xfrm>
          <a:prstGeom prst="rect">
            <a:avLst/>
          </a:prstGeom>
        </p:spPr>
      </p:pic>
      <p:pic>
        <p:nvPicPr>
          <p:cNvPr id="19" name="Picture 18">
            <a:extLst>
              <a:ext uri="{FF2B5EF4-FFF2-40B4-BE49-F238E27FC236}">
                <a16:creationId xmlns:a16="http://schemas.microsoft.com/office/drawing/2014/main" id="{CB909696-8A7C-414A-9177-2CDFCDAE5499}"/>
              </a:ext>
            </a:extLst>
          </p:cNvPr>
          <p:cNvPicPr>
            <a:picLocks noChangeAspect="1"/>
          </p:cNvPicPr>
          <p:nvPr/>
        </p:nvPicPr>
        <p:blipFill>
          <a:blip r:embed="rId17"/>
          <a:stretch>
            <a:fillRect/>
          </a:stretch>
        </p:blipFill>
        <p:spPr>
          <a:xfrm>
            <a:off x="6490336" y="4454200"/>
            <a:ext cx="542857" cy="723810"/>
          </a:xfrm>
          <a:prstGeom prst="rect">
            <a:avLst/>
          </a:prstGeom>
        </p:spPr>
      </p:pic>
      <p:pic>
        <p:nvPicPr>
          <p:cNvPr id="20" name="Picture 19">
            <a:extLst>
              <a:ext uri="{FF2B5EF4-FFF2-40B4-BE49-F238E27FC236}">
                <a16:creationId xmlns:a16="http://schemas.microsoft.com/office/drawing/2014/main" id="{D2BA153A-50D3-4A6A-B18A-4E250BD085D0}"/>
              </a:ext>
            </a:extLst>
          </p:cNvPr>
          <p:cNvPicPr>
            <a:picLocks noChangeAspect="1"/>
          </p:cNvPicPr>
          <p:nvPr/>
        </p:nvPicPr>
        <p:blipFill>
          <a:blip r:embed="rId18"/>
          <a:stretch>
            <a:fillRect/>
          </a:stretch>
        </p:blipFill>
        <p:spPr>
          <a:xfrm>
            <a:off x="8499835" y="4415585"/>
            <a:ext cx="695238" cy="619048"/>
          </a:xfrm>
          <a:prstGeom prst="rect">
            <a:avLst/>
          </a:prstGeom>
        </p:spPr>
      </p:pic>
      <p:pic>
        <p:nvPicPr>
          <p:cNvPr id="21" name="Picture 20">
            <a:extLst>
              <a:ext uri="{FF2B5EF4-FFF2-40B4-BE49-F238E27FC236}">
                <a16:creationId xmlns:a16="http://schemas.microsoft.com/office/drawing/2014/main" id="{DDAB64C5-CCE6-4EE0-9EE3-51075C32224F}"/>
              </a:ext>
            </a:extLst>
          </p:cNvPr>
          <p:cNvPicPr>
            <a:picLocks noChangeAspect="1"/>
          </p:cNvPicPr>
          <p:nvPr/>
        </p:nvPicPr>
        <p:blipFill>
          <a:blip r:embed="rId19"/>
          <a:stretch>
            <a:fillRect/>
          </a:stretch>
        </p:blipFill>
        <p:spPr>
          <a:xfrm>
            <a:off x="9489322" y="4439394"/>
            <a:ext cx="704762" cy="571429"/>
          </a:xfrm>
          <a:prstGeom prst="rect">
            <a:avLst/>
          </a:prstGeom>
        </p:spPr>
      </p:pic>
      <p:pic>
        <p:nvPicPr>
          <p:cNvPr id="22" name="Picture 21">
            <a:extLst>
              <a:ext uri="{FF2B5EF4-FFF2-40B4-BE49-F238E27FC236}">
                <a16:creationId xmlns:a16="http://schemas.microsoft.com/office/drawing/2014/main" id="{AB763E36-25C2-4048-BE61-CA518B65DA35}"/>
              </a:ext>
            </a:extLst>
          </p:cNvPr>
          <p:cNvPicPr>
            <a:picLocks noChangeAspect="1"/>
          </p:cNvPicPr>
          <p:nvPr/>
        </p:nvPicPr>
        <p:blipFill>
          <a:blip r:embed="rId20"/>
          <a:stretch>
            <a:fillRect/>
          </a:stretch>
        </p:blipFill>
        <p:spPr>
          <a:xfrm>
            <a:off x="10620643" y="4430513"/>
            <a:ext cx="647619" cy="571429"/>
          </a:xfrm>
          <a:prstGeom prst="rect">
            <a:avLst/>
          </a:prstGeom>
        </p:spPr>
      </p:pic>
      <p:pic>
        <p:nvPicPr>
          <p:cNvPr id="23" name="Picture 22">
            <a:extLst>
              <a:ext uri="{FF2B5EF4-FFF2-40B4-BE49-F238E27FC236}">
                <a16:creationId xmlns:a16="http://schemas.microsoft.com/office/drawing/2014/main" id="{CD8AE188-71A5-4A48-9413-C92D8778D500}"/>
              </a:ext>
            </a:extLst>
          </p:cNvPr>
          <p:cNvPicPr>
            <a:picLocks noChangeAspect="1"/>
          </p:cNvPicPr>
          <p:nvPr/>
        </p:nvPicPr>
        <p:blipFill>
          <a:blip r:embed="rId21"/>
          <a:stretch>
            <a:fillRect/>
          </a:stretch>
        </p:blipFill>
        <p:spPr>
          <a:xfrm>
            <a:off x="7418751" y="4563635"/>
            <a:ext cx="742857" cy="323810"/>
          </a:xfrm>
          <a:prstGeom prst="rect">
            <a:avLst/>
          </a:prstGeom>
        </p:spPr>
      </p:pic>
      <p:pic>
        <p:nvPicPr>
          <p:cNvPr id="24" name="Picture 23">
            <a:extLst>
              <a:ext uri="{FF2B5EF4-FFF2-40B4-BE49-F238E27FC236}">
                <a16:creationId xmlns:a16="http://schemas.microsoft.com/office/drawing/2014/main" id="{DD273B1B-D7A8-42FF-A0B2-C4A1ED39473A}"/>
              </a:ext>
            </a:extLst>
          </p:cNvPr>
          <p:cNvPicPr>
            <a:picLocks noChangeAspect="1"/>
          </p:cNvPicPr>
          <p:nvPr/>
        </p:nvPicPr>
        <p:blipFill>
          <a:blip r:embed="rId22"/>
          <a:stretch>
            <a:fillRect/>
          </a:stretch>
        </p:blipFill>
        <p:spPr>
          <a:xfrm>
            <a:off x="7686343" y="5040390"/>
            <a:ext cx="336403" cy="275239"/>
          </a:xfrm>
          <a:prstGeom prst="rect">
            <a:avLst/>
          </a:prstGeom>
        </p:spPr>
      </p:pic>
      <p:pic>
        <p:nvPicPr>
          <p:cNvPr id="25" name="Picture 24">
            <a:extLst>
              <a:ext uri="{FF2B5EF4-FFF2-40B4-BE49-F238E27FC236}">
                <a16:creationId xmlns:a16="http://schemas.microsoft.com/office/drawing/2014/main" id="{37C2BA28-0B21-42AF-904F-F2DE24ABA393}"/>
              </a:ext>
            </a:extLst>
          </p:cNvPr>
          <p:cNvPicPr>
            <a:picLocks noChangeAspect="1"/>
          </p:cNvPicPr>
          <p:nvPr/>
        </p:nvPicPr>
        <p:blipFill>
          <a:blip r:embed="rId22"/>
          <a:stretch>
            <a:fillRect/>
          </a:stretch>
        </p:blipFill>
        <p:spPr>
          <a:xfrm>
            <a:off x="8814109" y="5025906"/>
            <a:ext cx="336403" cy="275239"/>
          </a:xfrm>
          <a:prstGeom prst="rect">
            <a:avLst/>
          </a:prstGeom>
        </p:spPr>
      </p:pic>
      <p:graphicFrame>
        <p:nvGraphicFramePr>
          <p:cNvPr id="26" name="Table 26">
            <a:extLst>
              <a:ext uri="{FF2B5EF4-FFF2-40B4-BE49-F238E27FC236}">
                <a16:creationId xmlns:a16="http://schemas.microsoft.com/office/drawing/2014/main" id="{C82F26A2-F955-42EE-844A-2C9F070F7FCB}"/>
              </a:ext>
            </a:extLst>
          </p:cNvPr>
          <p:cNvGraphicFramePr>
            <a:graphicFrameLocks noGrp="1"/>
          </p:cNvGraphicFramePr>
          <p:nvPr>
            <p:extLst>
              <p:ext uri="{D42A27DB-BD31-4B8C-83A1-F6EECF244321}">
                <p14:modId xmlns:p14="http://schemas.microsoft.com/office/powerpoint/2010/main" val="779973492"/>
              </p:ext>
            </p:extLst>
          </p:nvPr>
        </p:nvGraphicFramePr>
        <p:xfrm>
          <a:off x="7352610" y="454194"/>
          <a:ext cx="4094756" cy="640080"/>
        </p:xfrm>
        <a:graphic>
          <a:graphicData uri="http://schemas.openxmlformats.org/drawingml/2006/table">
            <a:tbl>
              <a:tblPr firstRow="1" bandRow="1">
                <a:tableStyleId>{5C22544A-7EE6-4342-B048-85BDC9FD1C3A}</a:tableStyleId>
              </a:tblPr>
              <a:tblGrid>
                <a:gridCol w="1023689">
                  <a:extLst>
                    <a:ext uri="{9D8B030D-6E8A-4147-A177-3AD203B41FA5}">
                      <a16:colId xmlns:a16="http://schemas.microsoft.com/office/drawing/2014/main" val="3100924675"/>
                    </a:ext>
                  </a:extLst>
                </a:gridCol>
                <a:gridCol w="1023689">
                  <a:extLst>
                    <a:ext uri="{9D8B030D-6E8A-4147-A177-3AD203B41FA5}">
                      <a16:colId xmlns:a16="http://schemas.microsoft.com/office/drawing/2014/main" val="2046326261"/>
                    </a:ext>
                  </a:extLst>
                </a:gridCol>
                <a:gridCol w="1023689">
                  <a:extLst>
                    <a:ext uri="{9D8B030D-6E8A-4147-A177-3AD203B41FA5}">
                      <a16:colId xmlns:a16="http://schemas.microsoft.com/office/drawing/2014/main" val="1693090510"/>
                    </a:ext>
                  </a:extLst>
                </a:gridCol>
                <a:gridCol w="1023689">
                  <a:extLst>
                    <a:ext uri="{9D8B030D-6E8A-4147-A177-3AD203B41FA5}">
                      <a16:colId xmlns:a16="http://schemas.microsoft.com/office/drawing/2014/main" val="1243484413"/>
                    </a:ext>
                  </a:extLst>
                </a:gridCol>
              </a:tblGrid>
              <a:tr h="370840">
                <a:tc>
                  <a:txBody>
                    <a:bodyPr/>
                    <a:lstStyle/>
                    <a:p>
                      <a:pPr algn="ctr"/>
                      <a:r>
                        <a:rPr lang="en-US" sz="1200" dirty="0" err="1">
                          <a:solidFill>
                            <a:schemeClr val="tx1"/>
                          </a:solidFill>
                          <a:latin typeface="Arial Narrow" panose="020B0606020202030204" pitchFamily="34" charset="0"/>
                        </a:rPr>
                        <a:t>Ipsus</a:t>
                      </a:r>
                      <a:endParaRPr lang="en-US" sz="1200" dirty="0">
                        <a:solidFill>
                          <a:schemeClr val="tx1"/>
                        </a:solidFill>
                        <a:latin typeface="Arial Narrow" panose="020B0606020202030204" pitchFamily="34" charset="0"/>
                      </a:endParaRPr>
                    </a:p>
                    <a:p>
                      <a:pPr algn="ctr"/>
                      <a:r>
                        <a:rPr lang="en-US" sz="1200" dirty="0">
                          <a:solidFill>
                            <a:schemeClr val="tx1"/>
                          </a:solidFill>
                          <a:latin typeface="Arial Narrow" panose="020B0606020202030204" pitchFamily="34" charset="0"/>
                        </a:rPr>
                        <a:t>E</a:t>
                      </a:r>
                    </a:p>
                  </a:txBody>
                  <a:tcPr>
                    <a:solidFill>
                      <a:schemeClr val="accent1">
                        <a:lumMod val="20000"/>
                        <a:lumOff val="80000"/>
                      </a:schemeClr>
                    </a:solidFill>
                  </a:tcPr>
                </a:tc>
                <a:tc>
                  <a:txBody>
                    <a:bodyPr/>
                    <a:lstStyle/>
                    <a:p>
                      <a:pPr algn="ctr"/>
                      <a:r>
                        <a:rPr lang="en-US" sz="1200" dirty="0">
                          <a:solidFill>
                            <a:schemeClr val="tx1"/>
                          </a:solidFill>
                          <a:latin typeface="Arial Narrow" panose="020B0606020202030204" pitchFamily="34" charset="0"/>
                        </a:rPr>
                        <a:t>Heraclea</a:t>
                      </a:r>
                    </a:p>
                    <a:p>
                      <a:pPr algn="ctr"/>
                      <a:r>
                        <a:rPr lang="en-US" sz="1200" dirty="0">
                          <a:solidFill>
                            <a:schemeClr val="tx1"/>
                          </a:solidFill>
                          <a:latin typeface="Arial Narrow" panose="020B0606020202030204" pitchFamily="34" charset="0"/>
                        </a:rPr>
                        <a:t>E</a:t>
                      </a:r>
                    </a:p>
                  </a:txBody>
                  <a:tcPr>
                    <a:solidFill>
                      <a:schemeClr val="accent1">
                        <a:lumMod val="20000"/>
                        <a:lumOff val="80000"/>
                      </a:schemeClr>
                    </a:solidFill>
                  </a:tcPr>
                </a:tc>
                <a:tc>
                  <a:txBody>
                    <a:bodyPr/>
                    <a:lstStyle/>
                    <a:p>
                      <a:pPr algn="ctr"/>
                      <a:r>
                        <a:rPr lang="en-US" sz="1200" dirty="0">
                          <a:solidFill>
                            <a:schemeClr val="tx1"/>
                          </a:solidFill>
                          <a:latin typeface="Arial Narrow" panose="020B0606020202030204" pitchFamily="34" charset="0"/>
                        </a:rPr>
                        <a:t>Asculum</a:t>
                      </a:r>
                    </a:p>
                    <a:p>
                      <a:pPr algn="ctr"/>
                      <a:r>
                        <a:rPr lang="en-US" sz="1200" dirty="0">
                          <a:solidFill>
                            <a:schemeClr val="tx1"/>
                          </a:solidFill>
                          <a:latin typeface="Arial Narrow" panose="020B0606020202030204" pitchFamily="34" charset="0"/>
                        </a:rPr>
                        <a:t>E</a:t>
                      </a:r>
                    </a:p>
                  </a:txBody>
                  <a:tcPr>
                    <a:solidFill>
                      <a:schemeClr val="accent1">
                        <a:lumMod val="20000"/>
                        <a:lumOff val="80000"/>
                      </a:schemeClr>
                    </a:solidFill>
                  </a:tcPr>
                </a:tc>
                <a:tc>
                  <a:txBody>
                    <a:bodyPr/>
                    <a:lstStyle/>
                    <a:p>
                      <a:pPr algn="ctr"/>
                      <a:r>
                        <a:rPr lang="en-US" sz="1200" dirty="0">
                          <a:solidFill>
                            <a:schemeClr val="tx1"/>
                          </a:solidFill>
                          <a:latin typeface="Arial Narrow" panose="020B0606020202030204" pitchFamily="34" charset="0"/>
                        </a:rPr>
                        <a:t>275BC</a:t>
                      </a:r>
                    </a:p>
                    <a:p>
                      <a:pPr algn="ctr"/>
                      <a:r>
                        <a:rPr lang="en-US" sz="1200" dirty="0" err="1">
                          <a:solidFill>
                            <a:schemeClr val="tx1"/>
                          </a:solidFill>
                          <a:latin typeface="Arial Narrow" panose="020B0606020202030204" pitchFamily="34" charset="0"/>
                        </a:rPr>
                        <a:t>Beneventum</a:t>
                      </a:r>
                      <a:endParaRPr lang="en-US" sz="1200" dirty="0">
                        <a:solidFill>
                          <a:schemeClr val="tx1"/>
                        </a:solidFill>
                        <a:latin typeface="Arial Narrow" panose="020B0606020202030204" pitchFamily="34" charset="0"/>
                      </a:endParaRPr>
                    </a:p>
                    <a:p>
                      <a:pPr algn="ctr"/>
                      <a:r>
                        <a:rPr lang="en-US" sz="1200" dirty="0">
                          <a:solidFill>
                            <a:schemeClr val="tx1"/>
                          </a:solidFill>
                          <a:latin typeface="Arial Narrow" panose="020B0606020202030204" pitchFamily="34" charset="0"/>
                        </a:rPr>
                        <a:t>E</a:t>
                      </a:r>
                    </a:p>
                  </a:txBody>
                  <a:tcPr>
                    <a:solidFill>
                      <a:schemeClr val="accent1">
                        <a:lumMod val="20000"/>
                        <a:lumOff val="80000"/>
                      </a:schemeClr>
                    </a:solidFill>
                  </a:tcPr>
                </a:tc>
                <a:extLst>
                  <a:ext uri="{0D108BD9-81ED-4DB2-BD59-A6C34878D82A}">
                    <a16:rowId xmlns:a16="http://schemas.microsoft.com/office/drawing/2014/main" val="55998034"/>
                  </a:ext>
                </a:extLst>
              </a:tr>
            </a:tbl>
          </a:graphicData>
        </a:graphic>
      </p:graphicFrame>
      <p:sp>
        <p:nvSpPr>
          <p:cNvPr id="28" name="TextBox 27">
            <a:extLst>
              <a:ext uri="{FF2B5EF4-FFF2-40B4-BE49-F238E27FC236}">
                <a16:creationId xmlns:a16="http://schemas.microsoft.com/office/drawing/2014/main" id="{C63A5B41-1F26-4E64-9C17-26E5CEDA755D}"/>
              </a:ext>
            </a:extLst>
          </p:cNvPr>
          <p:cNvSpPr txBox="1"/>
          <p:nvPr/>
        </p:nvSpPr>
        <p:spPr>
          <a:xfrm>
            <a:off x="695266" y="1490367"/>
            <a:ext cx="5251404" cy="4031873"/>
          </a:xfrm>
          <a:prstGeom prst="rect">
            <a:avLst/>
          </a:prstGeom>
          <a:noFill/>
        </p:spPr>
        <p:txBody>
          <a:bodyPr wrap="square" rtlCol="0">
            <a:spAutoFit/>
          </a:bodyPr>
          <a:lstStyle/>
          <a:p>
            <a:r>
              <a:rPr lang="en-US" sz="1400" dirty="0">
                <a:latin typeface="Arial Narrow" panose="020B0606020202030204" pitchFamily="34" charset="0"/>
              </a:rPr>
              <a:t>What we have are four battles, </a:t>
            </a:r>
            <a:r>
              <a:rPr lang="en-US" sz="1400" dirty="0" err="1">
                <a:latin typeface="Arial Narrow" panose="020B0606020202030204" pitchFamily="34" charset="0"/>
              </a:rPr>
              <a:t>Ipsus</a:t>
            </a:r>
            <a:r>
              <a:rPr lang="en-US" sz="1400" dirty="0">
                <a:latin typeface="Arial Narrow" panose="020B0606020202030204" pitchFamily="34" charset="0"/>
              </a:rPr>
              <a:t>, where it begins, Heraclea, Asculum and </a:t>
            </a:r>
            <a:r>
              <a:rPr lang="en-US" sz="1400" dirty="0" err="1">
                <a:latin typeface="Arial Narrow" panose="020B0606020202030204" pitchFamily="34" charset="0"/>
              </a:rPr>
              <a:t>Beneventum</a:t>
            </a:r>
            <a:r>
              <a:rPr lang="en-US" sz="1400" dirty="0">
                <a:latin typeface="Arial Narrow" panose="020B0606020202030204" pitchFamily="34" charset="0"/>
              </a:rPr>
              <a:t>. With the battle of </a:t>
            </a:r>
            <a:r>
              <a:rPr lang="en-US" sz="1400" dirty="0" err="1">
                <a:latin typeface="Arial Narrow" panose="020B0606020202030204" pitchFamily="34" charset="0"/>
              </a:rPr>
              <a:t>Ipsus</a:t>
            </a:r>
            <a:r>
              <a:rPr lang="en-US" sz="1400" dirty="0">
                <a:latin typeface="Arial Narrow" panose="020B0606020202030204" pitchFamily="34" charset="0"/>
              </a:rPr>
              <a:t> it is set in </a:t>
            </a:r>
            <a:r>
              <a:rPr lang="en-US" sz="1400" dirty="0" err="1">
                <a:latin typeface="Arial Narrow" panose="020B0606020202030204" pitchFamily="34" charset="0"/>
              </a:rPr>
              <a:t>Ipsus</a:t>
            </a:r>
            <a:r>
              <a:rPr lang="en-US" sz="1400" dirty="0">
                <a:latin typeface="Arial Narrow" panose="020B0606020202030204" pitchFamily="34" charset="0"/>
              </a:rPr>
              <a:t> and this is the greatest achievement of war elephants in Hellenistic military history. They played the decisive role, they decided the outcome of the battles. </a:t>
            </a:r>
          </a:p>
          <a:p>
            <a:r>
              <a:rPr lang="en-US" sz="1400" dirty="0">
                <a:latin typeface="Arial Narrow" panose="020B0606020202030204" pitchFamily="34" charset="0"/>
              </a:rPr>
              <a:t> </a:t>
            </a:r>
          </a:p>
          <a:p>
            <a:r>
              <a:rPr lang="en-US" sz="1400" dirty="0">
                <a:latin typeface="Arial Narrow" panose="020B0606020202030204" pitchFamily="34" charset="0"/>
              </a:rPr>
              <a:t>Now because this is a review we're not going to go into all the history, we're just going to quote Theodore Mommsen and his History of Rome. He says in the spring of 275 BC, this is a battle of </a:t>
            </a:r>
            <a:r>
              <a:rPr lang="en-US" sz="1400" dirty="0" err="1">
                <a:latin typeface="Arial Narrow" panose="020B0606020202030204" pitchFamily="34" charset="0"/>
              </a:rPr>
              <a:t>Beneventum</a:t>
            </a:r>
            <a:r>
              <a:rPr lang="en-US" sz="1400" dirty="0">
                <a:latin typeface="Arial Narrow" panose="020B0606020202030204" pitchFamily="34" charset="0"/>
              </a:rPr>
              <a:t>, Pyrrhus marched against Rome who was again invading the South. He says the very elephants which had won the previous battles for Pyrrhus,  Heraclea and Asculum, proved to be the cause of his defeat by attacking their own side. The greatest military exhibition of elephants in Hellenistic history began at </a:t>
            </a:r>
            <a:r>
              <a:rPr lang="en-US" sz="1400" dirty="0" err="1">
                <a:latin typeface="Arial Narrow" panose="020B0606020202030204" pitchFamily="34" charset="0"/>
              </a:rPr>
              <a:t>Ipsus</a:t>
            </a:r>
            <a:r>
              <a:rPr lang="en-US" sz="1400" dirty="0">
                <a:latin typeface="Arial Narrow" panose="020B0606020202030204" pitchFamily="34" charset="0"/>
              </a:rPr>
              <a:t>. Then they decide the battle of Heraclea and Asculum and they are the cause of Pyrrhus’s defeat at </a:t>
            </a:r>
            <a:r>
              <a:rPr lang="en-US" sz="1400" dirty="0" err="1">
                <a:latin typeface="Arial Narrow" panose="020B0606020202030204" pitchFamily="34" charset="0"/>
              </a:rPr>
              <a:t>Beneventum</a:t>
            </a:r>
            <a:r>
              <a:rPr lang="en-US" sz="1400" dirty="0">
                <a:latin typeface="Arial Narrow" panose="020B0606020202030204" pitchFamily="34" charset="0"/>
              </a:rPr>
              <a:t>. We've connected our thread and see one common thread between all four battles. When we did this we didn't just pick up elephants from </a:t>
            </a:r>
            <a:r>
              <a:rPr lang="en-US" sz="1400" dirty="0" err="1">
                <a:latin typeface="Arial Narrow" panose="020B0606020202030204" pitchFamily="34" charset="0"/>
              </a:rPr>
              <a:t>Ipsus</a:t>
            </a:r>
            <a:r>
              <a:rPr lang="en-US" sz="1400" dirty="0">
                <a:latin typeface="Arial Narrow" panose="020B0606020202030204" pitchFamily="34" charset="0"/>
              </a:rPr>
              <a:t> because this is 2016, this is 2018, this is 2019 and then we come to </a:t>
            </a:r>
            <a:r>
              <a:rPr lang="en-US" sz="1400" dirty="0" err="1">
                <a:latin typeface="Arial Narrow" panose="020B0606020202030204" pitchFamily="34" charset="0"/>
              </a:rPr>
              <a:t>Beneventum</a:t>
            </a:r>
            <a:r>
              <a:rPr lang="en-US" sz="1400" dirty="0">
                <a:latin typeface="Arial Narrow" panose="020B0606020202030204" pitchFamily="34" charset="0"/>
              </a:rPr>
              <a:t> which we could call the midnight cry.   </a:t>
            </a:r>
          </a:p>
          <a:p>
            <a:r>
              <a:rPr lang="en-US" dirty="0"/>
              <a:t> </a:t>
            </a:r>
          </a:p>
        </p:txBody>
      </p:sp>
      <p:graphicFrame>
        <p:nvGraphicFramePr>
          <p:cNvPr id="29" name="Table 26">
            <a:extLst>
              <a:ext uri="{FF2B5EF4-FFF2-40B4-BE49-F238E27FC236}">
                <a16:creationId xmlns:a16="http://schemas.microsoft.com/office/drawing/2014/main" id="{16214792-329B-4CFD-AD4C-22208A9FE6F5}"/>
              </a:ext>
            </a:extLst>
          </p:cNvPr>
          <p:cNvGraphicFramePr>
            <a:graphicFrameLocks noGrp="1"/>
          </p:cNvGraphicFramePr>
          <p:nvPr>
            <p:extLst>
              <p:ext uri="{D42A27DB-BD31-4B8C-83A1-F6EECF244321}">
                <p14:modId xmlns:p14="http://schemas.microsoft.com/office/powerpoint/2010/main" val="2677015342"/>
              </p:ext>
            </p:extLst>
          </p:nvPr>
        </p:nvGraphicFramePr>
        <p:xfrm>
          <a:off x="7352610" y="5416244"/>
          <a:ext cx="4094756" cy="457200"/>
        </p:xfrm>
        <a:graphic>
          <a:graphicData uri="http://schemas.openxmlformats.org/drawingml/2006/table">
            <a:tbl>
              <a:tblPr firstRow="1" bandRow="1">
                <a:tableStyleId>{5C22544A-7EE6-4342-B048-85BDC9FD1C3A}</a:tableStyleId>
              </a:tblPr>
              <a:tblGrid>
                <a:gridCol w="1023689">
                  <a:extLst>
                    <a:ext uri="{9D8B030D-6E8A-4147-A177-3AD203B41FA5}">
                      <a16:colId xmlns:a16="http://schemas.microsoft.com/office/drawing/2014/main" val="3100924675"/>
                    </a:ext>
                  </a:extLst>
                </a:gridCol>
                <a:gridCol w="1023689">
                  <a:extLst>
                    <a:ext uri="{9D8B030D-6E8A-4147-A177-3AD203B41FA5}">
                      <a16:colId xmlns:a16="http://schemas.microsoft.com/office/drawing/2014/main" val="2046326261"/>
                    </a:ext>
                  </a:extLst>
                </a:gridCol>
                <a:gridCol w="1023689">
                  <a:extLst>
                    <a:ext uri="{9D8B030D-6E8A-4147-A177-3AD203B41FA5}">
                      <a16:colId xmlns:a16="http://schemas.microsoft.com/office/drawing/2014/main" val="1693090510"/>
                    </a:ext>
                  </a:extLst>
                </a:gridCol>
                <a:gridCol w="1023689">
                  <a:extLst>
                    <a:ext uri="{9D8B030D-6E8A-4147-A177-3AD203B41FA5}">
                      <a16:colId xmlns:a16="http://schemas.microsoft.com/office/drawing/2014/main" val="1243484413"/>
                    </a:ext>
                  </a:extLst>
                </a:gridCol>
              </a:tblGrid>
              <a:tr h="370840">
                <a:tc>
                  <a:txBody>
                    <a:bodyPr/>
                    <a:lstStyle/>
                    <a:p>
                      <a:pPr algn="ctr"/>
                      <a:r>
                        <a:rPr lang="en-US" sz="1200" dirty="0">
                          <a:solidFill>
                            <a:schemeClr val="tx1"/>
                          </a:solidFill>
                          <a:latin typeface="Arial Narrow" panose="020B0606020202030204" pitchFamily="34" charset="0"/>
                        </a:rPr>
                        <a:t>2016</a:t>
                      </a:r>
                    </a:p>
                  </a:txBody>
                  <a:tcPr>
                    <a:solidFill>
                      <a:schemeClr val="accent1">
                        <a:lumMod val="20000"/>
                        <a:lumOff val="80000"/>
                      </a:schemeClr>
                    </a:solidFill>
                  </a:tcPr>
                </a:tc>
                <a:tc>
                  <a:txBody>
                    <a:bodyPr/>
                    <a:lstStyle/>
                    <a:p>
                      <a:pPr algn="ctr"/>
                      <a:r>
                        <a:rPr lang="en-US" sz="1200" dirty="0">
                          <a:solidFill>
                            <a:schemeClr val="tx1"/>
                          </a:solidFill>
                          <a:latin typeface="Arial Narrow" panose="020B0606020202030204" pitchFamily="34" charset="0"/>
                        </a:rPr>
                        <a:t>2018</a:t>
                      </a:r>
                    </a:p>
                  </a:txBody>
                  <a:tcPr>
                    <a:solidFill>
                      <a:schemeClr val="accent1">
                        <a:lumMod val="20000"/>
                        <a:lumOff val="80000"/>
                      </a:schemeClr>
                    </a:solidFill>
                  </a:tcPr>
                </a:tc>
                <a:tc>
                  <a:txBody>
                    <a:bodyPr/>
                    <a:lstStyle/>
                    <a:p>
                      <a:pPr algn="ctr"/>
                      <a:r>
                        <a:rPr lang="en-US" sz="1200" dirty="0">
                          <a:solidFill>
                            <a:schemeClr val="tx1"/>
                          </a:solidFill>
                          <a:latin typeface="Arial Narrow" panose="020B0606020202030204" pitchFamily="34" charset="0"/>
                        </a:rPr>
                        <a:t>2019</a:t>
                      </a:r>
                    </a:p>
                  </a:txBody>
                  <a:tcPr>
                    <a:solidFill>
                      <a:schemeClr val="accent1">
                        <a:lumMod val="20000"/>
                        <a:lumOff val="80000"/>
                      </a:schemeClr>
                    </a:solidFill>
                  </a:tcPr>
                </a:tc>
                <a:tc>
                  <a:txBody>
                    <a:bodyPr/>
                    <a:lstStyle/>
                    <a:p>
                      <a:pPr algn="ctr"/>
                      <a:r>
                        <a:rPr lang="en-US" sz="1200" dirty="0" err="1">
                          <a:solidFill>
                            <a:schemeClr val="tx1"/>
                          </a:solidFill>
                          <a:latin typeface="Arial Narrow" panose="020B0606020202030204" pitchFamily="34" charset="0"/>
                        </a:rPr>
                        <a:t>Beneventum</a:t>
                      </a:r>
                      <a:endParaRPr lang="en-US" sz="1200" dirty="0">
                        <a:solidFill>
                          <a:schemeClr val="tx1"/>
                        </a:solidFill>
                        <a:latin typeface="Arial Narrow" panose="020B0606020202030204" pitchFamily="34" charset="0"/>
                      </a:endParaRPr>
                    </a:p>
                    <a:p>
                      <a:pPr algn="ctr"/>
                      <a:r>
                        <a:rPr lang="en-US" sz="1200" dirty="0">
                          <a:solidFill>
                            <a:schemeClr val="tx1"/>
                          </a:solidFill>
                          <a:latin typeface="Arial Narrow" panose="020B0606020202030204" pitchFamily="34" charset="0"/>
                        </a:rPr>
                        <a:t>MC</a:t>
                      </a:r>
                    </a:p>
                  </a:txBody>
                  <a:tcPr>
                    <a:solidFill>
                      <a:schemeClr val="accent1">
                        <a:lumMod val="20000"/>
                        <a:lumOff val="80000"/>
                      </a:schemeClr>
                    </a:solidFill>
                  </a:tcPr>
                </a:tc>
                <a:extLst>
                  <a:ext uri="{0D108BD9-81ED-4DB2-BD59-A6C34878D82A}">
                    <a16:rowId xmlns:a16="http://schemas.microsoft.com/office/drawing/2014/main" val="55998034"/>
                  </a:ext>
                </a:extLst>
              </a:tr>
            </a:tbl>
          </a:graphicData>
        </a:graphic>
      </p:graphicFrame>
    </p:spTree>
    <p:extLst>
      <p:ext uri="{BB962C8B-B14F-4D97-AF65-F5344CB8AC3E}">
        <p14:creationId xmlns:p14="http://schemas.microsoft.com/office/powerpoint/2010/main" val="348233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1000"/>
                                        <p:tgtEl>
                                          <p:spTgt spid="8"/>
                                        </p:tgtEl>
                                      </p:cBhvr>
                                    </p:animEffect>
                                    <p:anim calcmode="lin" valueType="num">
                                      <p:cBhvr>
                                        <p:cTn id="33" dur="1000" fill="hold"/>
                                        <p:tgtEl>
                                          <p:spTgt spid="8"/>
                                        </p:tgtEl>
                                        <p:attrNameLst>
                                          <p:attrName>ppt_x</p:attrName>
                                        </p:attrNameLst>
                                      </p:cBhvr>
                                      <p:tavLst>
                                        <p:tav tm="0">
                                          <p:val>
                                            <p:strVal val="#ppt_x"/>
                                          </p:val>
                                        </p:tav>
                                        <p:tav tm="100000">
                                          <p:val>
                                            <p:strVal val="#ppt_x"/>
                                          </p:val>
                                        </p:tav>
                                      </p:tavLst>
                                    </p:anim>
                                    <p:anim calcmode="lin" valueType="num">
                                      <p:cBhvr>
                                        <p:cTn id="34" dur="1000" fill="hold"/>
                                        <p:tgtEl>
                                          <p:spTgt spid="8"/>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1000"/>
                                        <p:tgtEl>
                                          <p:spTgt spid="12"/>
                                        </p:tgtEl>
                                      </p:cBhvr>
                                    </p:animEffect>
                                    <p:anim calcmode="lin" valueType="num">
                                      <p:cBhvr>
                                        <p:cTn id="53" dur="1000" fill="hold"/>
                                        <p:tgtEl>
                                          <p:spTgt spid="12"/>
                                        </p:tgtEl>
                                        <p:attrNameLst>
                                          <p:attrName>ppt_x</p:attrName>
                                        </p:attrNameLst>
                                      </p:cBhvr>
                                      <p:tavLst>
                                        <p:tav tm="0">
                                          <p:val>
                                            <p:strVal val="#ppt_x"/>
                                          </p:val>
                                        </p:tav>
                                        <p:tav tm="100000">
                                          <p:val>
                                            <p:strVal val="#ppt_x"/>
                                          </p:val>
                                        </p:tav>
                                      </p:tavLst>
                                    </p:anim>
                                    <p:anim calcmode="lin" valueType="num">
                                      <p:cBhvr>
                                        <p:cTn id="54" dur="1000" fill="hold"/>
                                        <p:tgtEl>
                                          <p:spTgt spid="12"/>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1000"/>
                                        <p:tgtEl>
                                          <p:spTgt spid="13"/>
                                        </p:tgtEl>
                                      </p:cBhvr>
                                    </p:animEffect>
                                    <p:anim calcmode="lin" valueType="num">
                                      <p:cBhvr>
                                        <p:cTn id="58" dur="1000" fill="hold"/>
                                        <p:tgtEl>
                                          <p:spTgt spid="13"/>
                                        </p:tgtEl>
                                        <p:attrNameLst>
                                          <p:attrName>ppt_x</p:attrName>
                                        </p:attrNameLst>
                                      </p:cBhvr>
                                      <p:tavLst>
                                        <p:tav tm="0">
                                          <p:val>
                                            <p:strVal val="#ppt_x"/>
                                          </p:val>
                                        </p:tav>
                                        <p:tav tm="100000">
                                          <p:val>
                                            <p:strVal val="#ppt_x"/>
                                          </p:val>
                                        </p:tav>
                                      </p:tavLst>
                                    </p:anim>
                                    <p:anim calcmode="lin" valueType="num">
                                      <p:cBhvr>
                                        <p:cTn id="59" dur="1000" fill="hold"/>
                                        <p:tgtEl>
                                          <p:spTgt spid="13"/>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1000"/>
                                        <p:tgtEl>
                                          <p:spTgt spid="14"/>
                                        </p:tgtEl>
                                      </p:cBhvr>
                                    </p:animEffect>
                                    <p:anim calcmode="lin" valueType="num">
                                      <p:cBhvr>
                                        <p:cTn id="63" dur="1000" fill="hold"/>
                                        <p:tgtEl>
                                          <p:spTgt spid="14"/>
                                        </p:tgtEl>
                                        <p:attrNameLst>
                                          <p:attrName>ppt_x</p:attrName>
                                        </p:attrNameLst>
                                      </p:cBhvr>
                                      <p:tavLst>
                                        <p:tav tm="0">
                                          <p:val>
                                            <p:strVal val="#ppt_x"/>
                                          </p:val>
                                        </p:tav>
                                        <p:tav tm="100000">
                                          <p:val>
                                            <p:strVal val="#ppt_x"/>
                                          </p:val>
                                        </p:tav>
                                      </p:tavLst>
                                    </p:anim>
                                    <p:anim calcmode="lin" valueType="num">
                                      <p:cBhvr>
                                        <p:cTn id="64" dur="1000" fill="hold"/>
                                        <p:tgtEl>
                                          <p:spTgt spid="14"/>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1000"/>
                                        <p:tgtEl>
                                          <p:spTgt spid="15"/>
                                        </p:tgtEl>
                                      </p:cBhvr>
                                    </p:animEffect>
                                    <p:anim calcmode="lin" valueType="num">
                                      <p:cBhvr>
                                        <p:cTn id="68" dur="1000" fill="hold"/>
                                        <p:tgtEl>
                                          <p:spTgt spid="15"/>
                                        </p:tgtEl>
                                        <p:attrNameLst>
                                          <p:attrName>ppt_x</p:attrName>
                                        </p:attrNameLst>
                                      </p:cBhvr>
                                      <p:tavLst>
                                        <p:tav tm="0">
                                          <p:val>
                                            <p:strVal val="#ppt_x"/>
                                          </p:val>
                                        </p:tav>
                                        <p:tav tm="100000">
                                          <p:val>
                                            <p:strVal val="#ppt_x"/>
                                          </p:val>
                                        </p:tav>
                                      </p:tavLst>
                                    </p:anim>
                                    <p:anim calcmode="lin" valueType="num">
                                      <p:cBhvr>
                                        <p:cTn id="69" dur="1000" fill="hold"/>
                                        <p:tgtEl>
                                          <p:spTgt spid="15"/>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fade">
                                      <p:cBhvr>
                                        <p:cTn id="72" dur="1000"/>
                                        <p:tgtEl>
                                          <p:spTgt spid="16"/>
                                        </p:tgtEl>
                                      </p:cBhvr>
                                    </p:animEffect>
                                    <p:anim calcmode="lin" valueType="num">
                                      <p:cBhvr>
                                        <p:cTn id="73" dur="1000" fill="hold"/>
                                        <p:tgtEl>
                                          <p:spTgt spid="16"/>
                                        </p:tgtEl>
                                        <p:attrNameLst>
                                          <p:attrName>ppt_x</p:attrName>
                                        </p:attrNameLst>
                                      </p:cBhvr>
                                      <p:tavLst>
                                        <p:tav tm="0">
                                          <p:val>
                                            <p:strVal val="#ppt_x"/>
                                          </p:val>
                                        </p:tav>
                                        <p:tav tm="100000">
                                          <p:val>
                                            <p:strVal val="#ppt_x"/>
                                          </p:val>
                                        </p:tav>
                                      </p:tavLst>
                                    </p:anim>
                                    <p:anim calcmode="lin" valueType="num">
                                      <p:cBhvr>
                                        <p:cTn id="74" dur="1000" fill="hold"/>
                                        <p:tgtEl>
                                          <p:spTgt spid="16"/>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1000"/>
                                        <p:tgtEl>
                                          <p:spTgt spid="17"/>
                                        </p:tgtEl>
                                      </p:cBhvr>
                                    </p:animEffect>
                                    <p:anim calcmode="lin" valueType="num">
                                      <p:cBhvr>
                                        <p:cTn id="78" dur="1000" fill="hold"/>
                                        <p:tgtEl>
                                          <p:spTgt spid="17"/>
                                        </p:tgtEl>
                                        <p:attrNameLst>
                                          <p:attrName>ppt_x</p:attrName>
                                        </p:attrNameLst>
                                      </p:cBhvr>
                                      <p:tavLst>
                                        <p:tav tm="0">
                                          <p:val>
                                            <p:strVal val="#ppt_x"/>
                                          </p:val>
                                        </p:tav>
                                        <p:tav tm="100000">
                                          <p:val>
                                            <p:strVal val="#ppt_x"/>
                                          </p:val>
                                        </p:tav>
                                      </p:tavLst>
                                    </p:anim>
                                    <p:anim calcmode="lin" valueType="num">
                                      <p:cBhvr>
                                        <p:cTn id="79" dur="1000" fill="hold"/>
                                        <p:tgtEl>
                                          <p:spTgt spid="17"/>
                                        </p:tgtEl>
                                        <p:attrNameLst>
                                          <p:attrName>ppt_y</p:attrName>
                                        </p:attrNameLst>
                                      </p:cBhvr>
                                      <p:tavLst>
                                        <p:tav tm="0">
                                          <p:val>
                                            <p:strVal val="#ppt_y+.1"/>
                                          </p:val>
                                        </p:tav>
                                        <p:tav tm="100000">
                                          <p:val>
                                            <p:strVal val="#ppt_y"/>
                                          </p:val>
                                        </p:tav>
                                      </p:tavLst>
                                    </p:anim>
                                  </p:childTnLst>
                                </p:cTn>
                              </p:par>
                              <p:par>
                                <p:cTn id="80" presetID="42" presetClass="entr" presetSubtype="0" fill="hold" nodeType="with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fade">
                                      <p:cBhvr>
                                        <p:cTn id="82" dur="1000"/>
                                        <p:tgtEl>
                                          <p:spTgt spid="18"/>
                                        </p:tgtEl>
                                      </p:cBhvr>
                                    </p:animEffect>
                                    <p:anim calcmode="lin" valueType="num">
                                      <p:cBhvr>
                                        <p:cTn id="83" dur="1000" fill="hold"/>
                                        <p:tgtEl>
                                          <p:spTgt spid="18"/>
                                        </p:tgtEl>
                                        <p:attrNameLst>
                                          <p:attrName>ppt_x</p:attrName>
                                        </p:attrNameLst>
                                      </p:cBhvr>
                                      <p:tavLst>
                                        <p:tav tm="0">
                                          <p:val>
                                            <p:strVal val="#ppt_x"/>
                                          </p:val>
                                        </p:tav>
                                        <p:tav tm="100000">
                                          <p:val>
                                            <p:strVal val="#ppt_x"/>
                                          </p:val>
                                        </p:tav>
                                      </p:tavLst>
                                    </p:anim>
                                    <p:anim calcmode="lin" valueType="num">
                                      <p:cBhvr>
                                        <p:cTn id="84" dur="1000" fill="hold"/>
                                        <p:tgtEl>
                                          <p:spTgt spid="18"/>
                                        </p:tgtEl>
                                        <p:attrNameLst>
                                          <p:attrName>ppt_y</p:attrName>
                                        </p:attrNameLst>
                                      </p:cBhvr>
                                      <p:tavLst>
                                        <p:tav tm="0">
                                          <p:val>
                                            <p:strVal val="#ppt_y+.1"/>
                                          </p:val>
                                        </p:tav>
                                        <p:tav tm="100000">
                                          <p:val>
                                            <p:strVal val="#ppt_y"/>
                                          </p:val>
                                        </p:tav>
                                      </p:tavLst>
                                    </p:anim>
                                  </p:childTnLst>
                                </p:cTn>
                              </p:par>
                              <p:par>
                                <p:cTn id="85" presetID="42" presetClass="entr" presetSubtype="0" fill="hold" nodeType="with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fade">
                                      <p:cBhvr>
                                        <p:cTn id="87" dur="1000"/>
                                        <p:tgtEl>
                                          <p:spTgt spid="19"/>
                                        </p:tgtEl>
                                      </p:cBhvr>
                                    </p:animEffect>
                                    <p:anim calcmode="lin" valueType="num">
                                      <p:cBhvr>
                                        <p:cTn id="88" dur="1000" fill="hold"/>
                                        <p:tgtEl>
                                          <p:spTgt spid="19"/>
                                        </p:tgtEl>
                                        <p:attrNameLst>
                                          <p:attrName>ppt_x</p:attrName>
                                        </p:attrNameLst>
                                      </p:cBhvr>
                                      <p:tavLst>
                                        <p:tav tm="0">
                                          <p:val>
                                            <p:strVal val="#ppt_x"/>
                                          </p:val>
                                        </p:tav>
                                        <p:tav tm="100000">
                                          <p:val>
                                            <p:strVal val="#ppt_x"/>
                                          </p:val>
                                        </p:tav>
                                      </p:tavLst>
                                    </p:anim>
                                    <p:anim calcmode="lin" valueType="num">
                                      <p:cBhvr>
                                        <p:cTn id="89" dur="1000" fill="hold"/>
                                        <p:tgtEl>
                                          <p:spTgt spid="19"/>
                                        </p:tgtEl>
                                        <p:attrNameLst>
                                          <p:attrName>ppt_y</p:attrName>
                                        </p:attrNameLst>
                                      </p:cBhvr>
                                      <p:tavLst>
                                        <p:tav tm="0">
                                          <p:val>
                                            <p:strVal val="#ppt_y+.1"/>
                                          </p:val>
                                        </p:tav>
                                        <p:tav tm="100000">
                                          <p:val>
                                            <p:strVal val="#ppt_y"/>
                                          </p:val>
                                        </p:tav>
                                      </p:tavLst>
                                    </p:anim>
                                  </p:childTnLst>
                                </p:cTn>
                              </p:par>
                              <p:par>
                                <p:cTn id="90" presetID="42" presetClass="entr" presetSubtype="0" fill="hold" nodeType="withEffect">
                                  <p:stCondLst>
                                    <p:cond delay="0"/>
                                  </p:stCondLst>
                                  <p:childTnLst>
                                    <p:set>
                                      <p:cBhvr>
                                        <p:cTn id="91" dur="1" fill="hold">
                                          <p:stCondLst>
                                            <p:cond delay="0"/>
                                          </p:stCondLst>
                                        </p:cTn>
                                        <p:tgtEl>
                                          <p:spTgt spid="20"/>
                                        </p:tgtEl>
                                        <p:attrNameLst>
                                          <p:attrName>style.visibility</p:attrName>
                                        </p:attrNameLst>
                                      </p:cBhvr>
                                      <p:to>
                                        <p:strVal val="visible"/>
                                      </p:to>
                                    </p:set>
                                    <p:animEffect transition="in" filter="fade">
                                      <p:cBhvr>
                                        <p:cTn id="92" dur="1000"/>
                                        <p:tgtEl>
                                          <p:spTgt spid="20"/>
                                        </p:tgtEl>
                                      </p:cBhvr>
                                    </p:animEffect>
                                    <p:anim calcmode="lin" valueType="num">
                                      <p:cBhvr>
                                        <p:cTn id="93" dur="1000" fill="hold"/>
                                        <p:tgtEl>
                                          <p:spTgt spid="20"/>
                                        </p:tgtEl>
                                        <p:attrNameLst>
                                          <p:attrName>ppt_x</p:attrName>
                                        </p:attrNameLst>
                                      </p:cBhvr>
                                      <p:tavLst>
                                        <p:tav tm="0">
                                          <p:val>
                                            <p:strVal val="#ppt_x"/>
                                          </p:val>
                                        </p:tav>
                                        <p:tav tm="100000">
                                          <p:val>
                                            <p:strVal val="#ppt_x"/>
                                          </p:val>
                                        </p:tav>
                                      </p:tavLst>
                                    </p:anim>
                                    <p:anim calcmode="lin" valueType="num">
                                      <p:cBhvr>
                                        <p:cTn id="94" dur="1000" fill="hold"/>
                                        <p:tgtEl>
                                          <p:spTgt spid="20"/>
                                        </p:tgtEl>
                                        <p:attrNameLst>
                                          <p:attrName>ppt_y</p:attrName>
                                        </p:attrNameLst>
                                      </p:cBhvr>
                                      <p:tavLst>
                                        <p:tav tm="0">
                                          <p:val>
                                            <p:strVal val="#ppt_y+.1"/>
                                          </p:val>
                                        </p:tav>
                                        <p:tav tm="100000">
                                          <p:val>
                                            <p:strVal val="#ppt_y"/>
                                          </p:val>
                                        </p:tav>
                                      </p:tavLst>
                                    </p:anim>
                                  </p:childTnLst>
                                </p:cTn>
                              </p:par>
                              <p:par>
                                <p:cTn id="95" presetID="42" presetClass="entr" presetSubtype="0" fill="hold" nodeType="with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fade">
                                      <p:cBhvr>
                                        <p:cTn id="97" dur="1000"/>
                                        <p:tgtEl>
                                          <p:spTgt spid="21"/>
                                        </p:tgtEl>
                                      </p:cBhvr>
                                    </p:animEffect>
                                    <p:anim calcmode="lin" valueType="num">
                                      <p:cBhvr>
                                        <p:cTn id="98" dur="1000" fill="hold"/>
                                        <p:tgtEl>
                                          <p:spTgt spid="21"/>
                                        </p:tgtEl>
                                        <p:attrNameLst>
                                          <p:attrName>ppt_x</p:attrName>
                                        </p:attrNameLst>
                                      </p:cBhvr>
                                      <p:tavLst>
                                        <p:tav tm="0">
                                          <p:val>
                                            <p:strVal val="#ppt_x"/>
                                          </p:val>
                                        </p:tav>
                                        <p:tav tm="100000">
                                          <p:val>
                                            <p:strVal val="#ppt_x"/>
                                          </p:val>
                                        </p:tav>
                                      </p:tavLst>
                                    </p:anim>
                                    <p:anim calcmode="lin" valueType="num">
                                      <p:cBhvr>
                                        <p:cTn id="99" dur="1000" fill="hold"/>
                                        <p:tgtEl>
                                          <p:spTgt spid="21"/>
                                        </p:tgtEl>
                                        <p:attrNameLst>
                                          <p:attrName>ppt_y</p:attrName>
                                        </p:attrNameLst>
                                      </p:cBhvr>
                                      <p:tavLst>
                                        <p:tav tm="0">
                                          <p:val>
                                            <p:strVal val="#ppt_y+.1"/>
                                          </p:val>
                                        </p:tav>
                                        <p:tav tm="100000">
                                          <p:val>
                                            <p:strVal val="#ppt_y"/>
                                          </p:val>
                                        </p:tav>
                                      </p:tavLst>
                                    </p:anim>
                                  </p:childTnLst>
                                </p:cTn>
                              </p:par>
                              <p:par>
                                <p:cTn id="100" presetID="42" presetClass="entr" presetSubtype="0" fill="hold" nodeType="withEffect">
                                  <p:stCondLst>
                                    <p:cond delay="0"/>
                                  </p:stCondLst>
                                  <p:childTnLst>
                                    <p:set>
                                      <p:cBhvr>
                                        <p:cTn id="101" dur="1" fill="hold">
                                          <p:stCondLst>
                                            <p:cond delay="0"/>
                                          </p:stCondLst>
                                        </p:cTn>
                                        <p:tgtEl>
                                          <p:spTgt spid="22"/>
                                        </p:tgtEl>
                                        <p:attrNameLst>
                                          <p:attrName>style.visibility</p:attrName>
                                        </p:attrNameLst>
                                      </p:cBhvr>
                                      <p:to>
                                        <p:strVal val="visible"/>
                                      </p:to>
                                    </p:set>
                                    <p:animEffect transition="in" filter="fade">
                                      <p:cBhvr>
                                        <p:cTn id="102" dur="1000"/>
                                        <p:tgtEl>
                                          <p:spTgt spid="22"/>
                                        </p:tgtEl>
                                      </p:cBhvr>
                                    </p:animEffect>
                                    <p:anim calcmode="lin" valueType="num">
                                      <p:cBhvr>
                                        <p:cTn id="103" dur="1000" fill="hold"/>
                                        <p:tgtEl>
                                          <p:spTgt spid="22"/>
                                        </p:tgtEl>
                                        <p:attrNameLst>
                                          <p:attrName>ppt_x</p:attrName>
                                        </p:attrNameLst>
                                      </p:cBhvr>
                                      <p:tavLst>
                                        <p:tav tm="0">
                                          <p:val>
                                            <p:strVal val="#ppt_x"/>
                                          </p:val>
                                        </p:tav>
                                        <p:tav tm="100000">
                                          <p:val>
                                            <p:strVal val="#ppt_x"/>
                                          </p:val>
                                        </p:tav>
                                      </p:tavLst>
                                    </p:anim>
                                    <p:anim calcmode="lin" valueType="num">
                                      <p:cBhvr>
                                        <p:cTn id="104" dur="1000" fill="hold"/>
                                        <p:tgtEl>
                                          <p:spTgt spid="22"/>
                                        </p:tgtEl>
                                        <p:attrNameLst>
                                          <p:attrName>ppt_y</p:attrName>
                                        </p:attrNameLst>
                                      </p:cBhvr>
                                      <p:tavLst>
                                        <p:tav tm="0">
                                          <p:val>
                                            <p:strVal val="#ppt_y+.1"/>
                                          </p:val>
                                        </p:tav>
                                        <p:tav tm="100000">
                                          <p:val>
                                            <p:strVal val="#ppt_y"/>
                                          </p:val>
                                        </p:tav>
                                      </p:tavLst>
                                    </p:anim>
                                  </p:childTnLst>
                                </p:cTn>
                              </p:par>
                              <p:par>
                                <p:cTn id="105" presetID="42" presetClass="entr" presetSubtype="0" fill="hold" nodeType="withEffect">
                                  <p:stCondLst>
                                    <p:cond delay="0"/>
                                  </p:stCondLst>
                                  <p:childTnLst>
                                    <p:set>
                                      <p:cBhvr>
                                        <p:cTn id="106" dur="1" fill="hold">
                                          <p:stCondLst>
                                            <p:cond delay="0"/>
                                          </p:stCondLst>
                                        </p:cTn>
                                        <p:tgtEl>
                                          <p:spTgt spid="23"/>
                                        </p:tgtEl>
                                        <p:attrNameLst>
                                          <p:attrName>style.visibility</p:attrName>
                                        </p:attrNameLst>
                                      </p:cBhvr>
                                      <p:to>
                                        <p:strVal val="visible"/>
                                      </p:to>
                                    </p:set>
                                    <p:animEffect transition="in" filter="fade">
                                      <p:cBhvr>
                                        <p:cTn id="107" dur="1000"/>
                                        <p:tgtEl>
                                          <p:spTgt spid="23"/>
                                        </p:tgtEl>
                                      </p:cBhvr>
                                    </p:animEffect>
                                    <p:anim calcmode="lin" valueType="num">
                                      <p:cBhvr>
                                        <p:cTn id="108" dur="1000" fill="hold"/>
                                        <p:tgtEl>
                                          <p:spTgt spid="23"/>
                                        </p:tgtEl>
                                        <p:attrNameLst>
                                          <p:attrName>ppt_x</p:attrName>
                                        </p:attrNameLst>
                                      </p:cBhvr>
                                      <p:tavLst>
                                        <p:tav tm="0">
                                          <p:val>
                                            <p:strVal val="#ppt_x"/>
                                          </p:val>
                                        </p:tav>
                                        <p:tav tm="100000">
                                          <p:val>
                                            <p:strVal val="#ppt_x"/>
                                          </p:val>
                                        </p:tav>
                                      </p:tavLst>
                                    </p:anim>
                                    <p:anim calcmode="lin" valueType="num">
                                      <p:cBhvr>
                                        <p:cTn id="109" dur="1000" fill="hold"/>
                                        <p:tgtEl>
                                          <p:spTgt spid="23"/>
                                        </p:tgtEl>
                                        <p:attrNameLst>
                                          <p:attrName>ppt_y</p:attrName>
                                        </p:attrNameLst>
                                      </p:cBhvr>
                                      <p:tavLst>
                                        <p:tav tm="0">
                                          <p:val>
                                            <p:strVal val="#ppt_y+.1"/>
                                          </p:val>
                                        </p:tav>
                                        <p:tav tm="100000">
                                          <p:val>
                                            <p:strVal val="#ppt_y"/>
                                          </p:val>
                                        </p:tav>
                                      </p:tavLst>
                                    </p:anim>
                                  </p:childTnLst>
                                </p:cTn>
                              </p:par>
                              <p:par>
                                <p:cTn id="110" presetID="42" presetClass="entr" presetSubtype="0" fill="hold" nodeType="withEffect">
                                  <p:stCondLst>
                                    <p:cond delay="0"/>
                                  </p:stCondLst>
                                  <p:childTnLst>
                                    <p:set>
                                      <p:cBhvr>
                                        <p:cTn id="111" dur="1" fill="hold">
                                          <p:stCondLst>
                                            <p:cond delay="0"/>
                                          </p:stCondLst>
                                        </p:cTn>
                                        <p:tgtEl>
                                          <p:spTgt spid="24"/>
                                        </p:tgtEl>
                                        <p:attrNameLst>
                                          <p:attrName>style.visibility</p:attrName>
                                        </p:attrNameLst>
                                      </p:cBhvr>
                                      <p:to>
                                        <p:strVal val="visible"/>
                                      </p:to>
                                    </p:set>
                                    <p:animEffect transition="in" filter="fade">
                                      <p:cBhvr>
                                        <p:cTn id="112" dur="1000"/>
                                        <p:tgtEl>
                                          <p:spTgt spid="24"/>
                                        </p:tgtEl>
                                      </p:cBhvr>
                                    </p:animEffect>
                                    <p:anim calcmode="lin" valueType="num">
                                      <p:cBhvr>
                                        <p:cTn id="113" dur="1000" fill="hold"/>
                                        <p:tgtEl>
                                          <p:spTgt spid="24"/>
                                        </p:tgtEl>
                                        <p:attrNameLst>
                                          <p:attrName>ppt_x</p:attrName>
                                        </p:attrNameLst>
                                      </p:cBhvr>
                                      <p:tavLst>
                                        <p:tav tm="0">
                                          <p:val>
                                            <p:strVal val="#ppt_x"/>
                                          </p:val>
                                        </p:tav>
                                        <p:tav tm="100000">
                                          <p:val>
                                            <p:strVal val="#ppt_x"/>
                                          </p:val>
                                        </p:tav>
                                      </p:tavLst>
                                    </p:anim>
                                    <p:anim calcmode="lin" valueType="num">
                                      <p:cBhvr>
                                        <p:cTn id="114" dur="1000" fill="hold"/>
                                        <p:tgtEl>
                                          <p:spTgt spid="24"/>
                                        </p:tgtEl>
                                        <p:attrNameLst>
                                          <p:attrName>ppt_y</p:attrName>
                                        </p:attrNameLst>
                                      </p:cBhvr>
                                      <p:tavLst>
                                        <p:tav tm="0">
                                          <p:val>
                                            <p:strVal val="#ppt_y+.1"/>
                                          </p:val>
                                        </p:tav>
                                        <p:tav tm="100000">
                                          <p:val>
                                            <p:strVal val="#ppt_y"/>
                                          </p:val>
                                        </p:tav>
                                      </p:tavLst>
                                    </p:anim>
                                  </p:childTnLst>
                                </p:cTn>
                              </p:par>
                              <p:par>
                                <p:cTn id="115" presetID="42" presetClass="entr" presetSubtype="0" fill="hold" nodeType="withEffect">
                                  <p:stCondLst>
                                    <p:cond delay="0"/>
                                  </p:stCondLst>
                                  <p:childTnLst>
                                    <p:set>
                                      <p:cBhvr>
                                        <p:cTn id="116" dur="1" fill="hold">
                                          <p:stCondLst>
                                            <p:cond delay="0"/>
                                          </p:stCondLst>
                                        </p:cTn>
                                        <p:tgtEl>
                                          <p:spTgt spid="25"/>
                                        </p:tgtEl>
                                        <p:attrNameLst>
                                          <p:attrName>style.visibility</p:attrName>
                                        </p:attrNameLst>
                                      </p:cBhvr>
                                      <p:to>
                                        <p:strVal val="visible"/>
                                      </p:to>
                                    </p:set>
                                    <p:animEffect transition="in" filter="fade">
                                      <p:cBhvr>
                                        <p:cTn id="117" dur="1000"/>
                                        <p:tgtEl>
                                          <p:spTgt spid="25"/>
                                        </p:tgtEl>
                                      </p:cBhvr>
                                    </p:animEffect>
                                    <p:anim calcmode="lin" valueType="num">
                                      <p:cBhvr>
                                        <p:cTn id="118" dur="1000" fill="hold"/>
                                        <p:tgtEl>
                                          <p:spTgt spid="25"/>
                                        </p:tgtEl>
                                        <p:attrNameLst>
                                          <p:attrName>ppt_x</p:attrName>
                                        </p:attrNameLst>
                                      </p:cBhvr>
                                      <p:tavLst>
                                        <p:tav tm="0">
                                          <p:val>
                                            <p:strVal val="#ppt_x"/>
                                          </p:val>
                                        </p:tav>
                                        <p:tav tm="100000">
                                          <p:val>
                                            <p:strVal val="#ppt_x"/>
                                          </p:val>
                                        </p:tav>
                                      </p:tavLst>
                                    </p:anim>
                                    <p:anim calcmode="lin" valueType="num">
                                      <p:cBhvr>
                                        <p:cTn id="119" dur="1000" fill="hold"/>
                                        <p:tgtEl>
                                          <p:spTgt spid="25"/>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28"/>
                                        </p:tgtEl>
                                        <p:attrNameLst>
                                          <p:attrName>style.visibility</p:attrName>
                                        </p:attrNameLst>
                                      </p:cBhvr>
                                      <p:to>
                                        <p:strVal val="visible"/>
                                      </p:to>
                                    </p:set>
                                    <p:animEffect transition="in" filter="fade">
                                      <p:cBhvr>
                                        <p:cTn id="122" dur="1000"/>
                                        <p:tgtEl>
                                          <p:spTgt spid="28"/>
                                        </p:tgtEl>
                                      </p:cBhvr>
                                    </p:animEffect>
                                    <p:anim calcmode="lin" valueType="num">
                                      <p:cBhvr>
                                        <p:cTn id="123" dur="1000" fill="hold"/>
                                        <p:tgtEl>
                                          <p:spTgt spid="28"/>
                                        </p:tgtEl>
                                        <p:attrNameLst>
                                          <p:attrName>ppt_x</p:attrName>
                                        </p:attrNameLst>
                                      </p:cBhvr>
                                      <p:tavLst>
                                        <p:tav tm="0">
                                          <p:val>
                                            <p:strVal val="#ppt_x"/>
                                          </p:val>
                                        </p:tav>
                                        <p:tav tm="100000">
                                          <p:val>
                                            <p:strVal val="#ppt_x"/>
                                          </p:val>
                                        </p:tav>
                                      </p:tavLst>
                                    </p:anim>
                                    <p:anim calcmode="lin" valueType="num">
                                      <p:cBhvr>
                                        <p:cTn id="124"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42" presetClass="entr" presetSubtype="0" fill="hold" nodeType="clickEffect">
                                  <p:stCondLst>
                                    <p:cond delay="0"/>
                                  </p:stCondLst>
                                  <p:childTnLst>
                                    <p:set>
                                      <p:cBhvr>
                                        <p:cTn id="128" dur="1" fill="hold">
                                          <p:stCondLst>
                                            <p:cond delay="0"/>
                                          </p:stCondLst>
                                        </p:cTn>
                                        <p:tgtEl>
                                          <p:spTgt spid="26"/>
                                        </p:tgtEl>
                                        <p:attrNameLst>
                                          <p:attrName>style.visibility</p:attrName>
                                        </p:attrNameLst>
                                      </p:cBhvr>
                                      <p:to>
                                        <p:strVal val="visible"/>
                                      </p:to>
                                    </p:set>
                                    <p:animEffect transition="in" filter="fade">
                                      <p:cBhvr>
                                        <p:cTn id="129" dur="1000"/>
                                        <p:tgtEl>
                                          <p:spTgt spid="26"/>
                                        </p:tgtEl>
                                      </p:cBhvr>
                                    </p:animEffect>
                                    <p:anim calcmode="lin" valueType="num">
                                      <p:cBhvr>
                                        <p:cTn id="130" dur="1000" fill="hold"/>
                                        <p:tgtEl>
                                          <p:spTgt spid="26"/>
                                        </p:tgtEl>
                                        <p:attrNameLst>
                                          <p:attrName>ppt_x</p:attrName>
                                        </p:attrNameLst>
                                      </p:cBhvr>
                                      <p:tavLst>
                                        <p:tav tm="0">
                                          <p:val>
                                            <p:strVal val="#ppt_x"/>
                                          </p:val>
                                        </p:tav>
                                        <p:tav tm="100000">
                                          <p:val>
                                            <p:strVal val="#ppt_x"/>
                                          </p:val>
                                        </p:tav>
                                      </p:tavLst>
                                    </p:anim>
                                    <p:anim calcmode="lin" valueType="num">
                                      <p:cBhvr>
                                        <p:cTn id="131"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42" presetClass="entr" presetSubtype="0" fill="hold" nodeType="clickEffect">
                                  <p:stCondLst>
                                    <p:cond delay="0"/>
                                  </p:stCondLst>
                                  <p:childTnLst>
                                    <p:set>
                                      <p:cBhvr>
                                        <p:cTn id="135" dur="1" fill="hold">
                                          <p:stCondLst>
                                            <p:cond delay="0"/>
                                          </p:stCondLst>
                                        </p:cTn>
                                        <p:tgtEl>
                                          <p:spTgt spid="29"/>
                                        </p:tgtEl>
                                        <p:attrNameLst>
                                          <p:attrName>style.visibility</p:attrName>
                                        </p:attrNameLst>
                                      </p:cBhvr>
                                      <p:to>
                                        <p:strVal val="visible"/>
                                      </p:to>
                                    </p:set>
                                    <p:animEffect transition="in" filter="fade">
                                      <p:cBhvr>
                                        <p:cTn id="136" dur="1000"/>
                                        <p:tgtEl>
                                          <p:spTgt spid="29"/>
                                        </p:tgtEl>
                                      </p:cBhvr>
                                    </p:animEffect>
                                    <p:anim calcmode="lin" valueType="num">
                                      <p:cBhvr>
                                        <p:cTn id="137" dur="1000" fill="hold"/>
                                        <p:tgtEl>
                                          <p:spTgt spid="29"/>
                                        </p:tgtEl>
                                        <p:attrNameLst>
                                          <p:attrName>ppt_x</p:attrName>
                                        </p:attrNameLst>
                                      </p:cBhvr>
                                      <p:tavLst>
                                        <p:tav tm="0">
                                          <p:val>
                                            <p:strVal val="#ppt_x"/>
                                          </p:val>
                                        </p:tav>
                                        <p:tav tm="100000">
                                          <p:val>
                                            <p:strVal val="#ppt_x"/>
                                          </p:val>
                                        </p:tav>
                                      </p:tavLst>
                                    </p:anim>
                                    <p:anim calcmode="lin" valueType="num">
                                      <p:cBhvr>
                                        <p:cTn id="138"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E32A1E8-E2A6-4927-808A-EC9306E2C193}"/>
              </a:ext>
            </a:extLst>
          </p:cNvPr>
          <p:cNvSpPr>
            <a:spLocks noGrp="1"/>
          </p:cNvSpPr>
          <p:nvPr>
            <p:ph type="sldNum" sz="quarter" idx="12"/>
          </p:nvPr>
        </p:nvSpPr>
        <p:spPr/>
        <p:txBody>
          <a:bodyPr/>
          <a:lstStyle/>
          <a:p>
            <a:fld id="{1E1B8BD3-EEEF-4896-BEE3-06C250004F3C}" type="slidenum">
              <a:rPr lang="en-US" smtClean="0"/>
              <a:pPr/>
              <a:t>18</a:t>
            </a:fld>
            <a:endParaRPr lang="en-US"/>
          </a:p>
        </p:txBody>
      </p:sp>
      <p:sp>
        <p:nvSpPr>
          <p:cNvPr id="4" name="TextBox 3">
            <a:extLst>
              <a:ext uri="{FF2B5EF4-FFF2-40B4-BE49-F238E27FC236}">
                <a16:creationId xmlns:a16="http://schemas.microsoft.com/office/drawing/2014/main" id="{DD8BEEDF-880F-4E33-809B-30DDD0C9A653}"/>
              </a:ext>
            </a:extLst>
          </p:cNvPr>
          <p:cNvSpPr txBox="1"/>
          <p:nvPr/>
        </p:nvSpPr>
        <p:spPr>
          <a:xfrm>
            <a:off x="696198" y="545640"/>
            <a:ext cx="10657514" cy="1015663"/>
          </a:xfrm>
          <a:prstGeom prst="rect">
            <a:avLst/>
          </a:prstGeom>
          <a:noFill/>
        </p:spPr>
        <p:txBody>
          <a:bodyPr wrap="square" rtlCol="0">
            <a:spAutoFit/>
          </a:bodyPr>
          <a:lstStyle/>
          <a:p>
            <a:r>
              <a:rPr lang="en-US" sz="1400" dirty="0">
                <a:latin typeface="Arial Narrow" panose="020B0606020202030204" pitchFamily="34" charset="0"/>
              </a:rPr>
              <a:t>We did not pick up our thread from 2016 when we discussed the mode of warfare. Where do we connect our thread? 1989. Then we discussed all the history back towards 1945 and the Cold War. We discussed the history of the invention of the internet and the World Wide Web. We took it through way marks, the earliest we connected it was 1888. But I'll begin this line from the time of the end 1989, then we placed it in 1996, 2001, 2011. We can see it even in the history in between, just like we connected the history of the Syrian war. In 2011 they begin war preparation. 2014 they're mobilizing the attacked already begin. </a:t>
            </a:r>
            <a:r>
              <a:rPr lang="en-US" dirty="0"/>
              <a:t> </a:t>
            </a:r>
          </a:p>
        </p:txBody>
      </p:sp>
      <p:sp>
        <p:nvSpPr>
          <p:cNvPr id="5" name="Text Box 2">
            <a:extLst>
              <a:ext uri="{FF2B5EF4-FFF2-40B4-BE49-F238E27FC236}">
                <a16:creationId xmlns:a16="http://schemas.microsoft.com/office/drawing/2014/main" id="{0B9C7F5A-C26F-4A04-9AF4-E18FD71802CE}"/>
              </a:ext>
            </a:extLst>
          </p:cNvPr>
          <p:cNvSpPr txBox="1">
            <a:spLocks noChangeArrowheads="1"/>
          </p:cNvSpPr>
          <p:nvPr/>
        </p:nvSpPr>
        <p:spPr bwMode="auto">
          <a:xfrm>
            <a:off x="2172660" y="1451651"/>
            <a:ext cx="6858000" cy="137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3">
            <a:extLst>
              <a:ext uri="{FF2B5EF4-FFF2-40B4-BE49-F238E27FC236}">
                <a16:creationId xmlns:a16="http://schemas.microsoft.com/office/drawing/2014/main" id="{9F9F8B80-33C1-4B3A-AB47-E83A94D6E443}"/>
              </a:ext>
            </a:extLst>
          </p:cNvPr>
          <p:cNvSpPr>
            <a:spLocks noChangeShapeType="1"/>
          </p:cNvSpPr>
          <p:nvPr/>
        </p:nvSpPr>
        <p:spPr bwMode="auto">
          <a:xfrm>
            <a:off x="2344110" y="2651801"/>
            <a:ext cx="65151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4">
            <a:extLst>
              <a:ext uri="{FF2B5EF4-FFF2-40B4-BE49-F238E27FC236}">
                <a16:creationId xmlns:a16="http://schemas.microsoft.com/office/drawing/2014/main" id="{B20FA5CF-0EA3-4FFD-845E-326C71127819}"/>
              </a:ext>
            </a:extLst>
          </p:cNvPr>
          <p:cNvSpPr>
            <a:spLocks noChangeShapeType="1"/>
          </p:cNvSpPr>
          <p:nvPr/>
        </p:nvSpPr>
        <p:spPr bwMode="auto">
          <a:xfrm>
            <a:off x="2401260" y="2194601"/>
            <a:ext cx="0" cy="4572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5">
            <a:extLst>
              <a:ext uri="{FF2B5EF4-FFF2-40B4-BE49-F238E27FC236}">
                <a16:creationId xmlns:a16="http://schemas.microsoft.com/office/drawing/2014/main" id="{936396BF-7BB5-47F7-B722-B524189A9F31}"/>
              </a:ext>
            </a:extLst>
          </p:cNvPr>
          <p:cNvSpPr>
            <a:spLocks noChangeShapeType="1"/>
          </p:cNvSpPr>
          <p:nvPr/>
        </p:nvSpPr>
        <p:spPr bwMode="auto">
          <a:xfrm>
            <a:off x="2229810" y="2194601"/>
            <a:ext cx="4000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6">
            <a:extLst>
              <a:ext uri="{FF2B5EF4-FFF2-40B4-BE49-F238E27FC236}">
                <a16:creationId xmlns:a16="http://schemas.microsoft.com/office/drawing/2014/main" id="{CC72EFE2-6EB9-440E-8F6A-1587BA50A635}"/>
              </a:ext>
            </a:extLst>
          </p:cNvPr>
          <p:cNvSpPr txBox="1">
            <a:spLocks noChangeArrowheads="1"/>
          </p:cNvSpPr>
          <p:nvPr/>
        </p:nvSpPr>
        <p:spPr bwMode="auto">
          <a:xfrm>
            <a:off x="2172660" y="1737401"/>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1989-’91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Line 7">
            <a:extLst>
              <a:ext uri="{FF2B5EF4-FFF2-40B4-BE49-F238E27FC236}">
                <a16:creationId xmlns:a16="http://schemas.microsoft.com/office/drawing/2014/main" id="{87BAC6BC-64E8-4F31-BF0C-6AE44559CF02}"/>
              </a:ext>
            </a:extLst>
          </p:cNvPr>
          <p:cNvSpPr>
            <a:spLocks noChangeShapeType="1"/>
          </p:cNvSpPr>
          <p:nvPr/>
        </p:nvSpPr>
        <p:spPr bwMode="auto">
          <a:xfrm>
            <a:off x="3372810" y="2194601"/>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8">
            <a:extLst>
              <a:ext uri="{FF2B5EF4-FFF2-40B4-BE49-F238E27FC236}">
                <a16:creationId xmlns:a16="http://schemas.microsoft.com/office/drawing/2014/main" id="{A0527230-4AF9-4084-B679-8E361AE6B14E}"/>
              </a:ext>
            </a:extLst>
          </p:cNvPr>
          <p:cNvSpPr>
            <a:spLocks noChangeShapeType="1"/>
          </p:cNvSpPr>
          <p:nvPr/>
        </p:nvSpPr>
        <p:spPr bwMode="auto">
          <a:xfrm>
            <a:off x="3201360" y="2194601"/>
            <a:ext cx="400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9">
            <a:extLst>
              <a:ext uri="{FF2B5EF4-FFF2-40B4-BE49-F238E27FC236}">
                <a16:creationId xmlns:a16="http://schemas.microsoft.com/office/drawing/2014/main" id="{B1B6F0F2-BEAB-43E9-987D-BA5EEA7E6A73}"/>
              </a:ext>
            </a:extLst>
          </p:cNvPr>
          <p:cNvSpPr txBox="1">
            <a:spLocks noChangeArrowheads="1"/>
          </p:cNvSpPr>
          <p:nvPr/>
        </p:nvSpPr>
        <p:spPr bwMode="auto">
          <a:xfrm>
            <a:off x="3144210" y="1966001"/>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1996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Line 10">
            <a:extLst>
              <a:ext uri="{FF2B5EF4-FFF2-40B4-BE49-F238E27FC236}">
                <a16:creationId xmlns:a16="http://schemas.microsoft.com/office/drawing/2014/main" id="{D45C7534-C7E8-4E8E-A2AD-9FC89F91EDEB}"/>
              </a:ext>
            </a:extLst>
          </p:cNvPr>
          <p:cNvSpPr>
            <a:spLocks noChangeShapeType="1"/>
          </p:cNvSpPr>
          <p:nvPr/>
        </p:nvSpPr>
        <p:spPr bwMode="auto">
          <a:xfrm>
            <a:off x="4172910" y="2194601"/>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1">
            <a:extLst>
              <a:ext uri="{FF2B5EF4-FFF2-40B4-BE49-F238E27FC236}">
                <a16:creationId xmlns:a16="http://schemas.microsoft.com/office/drawing/2014/main" id="{5D3EAD96-FF04-4350-881B-CFC0D66C1210}"/>
              </a:ext>
            </a:extLst>
          </p:cNvPr>
          <p:cNvSpPr>
            <a:spLocks noChangeShapeType="1"/>
          </p:cNvSpPr>
          <p:nvPr/>
        </p:nvSpPr>
        <p:spPr bwMode="auto">
          <a:xfrm>
            <a:off x="4001460" y="2194601"/>
            <a:ext cx="400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2">
            <a:extLst>
              <a:ext uri="{FF2B5EF4-FFF2-40B4-BE49-F238E27FC236}">
                <a16:creationId xmlns:a16="http://schemas.microsoft.com/office/drawing/2014/main" id="{1F3F1180-2403-4E73-B52B-74A4B48CBB84}"/>
              </a:ext>
            </a:extLst>
          </p:cNvPr>
          <p:cNvSpPr txBox="1">
            <a:spLocks noChangeArrowheads="1"/>
          </p:cNvSpPr>
          <p:nvPr/>
        </p:nvSpPr>
        <p:spPr bwMode="auto">
          <a:xfrm>
            <a:off x="3944310" y="1908851"/>
            <a:ext cx="4572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3">
            <a:extLst>
              <a:ext uri="{FF2B5EF4-FFF2-40B4-BE49-F238E27FC236}">
                <a16:creationId xmlns:a16="http://schemas.microsoft.com/office/drawing/2014/main" id="{AFE2269D-A397-4CBD-9371-28DD94A9DD73}"/>
              </a:ext>
            </a:extLst>
          </p:cNvPr>
          <p:cNvSpPr>
            <a:spLocks noChangeShapeType="1"/>
          </p:cNvSpPr>
          <p:nvPr/>
        </p:nvSpPr>
        <p:spPr bwMode="auto">
          <a:xfrm>
            <a:off x="4744410" y="2194601"/>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4">
            <a:extLst>
              <a:ext uri="{FF2B5EF4-FFF2-40B4-BE49-F238E27FC236}">
                <a16:creationId xmlns:a16="http://schemas.microsoft.com/office/drawing/2014/main" id="{05F7575A-59E2-4797-A9FB-B0E8F163D2EE}"/>
              </a:ext>
            </a:extLst>
          </p:cNvPr>
          <p:cNvSpPr>
            <a:spLocks noChangeShapeType="1"/>
          </p:cNvSpPr>
          <p:nvPr/>
        </p:nvSpPr>
        <p:spPr bwMode="auto">
          <a:xfrm>
            <a:off x="4572960" y="2194601"/>
            <a:ext cx="400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5">
            <a:extLst>
              <a:ext uri="{FF2B5EF4-FFF2-40B4-BE49-F238E27FC236}">
                <a16:creationId xmlns:a16="http://schemas.microsoft.com/office/drawing/2014/main" id="{E05B34F9-E336-492B-8410-C13CA0B8CE87}"/>
              </a:ext>
            </a:extLst>
          </p:cNvPr>
          <p:cNvSpPr txBox="1">
            <a:spLocks noChangeArrowheads="1"/>
          </p:cNvSpPr>
          <p:nvPr/>
        </p:nvSpPr>
        <p:spPr bwMode="auto">
          <a:xfrm>
            <a:off x="4515810" y="1908851"/>
            <a:ext cx="4572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2011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BCEA71E0-382A-47A6-8A7F-DC3585764C87}"/>
              </a:ext>
            </a:extLst>
          </p:cNvPr>
          <p:cNvSpPr>
            <a:spLocks noChangeShapeType="1"/>
          </p:cNvSpPr>
          <p:nvPr/>
        </p:nvSpPr>
        <p:spPr bwMode="auto">
          <a:xfrm>
            <a:off x="5601660" y="2194601"/>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7">
            <a:extLst>
              <a:ext uri="{FF2B5EF4-FFF2-40B4-BE49-F238E27FC236}">
                <a16:creationId xmlns:a16="http://schemas.microsoft.com/office/drawing/2014/main" id="{77FE65C6-013F-433C-9D3C-71F8A688E9C3}"/>
              </a:ext>
            </a:extLst>
          </p:cNvPr>
          <p:cNvSpPr>
            <a:spLocks noChangeShapeType="1"/>
          </p:cNvSpPr>
          <p:nvPr/>
        </p:nvSpPr>
        <p:spPr bwMode="auto">
          <a:xfrm>
            <a:off x="5430210" y="2194601"/>
            <a:ext cx="400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18">
            <a:extLst>
              <a:ext uri="{FF2B5EF4-FFF2-40B4-BE49-F238E27FC236}">
                <a16:creationId xmlns:a16="http://schemas.microsoft.com/office/drawing/2014/main" id="{7FCBA74D-7204-4C1C-A8EA-68FFF670A437}"/>
              </a:ext>
            </a:extLst>
          </p:cNvPr>
          <p:cNvSpPr txBox="1">
            <a:spLocks noChangeArrowheads="1"/>
          </p:cNvSpPr>
          <p:nvPr/>
        </p:nvSpPr>
        <p:spPr bwMode="auto">
          <a:xfrm>
            <a:off x="5373060" y="1966001"/>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19">
            <a:extLst>
              <a:ext uri="{FF2B5EF4-FFF2-40B4-BE49-F238E27FC236}">
                <a16:creationId xmlns:a16="http://schemas.microsoft.com/office/drawing/2014/main" id="{CD2B1BD1-6E1E-41BC-A4F0-76EA2774F563}"/>
              </a:ext>
            </a:extLst>
          </p:cNvPr>
          <p:cNvSpPr>
            <a:spLocks noChangeShapeType="1"/>
          </p:cNvSpPr>
          <p:nvPr/>
        </p:nvSpPr>
        <p:spPr bwMode="auto">
          <a:xfrm>
            <a:off x="6401760" y="2194601"/>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0">
            <a:extLst>
              <a:ext uri="{FF2B5EF4-FFF2-40B4-BE49-F238E27FC236}">
                <a16:creationId xmlns:a16="http://schemas.microsoft.com/office/drawing/2014/main" id="{F2C5A126-706F-48EC-A4DE-B1D0F46D697B}"/>
              </a:ext>
            </a:extLst>
          </p:cNvPr>
          <p:cNvSpPr>
            <a:spLocks noChangeShapeType="1"/>
          </p:cNvSpPr>
          <p:nvPr/>
        </p:nvSpPr>
        <p:spPr bwMode="auto">
          <a:xfrm>
            <a:off x="6230310" y="2194601"/>
            <a:ext cx="400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1">
            <a:extLst>
              <a:ext uri="{FF2B5EF4-FFF2-40B4-BE49-F238E27FC236}">
                <a16:creationId xmlns:a16="http://schemas.microsoft.com/office/drawing/2014/main" id="{CA8F9B60-4FA4-44B4-BA7E-DBD91E0FFF08}"/>
              </a:ext>
            </a:extLst>
          </p:cNvPr>
          <p:cNvSpPr txBox="1">
            <a:spLocks noChangeArrowheads="1"/>
          </p:cNvSpPr>
          <p:nvPr/>
        </p:nvSpPr>
        <p:spPr bwMode="auto">
          <a:xfrm>
            <a:off x="6173160" y="1966001"/>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2">
            <a:extLst>
              <a:ext uri="{FF2B5EF4-FFF2-40B4-BE49-F238E27FC236}">
                <a16:creationId xmlns:a16="http://schemas.microsoft.com/office/drawing/2014/main" id="{93E8B40D-6CE6-4A67-A562-F501C84F0C26}"/>
              </a:ext>
            </a:extLst>
          </p:cNvPr>
          <p:cNvSpPr>
            <a:spLocks noChangeShapeType="1"/>
          </p:cNvSpPr>
          <p:nvPr/>
        </p:nvSpPr>
        <p:spPr bwMode="auto">
          <a:xfrm>
            <a:off x="7087560" y="2194601"/>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3">
            <a:extLst>
              <a:ext uri="{FF2B5EF4-FFF2-40B4-BE49-F238E27FC236}">
                <a16:creationId xmlns:a16="http://schemas.microsoft.com/office/drawing/2014/main" id="{94A3C432-0E7E-45A1-916F-169948412F68}"/>
              </a:ext>
            </a:extLst>
          </p:cNvPr>
          <p:cNvSpPr>
            <a:spLocks noChangeShapeType="1"/>
          </p:cNvSpPr>
          <p:nvPr/>
        </p:nvSpPr>
        <p:spPr bwMode="auto">
          <a:xfrm>
            <a:off x="6916110" y="2194601"/>
            <a:ext cx="400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4">
            <a:extLst>
              <a:ext uri="{FF2B5EF4-FFF2-40B4-BE49-F238E27FC236}">
                <a16:creationId xmlns:a16="http://schemas.microsoft.com/office/drawing/2014/main" id="{72A31779-7BEF-4134-8F2D-6B4408B002BD}"/>
              </a:ext>
            </a:extLst>
          </p:cNvPr>
          <p:cNvSpPr txBox="1">
            <a:spLocks noChangeArrowheads="1"/>
          </p:cNvSpPr>
          <p:nvPr/>
        </p:nvSpPr>
        <p:spPr bwMode="auto">
          <a:xfrm>
            <a:off x="6858960" y="1966001"/>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5">
            <a:extLst>
              <a:ext uri="{FF2B5EF4-FFF2-40B4-BE49-F238E27FC236}">
                <a16:creationId xmlns:a16="http://schemas.microsoft.com/office/drawing/2014/main" id="{AA87994D-EC50-4DA4-8A60-F340465A78D0}"/>
              </a:ext>
            </a:extLst>
          </p:cNvPr>
          <p:cNvSpPr>
            <a:spLocks noChangeShapeType="1"/>
          </p:cNvSpPr>
          <p:nvPr/>
        </p:nvSpPr>
        <p:spPr bwMode="auto">
          <a:xfrm>
            <a:off x="7716210" y="2194601"/>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6">
            <a:extLst>
              <a:ext uri="{FF2B5EF4-FFF2-40B4-BE49-F238E27FC236}">
                <a16:creationId xmlns:a16="http://schemas.microsoft.com/office/drawing/2014/main" id="{DDC10F03-820D-4E82-AC6F-5DD32C959627}"/>
              </a:ext>
            </a:extLst>
          </p:cNvPr>
          <p:cNvSpPr>
            <a:spLocks noChangeShapeType="1"/>
          </p:cNvSpPr>
          <p:nvPr/>
        </p:nvSpPr>
        <p:spPr bwMode="auto">
          <a:xfrm>
            <a:off x="7544760" y="2194601"/>
            <a:ext cx="400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27">
            <a:extLst>
              <a:ext uri="{FF2B5EF4-FFF2-40B4-BE49-F238E27FC236}">
                <a16:creationId xmlns:a16="http://schemas.microsoft.com/office/drawing/2014/main" id="{3478FDD7-3C21-49C6-8792-F1AF7AAE79F6}"/>
              </a:ext>
            </a:extLst>
          </p:cNvPr>
          <p:cNvSpPr txBox="1">
            <a:spLocks noChangeArrowheads="1"/>
          </p:cNvSpPr>
          <p:nvPr/>
        </p:nvSpPr>
        <p:spPr bwMode="auto">
          <a:xfrm>
            <a:off x="7487610" y="1966001"/>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Line 28">
            <a:extLst>
              <a:ext uri="{FF2B5EF4-FFF2-40B4-BE49-F238E27FC236}">
                <a16:creationId xmlns:a16="http://schemas.microsoft.com/office/drawing/2014/main" id="{EA641B2D-6046-4783-A69E-AF408DFC1E2F}"/>
              </a:ext>
            </a:extLst>
          </p:cNvPr>
          <p:cNvSpPr>
            <a:spLocks noChangeShapeType="1"/>
          </p:cNvSpPr>
          <p:nvPr/>
        </p:nvSpPr>
        <p:spPr bwMode="auto">
          <a:xfrm>
            <a:off x="8630610" y="2194601"/>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29">
            <a:extLst>
              <a:ext uri="{FF2B5EF4-FFF2-40B4-BE49-F238E27FC236}">
                <a16:creationId xmlns:a16="http://schemas.microsoft.com/office/drawing/2014/main" id="{05DAD763-A488-4A02-8BD0-46A5AEC7B1EE}"/>
              </a:ext>
            </a:extLst>
          </p:cNvPr>
          <p:cNvSpPr>
            <a:spLocks noChangeShapeType="1"/>
          </p:cNvSpPr>
          <p:nvPr/>
        </p:nvSpPr>
        <p:spPr bwMode="auto">
          <a:xfrm>
            <a:off x="8459160" y="2194601"/>
            <a:ext cx="400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30">
            <a:extLst>
              <a:ext uri="{FF2B5EF4-FFF2-40B4-BE49-F238E27FC236}">
                <a16:creationId xmlns:a16="http://schemas.microsoft.com/office/drawing/2014/main" id="{C686C5AF-268A-4CC8-9195-64C70CB98D3F}"/>
              </a:ext>
            </a:extLst>
          </p:cNvPr>
          <p:cNvSpPr txBox="1">
            <a:spLocks noChangeArrowheads="1"/>
          </p:cNvSpPr>
          <p:nvPr/>
        </p:nvSpPr>
        <p:spPr bwMode="auto">
          <a:xfrm>
            <a:off x="8230560" y="1966001"/>
            <a:ext cx="8001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Beneventum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TextBox 33">
            <a:extLst>
              <a:ext uri="{FF2B5EF4-FFF2-40B4-BE49-F238E27FC236}">
                <a16:creationId xmlns:a16="http://schemas.microsoft.com/office/drawing/2014/main" id="{377EA615-A751-4012-9518-4FDCE28DAEAB}"/>
              </a:ext>
            </a:extLst>
          </p:cNvPr>
          <p:cNvSpPr txBox="1"/>
          <p:nvPr/>
        </p:nvSpPr>
        <p:spPr>
          <a:xfrm>
            <a:off x="805692" y="3344834"/>
            <a:ext cx="10447789" cy="584775"/>
          </a:xfrm>
          <a:prstGeom prst="rect">
            <a:avLst/>
          </a:prstGeom>
          <a:noFill/>
        </p:spPr>
        <p:txBody>
          <a:bodyPr wrap="square" rtlCol="0">
            <a:spAutoFit/>
          </a:bodyPr>
          <a:lstStyle/>
          <a:p>
            <a:r>
              <a:rPr lang="en-US" sz="1400" dirty="0">
                <a:latin typeface="Arial Narrow" panose="020B0606020202030204" pitchFamily="34" charset="0"/>
              </a:rPr>
              <a:t>So we traced the history of the Cold War, the rise of Vladimir Putin from 1999 and as said at the beginning we quoted Donald Trump, the rise of the US as only superpower paralleled the rise of the World Wide Web and cyberspace. </a:t>
            </a:r>
            <a:r>
              <a:rPr lang="en-US" dirty="0"/>
              <a:t> </a:t>
            </a:r>
          </a:p>
        </p:txBody>
      </p:sp>
      <p:sp>
        <p:nvSpPr>
          <p:cNvPr id="35" name="Text Box 31">
            <a:extLst>
              <a:ext uri="{FF2B5EF4-FFF2-40B4-BE49-F238E27FC236}">
                <a16:creationId xmlns:a16="http://schemas.microsoft.com/office/drawing/2014/main" id="{7F8355AC-8AAF-492F-9B5A-04EDA7862E70}"/>
              </a:ext>
            </a:extLst>
          </p:cNvPr>
          <p:cNvSpPr txBox="1">
            <a:spLocks noChangeArrowheads="1"/>
          </p:cNvSpPr>
          <p:nvPr/>
        </p:nvSpPr>
        <p:spPr bwMode="auto">
          <a:xfrm>
            <a:off x="2744248" y="4508342"/>
            <a:ext cx="6858000" cy="1314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2">
            <a:extLst>
              <a:ext uri="{FF2B5EF4-FFF2-40B4-BE49-F238E27FC236}">
                <a16:creationId xmlns:a16="http://schemas.microsoft.com/office/drawing/2014/main" id="{140C4F97-3E47-4460-9C87-26E69F819B1A}"/>
              </a:ext>
            </a:extLst>
          </p:cNvPr>
          <p:cNvSpPr>
            <a:spLocks noChangeShapeType="1"/>
          </p:cNvSpPr>
          <p:nvPr/>
        </p:nvSpPr>
        <p:spPr bwMode="auto">
          <a:xfrm>
            <a:off x="6859048" y="5022692"/>
            <a:ext cx="2571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3">
            <a:extLst>
              <a:ext uri="{FF2B5EF4-FFF2-40B4-BE49-F238E27FC236}">
                <a16:creationId xmlns:a16="http://schemas.microsoft.com/office/drawing/2014/main" id="{D1EA1E22-65A4-4D5B-BECF-347CFAA69280}"/>
              </a:ext>
            </a:extLst>
          </p:cNvPr>
          <p:cNvSpPr txBox="1">
            <a:spLocks noChangeArrowheads="1"/>
          </p:cNvSpPr>
          <p:nvPr/>
        </p:nvSpPr>
        <p:spPr bwMode="auto">
          <a:xfrm>
            <a:off x="8945023" y="450834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4">
            <a:extLst>
              <a:ext uri="{FF2B5EF4-FFF2-40B4-BE49-F238E27FC236}">
                <a16:creationId xmlns:a16="http://schemas.microsoft.com/office/drawing/2014/main" id="{D8B3615C-0CBC-4F49-8044-418C167BC6AC}"/>
              </a:ext>
            </a:extLst>
          </p:cNvPr>
          <p:cNvSpPr>
            <a:spLocks noChangeShapeType="1"/>
          </p:cNvSpPr>
          <p:nvPr/>
        </p:nvSpPr>
        <p:spPr bwMode="auto">
          <a:xfrm>
            <a:off x="9202198" y="473694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5">
            <a:extLst>
              <a:ext uri="{FF2B5EF4-FFF2-40B4-BE49-F238E27FC236}">
                <a16:creationId xmlns:a16="http://schemas.microsoft.com/office/drawing/2014/main" id="{E7BFFA82-166D-40C3-A425-04504F6929CF}"/>
              </a:ext>
            </a:extLst>
          </p:cNvPr>
          <p:cNvSpPr txBox="1">
            <a:spLocks noChangeArrowheads="1"/>
          </p:cNvSpPr>
          <p:nvPr/>
        </p:nvSpPr>
        <p:spPr bwMode="auto">
          <a:xfrm>
            <a:off x="6773323" y="450834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6">
            <a:extLst>
              <a:ext uri="{FF2B5EF4-FFF2-40B4-BE49-F238E27FC236}">
                <a16:creationId xmlns:a16="http://schemas.microsoft.com/office/drawing/2014/main" id="{7665B52F-043C-4AE7-AE15-E27C31EBB419}"/>
              </a:ext>
            </a:extLst>
          </p:cNvPr>
          <p:cNvSpPr>
            <a:spLocks noChangeShapeType="1"/>
          </p:cNvSpPr>
          <p:nvPr/>
        </p:nvSpPr>
        <p:spPr bwMode="auto">
          <a:xfrm>
            <a:off x="7030498" y="473694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37">
            <a:extLst>
              <a:ext uri="{FF2B5EF4-FFF2-40B4-BE49-F238E27FC236}">
                <a16:creationId xmlns:a16="http://schemas.microsoft.com/office/drawing/2014/main" id="{376ED94C-196B-4404-AD62-FA9B010BCCB5}"/>
              </a:ext>
            </a:extLst>
          </p:cNvPr>
          <p:cNvSpPr>
            <a:spLocks noChangeShapeType="1"/>
          </p:cNvSpPr>
          <p:nvPr/>
        </p:nvSpPr>
        <p:spPr bwMode="auto">
          <a:xfrm>
            <a:off x="6887623" y="473694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38">
            <a:extLst>
              <a:ext uri="{FF2B5EF4-FFF2-40B4-BE49-F238E27FC236}">
                <a16:creationId xmlns:a16="http://schemas.microsoft.com/office/drawing/2014/main" id="{C1B0089B-CA83-4010-A6A5-B716AB6468FE}"/>
              </a:ext>
            </a:extLst>
          </p:cNvPr>
          <p:cNvSpPr>
            <a:spLocks noChangeShapeType="1"/>
          </p:cNvSpPr>
          <p:nvPr/>
        </p:nvSpPr>
        <p:spPr bwMode="auto">
          <a:xfrm>
            <a:off x="9087898" y="473694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39">
            <a:extLst>
              <a:ext uri="{FF2B5EF4-FFF2-40B4-BE49-F238E27FC236}">
                <a16:creationId xmlns:a16="http://schemas.microsoft.com/office/drawing/2014/main" id="{19E85C12-9C3C-48F9-8E2C-25DBFE298E25}"/>
              </a:ext>
            </a:extLst>
          </p:cNvPr>
          <p:cNvSpPr>
            <a:spLocks noChangeShapeType="1"/>
          </p:cNvSpPr>
          <p:nvPr/>
        </p:nvSpPr>
        <p:spPr bwMode="auto">
          <a:xfrm>
            <a:off x="7087648" y="5022692"/>
            <a:ext cx="2114550" cy="514350"/>
          </a:xfrm>
          <a:prstGeom prst="line">
            <a:avLst/>
          </a:prstGeom>
          <a:noFill/>
          <a:ln w="25400" algn="ctr">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0">
            <a:extLst>
              <a:ext uri="{FF2B5EF4-FFF2-40B4-BE49-F238E27FC236}">
                <a16:creationId xmlns:a16="http://schemas.microsoft.com/office/drawing/2014/main" id="{7660B257-AEB1-41EE-8B42-CAEF4CE2C94F}"/>
              </a:ext>
            </a:extLst>
          </p:cNvPr>
          <p:cNvSpPr>
            <a:spLocks noChangeShapeType="1"/>
          </p:cNvSpPr>
          <p:nvPr/>
        </p:nvSpPr>
        <p:spPr bwMode="auto">
          <a:xfrm flipV="1">
            <a:off x="7144798" y="5251292"/>
            <a:ext cx="2000250" cy="514350"/>
          </a:xfrm>
          <a:prstGeom prst="line">
            <a:avLst/>
          </a:prstGeom>
          <a:noFill/>
          <a:ln w="25400" algn="ctr">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41">
            <a:extLst>
              <a:ext uri="{FF2B5EF4-FFF2-40B4-BE49-F238E27FC236}">
                <a16:creationId xmlns:a16="http://schemas.microsoft.com/office/drawing/2014/main" id="{191BC2B6-47EF-4BF9-9998-CD51314E75EE}"/>
              </a:ext>
            </a:extLst>
          </p:cNvPr>
          <p:cNvSpPr txBox="1">
            <a:spLocks noChangeArrowheads="1"/>
          </p:cNvSpPr>
          <p:nvPr/>
        </p:nvSpPr>
        <p:spPr bwMode="auto">
          <a:xfrm>
            <a:off x="9202198" y="5479892"/>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42">
            <a:extLst>
              <a:ext uri="{FF2B5EF4-FFF2-40B4-BE49-F238E27FC236}">
                <a16:creationId xmlns:a16="http://schemas.microsoft.com/office/drawing/2014/main" id="{5410920E-9461-42DD-951D-23F184F2C71B}"/>
              </a:ext>
            </a:extLst>
          </p:cNvPr>
          <p:cNvSpPr txBox="1">
            <a:spLocks noChangeArrowheads="1"/>
          </p:cNvSpPr>
          <p:nvPr/>
        </p:nvSpPr>
        <p:spPr bwMode="auto">
          <a:xfrm>
            <a:off x="9202198" y="5136992"/>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Text Box 43">
            <a:extLst>
              <a:ext uri="{FF2B5EF4-FFF2-40B4-BE49-F238E27FC236}">
                <a16:creationId xmlns:a16="http://schemas.microsoft.com/office/drawing/2014/main" id="{B4C2D062-1B7B-4A1C-BE91-8FD813D26E53}"/>
              </a:ext>
            </a:extLst>
          </p:cNvPr>
          <p:cNvSpPr txBox="1">
            <a:spLocks noChangeArrowheads="1"/>
          </p:cNvSpPr>
          <p:nvPr/>
        </p:nvSpPr>
        <p:spPr bwMode="auto">
          <a:xfrm>
            <a:off x="8059198" y="5079842"/>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44">
            <a:extLst>
              <a:ext uri="{FF2B5EF4-FFF2-40B4-BE49-F238E27FC236}">
                <a16:creationId xmlns:a16="http://schemas.microsoft.com/office/drawing/2014/main" id="{DC304ECE-A852-4144-B530-C5DA6F8F2186}"/>
              </a:ext>
            </a:extLst>
          </p:cNvPr>
          <p:cNvSpPr txBox="1">
            <a:spLocks noChangeArrowheads="1"/>
          </p:cNvSpPr>
          <p:nvPr/>
        </p:nvSpPr>
        <p:spPr bwMode="auto">
          <a:xfrm>
            <a:off x="7373398" y="5422742"/>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7th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45">
            <a:extLst>
              <a:ext uri="{FF2B5EF4-FFF2-40B4-BE49-F238E27FC236}">
                <a16:creationId xmlns:a16="http://schemas.microsoft.com/office/drawing/2014/main" id="{2D3AA045-2DDD-4448-900D-9B39F1103DC5}"/>
              </a:ext>
            </a:extLst>
          </p:cNvPr>
          <p:cNvSpPr>
            <a:spLocks noChangeShapeType="1"/>
          </p:cNvSpPr>
          <p:nvPr/>
        </p:nvSpPr>
        <p:spPr bwMode="auto">
          <a:xfrm>
            <a:off x="2744248" y="5136992"/>
            <a:ext cx="2628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6">
            <a:extLst>
              <a:ext uri="{FF2B5EF4-FFF2-40B4-BE49-F238E27FC236}">
                <a16:creationId xmlns:a16="http://schemas.microsoft.com/office/drawing/2014/main" id="{F213E879-26F8-489E-97CC-D9EB592FC6E4}"/>
              </a:ext>
            </a:extLst>
          </p:cNvPr>
          <p:cNvSpPr txBox="1">
            <a:spLocks noChangeArrowheads="1"/>
          </p:cNvSpPr>
          <p:nvPr/>
        </p:nvSpPr>
        <p:spPr bwMode="auto">
          <a:xfrm>
            <a:off x="2744248" y="462264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47">
            <a:extLst>
              <a:ext uri="{FF2B5EF4-FFF2-40B4-BE49-F238E27FC236}">
                <a16:creationId xmlns:a16="http://schemas.microsoft.com/office/drawing/2014/main" id="{EDBFC07C-7FC0-46AE-86CE-7113F8FDD7E7}"/>
              </a:ext>
            </a:extLst>
          </p:cNvPr>
          <p:cNvSpPr>
            <a:spLocks noChangeShapeType="1"/>
          </p:cNvSpPr>
          <p:nvPr/>
        </p:nvSpPr>
        <p:spPr bwMode="auto">
          <a:xfrm>
            <a:off x="3001423" y="485124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48">
            <a:extLst>
              <a:ext uri="{FF2B5EF4-FFF2-40B4-BE49-F238E27FC236}">
                <a16:creationId xmlns:a16="http://schemas.microsoft.com/office/drawing/2014/main" id="{F18DDDC9-DB48-4670-9245-88ECF9E4985A}"/>
              </a:ext>
            </a:extLst>
          </p:cNvPr>
          <p:cNvSpPr>
            <a:spLocks noChangeShapeType="1"/>
          </p:cNvSpPr>
          <p:nvPr/>
        </p:nvSpPr>
        <p:spPr bwMode="auto">
          <a:xfrm>
            <a:off x="2887123" y="485124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49">
            <a:extLst>
              <a:ext uri="{FF2B5EF4-FFF2-40B4-BE49-F238E27FC236}">
                <a16:creationId xmlns:a16="http://schemas.microsoft.com/office/drawing/2014/main" id="{422E5BFC-E7C7-419A-B76D-11FD7027461F}"/>
              </a:ext>
            </a:extLst>
          </p:cNvPr>
          <p:cNvSpPr>
            <a:spLocks noChangeShapeType="1"/>
          </p:cNvSpPr>
          <p:nvPr/>
        </p:nvSpPr>
        <p:spPr bwMode="auto">
          <a:xfrm flipV="1">
            <a:off x="5430298" y="4794092"/>
            <a:ext cx="1485900" cy="28575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0">
            <a:extLst>
              <a:ext uri="{FF2B5EF4-FFF2-40B4-BE49-F238E27FC236}">
                <a16:creationId xmlns:a16="http://schemas.microsoft.com/office/drawing/2014/main" id="{0E803DAA-CCB6-4188-A9B4-BF79ADA9ED39}"/>
              </a:ext>
            </a:extLst>
          </p:cNvPr>
          <p:cNvSpPr txBox="1">
            <a:spLocks noChangeArrowheads="1"/>
          </p:cNvSpPr>
          <p:nvPr/>
        </p:nvSpPr>
        <p:spPr bwMode="auto">
          <a:xfrm>
            <a:off x="2744248" y="5251292"/>
            <a:ext cx="23431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200" b="0" i="0" u="none" strike="noStrike" cap="none" normalizeH="0" baseline="0">
                <a:ln>
                  <a:noFill/>
                </a:ln>
                <a:solidFill>
                  <a:srgbClr val="000000"/>
                </a:solidFill>
                <a:effectLst/>
                <a:latin typeface="Arial Narrow" panose="020B0606020202030204" pitchFamily="34" charset="0"/>
              </a:rPr>
              <a:t>USA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a:ln>
                  <a:noFill/>
                </a:ln>
                <a:solidFill>
                  <a:srgbClr val="000000"/>
                </a:solidFill>
                <a:effectLst/>
                <a:latin typeface="Arial Narrow" panose="020B0606020202030204" pitchFamily="34" charset="0"/>
              </a:rPr>
              <a:t> only superpower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200" b="0" i="0" u="none" strike="noStrike" cap="none" normalizeH="0" baseline="0">
                <a:ln>
                  <a:noFill/>
                </a:ln>
                <a:solidFill>
                  <a:srgbClr val="000000"/>
                </a:solidFill>
                <a:effectLst/>
                <a:latin typeface="Arial Narrow" panose="020B0606020202030204" pitchFamily="34" charset="0"/>
              </a:rPr>
              <a:t>WWW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a:ln>
                  <a:noFill/>
                </a:ln>
                <a:solidFill>
                  <a:srgbClr val="000000"/>
                </a:solidFill>
                <a:effectLst/>
                <a:latin typeface="Arial Narrow" panose="020B0606020202030204" pitchFamily="34" charset="0"/>
              </a:rPr>
              <a:t> cyberspace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95434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1000"/>
                                        <p:tgtEl>
                                          <p:spTgt spid="9"/>
                                        </p:tgtEl>
                                      </p:cBhvr>
                                    </p:animEffect>
                                    <p:anim calcmode="lin" valueType="num">
                                      <p:cBhvr>
                                        <p:cTn id="35" dur="1000" fill="hold"/>
                                        <p:tgtEl>
                                          <p:spTgt spid="9"/>
                                        </p:tgtEl>
                                        <p:attrNameLst>
                                          <p:attrName>ppt_x</p:attrName>
                                        </p:attrNameLst>
                                      </p:cBhvr>
                                      <p:tavLst>
                                        <p:tav tm="0">
                                          <p:val>
                                            <p:strVal val="#ppt_x"/>
                                          </p:val>
                                        </p:tav>
                                        <p:tav tm="100000">
                                          <p:val>
                                            <p:strVal val="#ppt_x"/>
                                          </p:val>
                                        </p:tav>
                                      </p:tavLst>
                                    </p:anim>
                                    <p:anim calcmode="lin" valueType="num">
                                      <p:cBhvr>
                                        <p:cTn id="36" dur="1000" fill="hold"/>
                                        <p:tgtEl>
                                          <p:spTgt spid="9"/>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1000"/>
                                        <p:tgtEl>
                                          <p:spTgt spid="10"/>
                                        </p:tgtEl>
                                      </p:cBhvr>
                                    </p:animEffect>
                                    <p:anim calcmode="lin" valueType="num">
                                      <p:cBhvr>
                                        <p:cTn id="40" dur="1000" fill="hold"/>
                                        <p:tgtEl>
                                          <p:spTgt spid="10"/>
                                        </p:tgtEl>
                                        <p:attrNameLst>
                                          <p:attrName>ppt_x</p:attrName>
                                        </p:attrNameLst>
                                      </p:cBhvr>
                                      <p:tavLst>
                                        <p:tav tm="0">
                                          <p:val>
                                            <p:strVal val="#ppt_x"/>
                                          </p:val>
                                        </p:tav>
                                        <p:tav tm="100000">
                                          <p:val>
                                            <p:strVal val="#ppt_x"/>
                                          </p:val>
                                        </p:tav>
                                      </p:tavLst>
                                    </p:anim>
                                    <p:anim calcmode="lin" valueType="num">
                                      <p:cBhvr>
                                        <p:cTn id="41" dur="1000" fill="hold"/>
                                        <p:tgtEl>
                                          <p:spTgt spid="10"/>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fade">
                                      <p:cBhvr>
                                        <p:cTn id="44" dur="1000"/>
                                        <p:tgtEl>
                                          <p:spTgt spid="11"/>
                                        </p:tgtEl>
                                      </p:cBhvr>
                                    </p:animEffect>
                                    <p:anim calcmode="lin" valueType="num">
                                      <p:cBhvr>
                                        <p:cTn id="45" dur="1000" fill="hold"/>
                                        <p:tgtEl>
                                          <p:spTgt spid="11"/>
                                        </p:tgtEl>
                                        <p:attrNameLst>
                                          <p:attrName>ppt_x</p:attrName>
                                        </p:attrNameLst>
                                      </p:cBhvr>
                                      <p:tavLst>
                                        <p:tav tm="0">
                                          <p:val>
                                            <p:strVal val="#ppt_x"/>
                                          </p:val>
                                        </p:tav>
                                        <p:tav tm="100000">
                                          <p:val>
                                            <p:strVal val="#ppt_x"/>
                                          </p:val>
                                        </p:tav>
                                      </p:tavLst>
                                    </p:anim>
                                    <p:anim calcmode="lin" valueType="num">
                                      <p:cBhvr>
                                        <p:cTn id="46" dur="1000" fill="hold"/>
                                        <p:tgtEl>
                                          <p:spTgt spid="11"/>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1000"/>
                                        <p:tgtEl>
                                          <p:spTgt spid="13"/>
                                        </p:tgtEl>
                                      </p:cBhvr>
                                    </p:animEffect>
                                    <p:anim calcmode="lin" valueType="num">
                                      <p:cBhvr>
                                        <p:cTn id="55" dur="1000" fill="hold"/>
                                        <p:tgtEl>
                                          <p:spTgt spid="13"/>
                                        </p:tgtEl>
                                        <p:attrNameLst>
                                          <p:attrName>ppt_x</p:attrName>
                                        </p:attrNameLst>
                                      </p:cBhvr>
                                      <p:tavLst>
                                        <p:tav tm="0">
                                          <p:val>
                                            <p:strVal val="#ppt_x"/>
                                          </p:val>
                                        </p:tav>
                                        <p:tav tm="100000">
                                          <p:val>
                                            <p:strVal val="#ppt_x"/>
                                          </p:val>
                                        </p:tav>
                                      </p:tavLst>
                                    </p:anim>
                                    <p:anim calcmode="lin" valueType="num">
                                      <p:cBhvr>
                                        <p:cTn id="56" dur="1000" fill="hold"/>
                                        <p:tgtEl>
                                          <p:spTgt spid="13"/>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1000"/>
                                        <p:tgtEl>
                                          <p:spTgt spid="14"/>
                                        </p:tgtEl>
                                      </p:cBhvr>
                                    </p:animEffect>
                                    <p:anim calcmode="lin" valueType="num">
                                      <p:cBhvr>
                                        <p:cTn id="60" dur="1000" fill="hold"/>
                                        <p:tgtEl>
                                          <p:spTgt spid="14"/>
                                        </p:tgtEl>
                                        <p:attrNameLst>
                                          <p:attrName>ppt_x</p:attrName>
                                        </p:attrNameLst>
                                      </p:cBhvr>
                                      <p:tavLst>
                                        <p:tav tm="0">
                                          <p:val>
                                            <p:strVal val="#ppt_x"/>
                                          </p:val>
                                        </p:tav>
                                        <p:tav tm="100000">
                                          <p:val>
                                            <p:strVal val="#ppt_x"/>
                                          </p:val>
                                        </p:tav>
                                      </p:tavLst>
                                    </p:anim>
                                    <p:anim calcmode="lin" valueType="num">
                                      <p:cBhvr>
                                        <p:cTn id="61" dur="1000" fill="hold"/>
                                        <p:tgtEl>
                                          <p:spTgt spid="14"/>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5"/>
                                        </p:tgtEl>
                                        <p:attrNameLst>
                                          <p:attrName>style.visibility</p:attrName>
                                        </p:attrNameLst>
                                      </p:cBhvr>
                                      <p:to>
                                        <p:strVal val="visible"/>
                                      </p:to>
                                    </p:set>
                                    <p:animEffect transition="in" filter="fade">
                                      <p:cBhvr>
                                        <p:cTn id="64" dur="1000"/>
                                        <p:tgtEl>
                                          <p:spTgt spid="15"/>
                                        </p:tgtEl>
                                      </p:cBhvr>
                                    </p:animEffect>
                                    <p:anim calcmode="lin" valueType="num">
                                      <p:cBhvr>
                                        <p:cTn id="65" dur="1000" fill="hold"/>
                                        <p:tgtEl>
                                          <p:spTgt spid="15"/>
                                        </p:tgtEl>
                                        <p:attrNameLst>
                                          <p:attrName>ppt_x</p:attrName>
                                        </p:attrNameLst>
                                      </p:cBhvr>
                                      <p:tavLst>
                                        <p:tav tm="0">
                                          <p:val>
                                            <p:strVal val="#ppt_x"/>
                                          </p:val>
                                        </p:tav>
                                        <p:tav tm="100000">
                                          <p:val>
                                            <p:strVal val="#ppt_x"/>
                                          </p:val>
                                        </p:tav>
                                      </p:tavLst>
                                    </p:anim>
                                    <p:anim calcmode="lin" valueType="num">
                                      <p:cBhvr>
                                        <p:cTn id="66" dur="1000" fill="hold"/>
                                        <p:tgtEl>
                                          <p:spTgt spid="15"/>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fade">
                                      <p:cBhvr>
                                        <p:cTn id="69" dur="1000"/>
                                        <p:tgtEl>
                                          <p:spTgt spid="16"/>
                                        </p:tgtEl>
                                      </p:cBhvr>
                                    </p:animEffect>
                                    <p:anim calcmode="lin" valueType="num">
                                      <p:cBhvr>
                                        <p:cTn id="70" dur="1000" fill="hold"/>
                                        <p:tgtEl>
                                          <p:spTgt spid="16"/>
                                        </p:tgtEl>
                                        <p:attrNameLst>
                                          <p:attrName>ppt_x</p:attrName>
                                        </p:attrNameLst>
                                      </p:cBhvr>
                                      <p:tavLst>
                                        <p:tav tm="0">
                                          <p:val>
                                            <p:strVal val="#ppt_x"/>
                                          </p:val>
                                        </p:tav>
                                        <p:tav tm="100000">
                                          <p:val>
                                            <p:strVal val="#ppt_x"/>
                                          </p:val>
                                        </p:tav>
                                      </p:tavLst>
                                    </p:anim>
                                    <p:anim calcmode="lin" valueType="num">
                                      <p:cBhvr>
                                        <p:cTn id="71" dur="1000" fill="hold"/>
                                        <p:tgtEl>
                                          <p:spTgt spid="16"/>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7"/>
                                        </p:tgtEl>
                                        <p:attrNameLst>
                                          <p:attrName>style.visibility</p:attrName>
                                        </p:attrNameLst>
                                      </p:cBhvr>
                                      <p:to>
                                        <p:strVal val="visible"/>
                                      </p:to>
                                    </p:set>
                                    <p:animEffect transition="in" filter="fade">
                                      <p:cBhvr>
                                        <p:cTn id="74" dur="1000"/>
                                        <p:tgtEl>
                                          <p:spTgt spid="17"/>
                                        </p:tgtEl>
                                      </p:cBhvr>
                                    </p:animEffect>
                                    <p:anim calcmode="lin" valueType="num">
                                      <p:cBhvr>
                                        <p:cTn id="75" dur="1000" fill="hold"/>
                                        <p:tgtEl>
                                          <p:spTgt spid="17"/>
                                        </p:tgtEl>
                                        <p:attrNameLst>
                                          <p:attrName>ppt_x</p:attrName>
                                        </p:attrNameLst>
                                      </p:cBhvr>
                                      <p:tavLst>
                                        <p:tav tm="0">
                                          <p:val>
                                            <p:strVal val="#ppt_x"/>
                                          </p:val>
                                        </p:tav>
                                        <p:tav tm="100000">
                                          <p:val>
                                            <p:strVal val="#ppt_x"/>
                                          </p:val>
                                        </p:tav>
                                      </p:tavLst>
                                    </p:anim>
                                    <p:anim calcmode="lin" valueType="num">
                                      <p:cBhvr>
                                        <p:cTn id="76" dur="1000" fill="hold"/>
                                        <p:tgtEl>
                                          <p:spTgt spid="17"/>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fade">
                                      <p:cBhvr>
                                        <p:cTn id="79" dur="1000"/>
                                        <p:tgtEl>
                                          <p:spTgt spid="18"/>
                                        </p:tgtEl>
                                      </p:cBhvr>
                                    </p:animEffect>
                                    <p:anim calcmode="lin" valueType="num">
                                      <p:cBhvr>
                                        <p:cTn id="80" dur="1000" fill="hold"/>
                                        <p:tgtEl>
                                          <p:spTgt spid="18"/>
                                        </p:tgtEl>
                                        <p:attrNameLst>
                                          <p:attrName>ppt_x</p:attrName>
                                        </p:attrNameLst>
                                      </p:cBhvr>
                                      <p:tavLst>
                                        <p:tav tm="0">
                                          <p:val>
                                            <p:strVal val="#ppt_x"/>
                                          </p:val>
                                        </p:tav>
                                        <p:tav tm="100000">
                                          <p:val>
                                            <p:strVal val="#ppt_x"/>
                                          </p:val>
                                        </p:tav>
                                      </p:tavLst>
                                    </p:anim>
                                    <p:anim calcmode="lin" valueType="num">
                                      <p:cBhvr>
                                        <p:cTn id="81" dur="1000" fill="hold"/>
                                        <p:tgtEl>
                                          <p:spTgt spid="18"/>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fade">
                                      <p:cBhvr>
                                        <p:cTn id="84" dur="1000"/>
                                        <p:tgtEl>
                                          <p:spTgt spid="19"/>
                                        </p:tgtEl>
                                      </p:cBhvr>
                                    </p:animEffect>
                                    <p:anim calcmode="lin" valueType="num">
                                      <p:cBhvr>
                                        <p:cTn id="85" dur="1000" fill="hold"/>
                                        <p:tgtEl>
                                          <p:spTgt spid="19"/>
                                        </p:tgtEl>
                                        <p:attrNameLst>
                                          <p:attrName>ppt_x</p:attrName>
                                        </p:attrNameLst>
                                      </p:cBhvr>
                                      <p:tavLst>
                                        <p:tav tm="0">
                                          <p:val>
                                            <p:strVal val="#ppt_x"/>
                                          </p:val>
                                        </p:tav>
                                        <p:tav tm="100000">
                                          <p:val>
                                            <p:strVal val="#ppt_x"/>
                                          </p:val>
                                        </p:tav>
                                      </p:tavLst>
                                    </p:anim>
                                    <p:anim calcmode="lin" valueType="num">
                                      <p:cBhvr>
                                        <p:cTn id="86" dur="1000" fill="hold"/>
                                        <p:tgtEl>
                                          <p:spTgt spid="19"/>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20"/>
                                        </p:tgtEl>
                                        <p:attrNameLst>
                                          <p:attrName>style.visibility</p:attrName>
                                        </p:attrNameLst>
                                      </p:cBhvr>
                                      <p:to>
                                        <p:strVal val="visible"/>
                                      </p:to>
                                    </p:set>
                                    <p:animEffect transition="in" filter="fade">
                                      <p:cBhvr>
                                        <p:cTn id="89" dur="1000"/>
                                        <p:tgtEl>
                                          <p:spTgt spid="20"/>
                                        </p:tgtEl>
                                      </p:cBhvr>
                                    </p:animEffect>
                                    <p:anim calcmode="lin" valueType="num">
                                      <p:cBhvr>
                                        <p:cTn id="90" dur="1000" fill="hold"/>
                                        <p:tgtEl>
                                          <p:spTgt spid="20"/>
                                        </p:tgtEl>
                                        <p:attrNameLst>
                                          <p:attrName>ppt_x</p:attrName>
                                        </p:attrNameLst>
                                      </p:cBhvr>
                                      <p:tavLst>
                                        <p:tav tm="0">
                                          <p:val>
                                            <p:strVal val="#ppt_x"/>
                                          </p:val>
                                        </p:tav>
                                        <p:tav tm="100000">
                                          <p:val>
                                            <p:strVal val="#ppt_x"/>
                                          </p:val>
                                        </p:tav>
                                      </p:tavLst>
                                    </p:anim>
                                    <p:anim calcmode="lin" valueType="num">
                                      <p:cBhvr>
                                        <p:cTn id="91" dur="1000" fill="hold"/>
                                        <p:tgtEl>
                                          <p:spTgt spid="20"/>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21"/>
                                        </p:tgtEl>
                                        <p:attrNameLst>
                                          <p:attrName>style.visibility</p:attrName>
                                        </p:attrNameLst>
                                      </p:cBhvr>
                                      <p:to>
                                        <p:strVal val="visible"/>
                                      </p:to>
                                    </p:set>
                                    <p:animEffect transition="in" filter="fade">
                                      <p:cBhvr>
                                        <p:cTn id="94" dur="1000"/>
                                        <p:tgtEl>
                                          <p:spTgt spid="21"/>
                                        </p:tgtEl>
                                      </p:cBhvr>
                                    </p:animEffect>
                                    <p:anim calcmode="lin" valueType="num">
                                      <p:cBhvr>
                                        <p:cTn id="95" dur="1000" fill="hold"/>
                                        <p:tgtEl>
                                          <p:spTgt spid="21"/>
                                        </p:tgtEl>
                                        <p:attrNameLst>
                                          <p:attrName>ppt_x</p:attrName>
                                        </p:attrNameLst>
                                      </p:cBhvr>
                                      <p:tavLst>
                                        <p:tav tm="0">
                                          <p:val>
                                            <p:strVal val="#ppt_x"/>
                                          </p:val>
                                        </p:tav>
                                        <p:tav tm="100000">
                                          <p:val>
                                            <p:strVal val="#ppt_x"/>
                                          </p:val>
                                        </p:tav>
                                      </p:tavLst>
                                    </p:anim>
                                    <p:anim calcmode="lin" valueType="num">
                                      <p:cBhvr>
                                        <p:cTn id="96" dur="1000" fill="hold"/>
                                        <p:tgtEl>
                                          <p:spTgt spid="21"/>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22"/>
                                        </p:tgtEl>
                                        <p:attrNameLst>
                                          <p:attrName>style.visibility</p:attrName>
                                        </p:attrNameLst>
                                      </p:cBhvr>
                                      <p:to>
                                        <p:strVal val="visible"/>
                                      </p:to>
                                    </p:set>
                                    <p:animEffect transition="in" filter="fade">
                                      <p:cBhvr>
                                        <p:cTn id="99" dur="1000"/>
                                        <p:tgtEl>
                                          <p:spTgt spid="22"/>
                                        </p:tgtEl>
                                      </p:cBhvr>
                                    </p:animEffect>
                                    <p:anim calcmode="lin" valueType="num">
                                      <p:cBhvr>
                                        <p:cTn id="100" dur="1000" fill="hold"/>
                                        <p:tgtEl>
                                          <p:spTgt spid="22"/>
                                        </p:tgtEl>
                                        <p:attrNameLst>
                                          <p:attrName>ppt_x</p:attrName>
                                        </p:attrNameLst>
                                      </p:cBhvr>
                                      <p:tavLst>
                                        <p:tav tm="0">
                                          <p:val>
                                            <p:strVal val="#ppt_x"/>
                                          </p:val>
                                        </p:tav>
                                        <p:tav tm="100000">
                                          <p:val>
                                            <p:strVal val="#ppt_x"/>
                                          </p:val>
                                        </p:tav>
                                      </p:tavLst>
                                    </p:anim>
                                    <p:anim calcmode="lin" valueType="num">
                                      <p:cBhvr>
                                        <p:cTn id="101" dur="1000" fill="hold"/>
                                        <p:tgtEl>
                                          <p:spTgt spid="22"/>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23"/>
                                        </p:tgtEl>
                                        <p:attrNameLst>
                                          <p:attrName>style.visibility</p:attrName>
                                        </p:attrNameLst>
                                      </p:cBhvr>
                                      <p:to>
                                        <p:strVal val="visible"/>
                                      </p:to>
                                    </p:set>
                                    <p:animEffect transition="in" filter="fade">
                                      <p:cBhvr>
                                        <p:cTn id="104" dur="1000"/>
                                        <p:tgtEl>
                                          <p:spTgt spid="23"/>
                                        </p:tgtEl>
                                      </p:cBhvr>
                                    </p:animEffect>
                                    <p:anim calcmode="lin" valueType="num">
                                      <p:cBhvr>
                                        <p:cTn id="105" dur="1000" fill="hold"/>
                                        <p:tgtEl>
                                          <p:spTgt spid="23"/>
                                        </p:tgtEl>
                                        <p:attrNameLst>
                                          <p:attrName>ppt_x</p:attrName>
                                        </p:attrNameLst>
                                      </p:cBhvr>
                                      <p:tavLst>
                                        <p:tav tm="0">
                                          <p:val>
                                            <p:strVal val="#ppt_x"/>
                                          </p:val>
                                        </p:tav>
                                        <p:tav tm="100000">
                                          <p:val>
                                            <p:strVal val="#ppt_x"/>
                                          </p:val>
                                        </p:tav>
                                      </p:tavLst>
                                    </p:anim>
                                    <p:anim calcmode="lin" valueType="num">
                                      <p:cBhvr>
                                        <p:cTn id="106" dur="1000" fill="hold"/>
                                        <p:tgtEl>
                                          <p:spTgt spid="23"/>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24"/>
                                        </p:tgtEl>
                                        <p:attrNameLst>
                                          <p:attrName>style.visibility</p:attrName>
                                        </p:attrNameLst>
                                      </p:cBhvr>
                                      <p:to>
                                        <p:strVal val="visible"/>
                                      </p:to>
                                    </p:set>
                                    <p:animEffect transition="in" filter="fade">
                                      <p:cBhvr>
                                        <p:cTn id="109" dur="1000"/>
                                        <p:tgtEl>
                                          <p:spTgt spid="24"/>
                                        </p:tgtEl>
                                      </p:cBhvr>
                                    </p:animEffect>
                                    <p:anim calcmode="lin" valueType="num">
                                      <p:cBhvr>
                                        <p:cTn id="110" dur="1000" fill="hold"/>
                                        <p:tgtEl>
                                          <p:spTgt spid="24"/>
                                        </p:tgtEl>
                                        <p:attrNameLst>
                                          <p:attrName>ppt_x</p:attrName>
                                        </p:attrNameLst>
                                      </p:cBhvr>
                                      <p:tavLst>
                                        <p:tav tm="0">
                                          <p:val>
                                            <p:strVal val="#ppt_x"/>
                                          </p:val>
                                        </p:tav>
                                        <p:tav tm="100000">
                                          <p:val>
                                            <p:strVal val="#ppt_x"/>
                                          </p:val>
                                        </p:tav>
                                      </p:tavLst>
                                    </p:anim>
                                    <p:anim calcmode="lin" valueType="num">
                                      <p:cBhvr>
                                        <p:cTn id="111" dur="1000" fill="hold"/>
                                        <p:tgtEl>
                                          <p:spTgt spid="24"/>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25"/>
                                        </p:tgtEl>
                                        <p:attrNameLst>
                                          <p:attrName>style.visibility</p:attrName>
                                        </p:attrNameLst>
                                      </p:cBhvr>
                                      <p:to>
                                        <p:strVal val="visible"/>
                                      </p:to>
                                    </p:set>
                                    <p:animEffect transition="in" filter="fade">
                                      <p:cBhvr>
                                        <p:cTn id="114" dur="1000"/>
                                        <p:tgtEl>
                                          <p:spTgt spid="25"/>
                                        </p:tgtEl>
                                      </p:cBhvr>
                                    </p:animEffect>
                                    <p:anim calcmode="lin" valueType="num">
                                      <p:cBhvr>
                                        <p:cTn id="115" dur="1000" fill="hold"/>
                                        <p:tgtEl>
                                          <p:spTgt spid="25"/>
                                        </p:tgtEl>
                                        <p:attrNameLst>
                                          <p:attrName>ppt_x</p:attrName>
                                        </p:attrNameLst>
                                      </p:cBhvr>
                                      <p:tavLst>
                                        <p:tav tm="0">
                                          <p:val>
                                            <p:strVal val="#ppt_x"/>
                                          </p:val>
                                        </p:tav>
                                        <p:tav tm="100000">
                                          <p:val>
                                            <p:strVal val="#ppt_x"/>
                                          </p:val>
                                        </p:tav>
                                      </p:tavLst>
                                    </p:anim>
                                    <p:anim calcmode="lin" valueType="num">
                                      <p:cBhvr>
                                        <p:cTn id="116" dur="1000" fill="hold"/>
                                        <p:tgtEl>
                                          <p:spTgt spid="25"/>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26"/>
                                        </p:tgtEl>
                                        <p:attrNameLst>
                                          <p:attrName>style.visibility</p:attrName>
                                        </p:attrNameLst>
                                      </p:cBhvr>
                                      <p:to>
                                        <p:strVal val="visible"/>
                                      </p:to>
                                    </p:set>
                                    <p:animEffect transition="in" filter="fade">
                                      <p:cBhvr>
                                        <p:cTn id="119" dur="1000"/>
                                        <p:tgtEl>
                                          <p:spTgt spid="26"/>
                                        </p:tgtEl>
                                      </p:cBhvr>
                                    </p:animEffect>
                                    <p:anim calcmode="lin" valueType="num">
                                      <p:cBhvr>
                                        <p:cTn id="120" dur="1000" fill="hold"/>
                                        <p:tgtEl>
                                          <p:spTgt spid="26"/>
                                        </p:tgtEl>
                                        <p:attrNameLst>
                                          <p:attrName>ppt_x</p:attrName>
                                        </p:attrNameLst>
                                      </p:cBhvr>
                                      <p:tavLst>
                                        <p:tav tm="0">
                                          <p:val>
                                            <p:strVal val="#ppt_x"/>
                                          </p:val>
                                        </p:tav>
                                        <p:tav tm="100000">
                                          <p:val>
                                            <p:strVal val="#ppt_x"/>
                                          </p:val>
                                        </p:tav>
                                      </p:tavLst>
                                    </p:anim>
                                    <p:anim calcmode="lin" valueType="num">
                                      <p:cBhvr>
                                        <p:cTn id="121" dur="1000" fill="hold"/>
                                        <p:tgtEl>
                                          <p:spTgt spid="26"/>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27"/>
                                        </p:tgtEl>
                                        <p:attrNameLst>
                                          <p:attrName>style.visibility</p:attrName>
                                        </p:attrNameLst>
                                      </p:cBhvr>
                                      <p:to>
                                        <p:strVal val="visible"/>
                                      </p:to>
                                    </p:set>
                                    <p:animEffect transition="in" filter="fade">
                                      <p:cBhvr>
                                        <p:cTn id="124" dur="1000"/>
                                        <p:tgtEl>
                                          <p:spTgt spid="27"/>
                                        </p:tgtEl>
                                      </p:cBhvr>
                                    </p:animEffect>
                                    <p:anim calcmode="lin" valueType="num">
                                      <p:cBhvr>
                                        <p:cTn id="125" dur="1000" fill="hold"/>
                                        <p:tgtEl>
                                          <p:spTgt spid="27"/>
                                        </p:tgtEl>
                                        <p:attrNameLst>
                                          <p:attrName>ppt_x</p:attrName>
                                        </p:attrNameLst>
                                      </p:cBhvr>
                                      <p:tavLst>
                                        <p:tav tm="0">
                                          <p:val>
                                            <p:strVal val="#ppt_x"/>
                                          </p:val>
                                        </p:tav>
                                        <p:tav tm="100000">
                                          <p:val>
                                            <p:strVal val="#ppt_x"/>
                                          </p:val>
                                        </p:tav>
                                      </p:tavLst>
                                    </p:anim>
                                    <p:anim calcmode="lin" valueType="num">
                                      <p:cBhvr>
                                        <p:cTn id="126" dur="1000" fill="hold"/>
                                        <p:tgtEl>
                                          <p:spTgt spid="27"/>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28"/>
                                        </p:tgtEl>
                                        <p:attrNameLst>
                                          <p:attrName>style.visibility</p:attrName>
                                        </p:attrNameLst>
                                      </p:cBhvr>
                                      <p:to>
                                        <p:strVal val="visible"/>
                                      </p:to>
                                    </p:set>
                                    <p:animEffect transition="in" filter="fade">
                                      <p:cBhvr>
                                        <p:cTn id="129" dur="1000"/>
                                        <p:tgtEl>
                                          <p:spTgt spid="28"/>
                                        </p:tgtEl>
                                      </p:cBhvr>
                                    </p:animEffect>
                                    <p:anim calcmode="lin" valueType="num">
                                      <p:cBhvr>
                                        <p:cTn id="130" dur="1000" fill="hold"/>
                                        <p:tgtEl>
                                          <p:spTgt spid="28"/>
                                        </p:tgtEl>
                                        <p:attrNameLst>
                                          <p:attrName>ppt_x</p:attrName>
                                        </p:attrNameLst>
                                      </p:cBhvr>
                                      <p:tavLst>
                                        <p:tav tm="0">
                                          <p:val>
                                            <p:strVal val="#ppt_x"/>
                                          </p:val>
                                        </p:tav>
                                        <p:tav tm="100000">
                                          <p:val>
                                            <p:strVal val="#ppt_x"/>
                                          </p:val>
                                        </p:tav>
                                      </p:tavLst>
                                    </p:anim>
                                    <p:anim calcmode="lin" valueType="num">
                                      <p:cBhvr>
                                        <p:cTn id="131" dur="1000" fill="hold"/>
                                        <p:tgtEl>
                                          <p:spTgt spid="28"/>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29"/>
                                        </p:tgtEl>
                                        <p:attrNameLst>
                                          <p:attrName>style.visibility</p:attrName>
                                        </p:attrNameLst>
                                      </p:cBhvr>
                                      <p:to>
                                        <p:strVal val="visible"/>
                                      </p:to>
                                    </p:set>
                                    <p:animEffect transition="in" filter="fade">
                                      <p:cBhvr>
                                        <p:cTn id="134" dur="1000"/>
                                        <p:tgtEl>
                                          <p:spTgt spid="29"/>
                                        </p:tgtEl>
                                      </p:cBhvr>
                                    </p:animEffect>
                                    <p:anim calcmode="lin" valueType="num">
                                      <p:cBhvr>
                                        <p:cTn id="135" dur="1000" fill="hold"/>
                                        <p:tgtEl>
                                          <p:spTgt spid="29"/>
                                        </p:tgtEl>
                                        <p:attrNameLst>
                                          <p:attrName>ppt_x</p:attrName>
                                        </p:attrNameLst>
                                      </p:cBhvr>
                                      <p:tavLst>
                                        <p:tav tm="0">
                                          <p:val>
                                            <p:strVal val="#ppt_x"/>
                                          </p:val>
                                        </p:tav>
                                        <p:tav tm="100000">
                                          <p:val>
                                            <p:strVal val="#ppt_x"/>
                                          </p:val>
                                        </p:tav>
                                      </p:tavLst>
                                    </p:anim>
                                    <p:anim calcmode="lin" valueType="num">
                                      <p:cBhvr>
                                        <p:cTn id="136" dur="1000" fill="hold"/>
                                        <p:tgtEl>
                                          <p:spTgt spid="29"/>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30"/>
                                        </p:tgtEl>
                                        <p:attrNameLst>
                                          <p:attrName>style.visibility</p:attrName>
                                        </p:attrNameLst>
                                      </p:cBhvr>
                                      <p:to>
                                        <p:strVal val="visible"/>
                                      </p:to>
                                    </p:set>
                                    <p:animEffect transition="in" filter="fade">
                                      <p:cBhvr>
                                        <p:cTn id="139" dur="1000"/>
                                        <p:tgtEl>
                                          <p:spTgt spid="30"/>
                                        </p:tgtEl>
                                      </p:cBhvr>
                                    </p:animEffect>
                                    <p:anim calcmode="lin" valueType="num">
                                      <p:cBhvr>
                                        <p:cTn id="140" dur="1000" fill="hold"/>
                                        <p:tgtEl>
                                          <p:spTgt spid="30"/>
                                        </p:tgtEl>
                                        <p:attrNameLst>
                                          <p:attrName>ppt_x</p:attrName>
                                        </p:attrNameLst>
                                      </p:cBhvr>
                                      <p:tavLst>
                                        <p:tav tm="0">
                                          <p:val>
                                            <p:strVal val="#ppt_x"/>
                                          </p:val>
                                        </p:tav>
                                        <p:tav tm="100000">
                                          <p:val>
                                            <p:strVal val="#ppt_x"/>
                                          </p:val>
                                        </p:tav>
                                      </p:tavLst>
                                    </p:anim>
                                    <p:anim calcmode="lin" valueType="num">
                                      <p:cBhvr>
                                        <p:cTn id="141" dur="1000" fill="hold"/>
                                        <p:tgtEl>
                                          <p:spTgt spid="30"/>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31"/>
                                        </p:tgtEl>
                                        <p:attrNameLst>
                                          <p:attrName>style.visibility</p:attrName>
                                        </p:attrNameLst>
                                      </p:cBhvr>
                                      <p:to>
                                        <p:strVal val="visible"/>
                                      </p:to>
                                    </p:set>
                                    <p:animEffect transition="in" filter="fade">
                                      <p:cBhvr>
                                        <p:cTn id="144" dur="1000"/>
                                        <p:tgtEl>
                                          <p:spTgt spid="31"/>
                                        </p:tgtEl>
                                      </p:cBhvr>
                                    </p:animEffect>
                                    <p:anim calcmode="lin" valueType="num">
                                      <p:cBhvr>
                                        <p:cTn id="145" dur="1000" fill="hold"/>
                                        <p:tgtEl>
                                          <p:spTgt spid="31"/>
                                        </p:tgtEl>
                                        <p:attrNameLst>
                                          <p:attrName>ppt_x</p:attrName>
                                        </p:attrNameLst>
                                      </p:cBhvr>
                                      <p:tavLst>
                                        <p:tav tm="0">
                                          <p:val>
                                            <p:strVal val="#ppt_x"/>
                                          </p:val>
                                        </p:tav>
                                        <p:tav tm="100000">
                                          <p:val>
                                            <p:strVal val="#ppt_x"/>
                                          </p:val>
                                        </p:tav>
                                      </p:tavLst>
                                    </p:anim>
                                    <p:anim calcmode="lin" valueType="num">
                                      <p:cBhvr>
                                        <p:cTn id="146" dur="1000" fill="hold"/>
                                        <p:tgtEl>
                                          <p:spTgt spid="31"/>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32"/>
                                        </p:tgtEl>
                                        <p:attrNameLst>
                                          <p:attrName>style.visibility</p:attrName>
                                        </p:attrNameLst>
                                      </p:cBhvr>
                                      <p:to>
                                        <p:strVal val="visible"/>
                                      </p:to>
                                    </p:set>
                                    <p:animEffect transition="in" filter="fade">
                                      <p:cBhvr>
                                        <p:cTn id="149" dur="1000"/>
                                        <p:tgtEl>
                                          <p:spTgt spid="32"/>
                                        </p:tgtEl>
                                      </p:cBhvr>
                                    </p:animEffect>
                                    <p:anim calcmode="lin" valueType="num">
                                      <p:cBhvr>
                                        <p:cTn id="150" dur="1000" fill="hold"/>
                                        <p:tgtEl>
                                          <p:spTgt spid="32"/>
                                        </p:tgtEl>
                                        <p:attrNameLst>
                                          <p:attrName>ppt_x</p:attrName>
                                        </p:attrNameLst>
                                      </p:cBhvr>
                                      <p:tavLst>
                                        <p:tav tm="0">
                                          <p:val>
                                            <p:strVal val="#ppt_x"/>
                                          </p:val>
                                        </p:tav>
                                        <p:tav tm="100000">
                                          <p:val>
                                            <p:strVal val="#ppt_x"/>
                                          </p:val>
                                        </p:tav>
                                      </p:tavLst>
                                    </p:anim>
                                    <p:anim calcmode="lin" valueType="num">
                                      <p:cBhvr>
                                        <p:cTn id="151" dur="1000" fill="hold"/>
                                        <p:tgtEl>
                                          <p:spTgt spid="32"/>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33"/>
                                        </p:tgtEl>
                                        <p:attrNameLst>
                                          <p:attrName>style.visibility</p:attrName>
                                        </p:attrNameLst>
                                      </p:cBhvr>
                                      <p:to>
                                        <p:strVal val="visible"/>
                                      </p:to>
                                    </p:set>
                                    <p:animEffect transition="in" filter="fade">
                                      <p:cBhvr>
                                        <p:cTn id="154" dur="1000"/>
                                        <p:tgtEl>
                                          <p:spTgt spid="33"/>
                                        </p:tgtEl>
                                      </p:cBhvr>
                                    </p:animEffect>
                                    <p:anim calcmode="lin" valueType="num">
                                      <p:cBhvr>
                                        <p:cTn id="155" dur="1000" fill="hold"/>
                                        <p:tgtEl>
                                          <p:spTgt spid="33"/>
                                        </p:tgtEl>
                                        <p:attrNameLst>
                                          <p:attrName>ppt_x</p:attrName>
                                        </p:attrNameLst>
                                      </p:cBhvr>
                                      <p:tavLst>
                                        <p:tav tm="0">
                                          <p:val>
                                            <p:strVal val="#ppt_x"/>
                                          </p:val>
                                        </p:tav>
                                        <p:tav tm="100000">
                                          <p:val>
                                            <p:strVal val="#ppt_x"/>
                                          </p:val>
                                        </p:tav>
                                      </p:tavLst>
                                    </p:anim>
                                    <p:anim calcmode="lin" valueType="num">
                                      <p:cBhvr>
                                        <p:cTn id="156"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42" presetClass="entr" presetSubtype="0" fill="hold" grpId="0" nodeType="clickEffect">
                                  <p:stCondLst>
                                    <p:cond delay="0"/>
                                  </p:stCondLst>
                                  <p:childTnLst>
                                    <p:set>
                                      <p:cBhvr>
                                        <p:cTn id="160" dur="1" fill="hold">
                                          <p:stCondLst>
                                            <p:cond delay="0"/>
                                          </p:stCondLst>
                                        </p:cTn>
                                        <p:tgtEl>
                                          <p:spTgt spid="34"/>
                                        </p:tgtEl>
                                        <p:attrNameLst>
                                          <p:attrName>style.visibility</p:attrName>
                                        </p:attrNameLst>
                                      </p:cBhvr>
                                      <p:to>
                                        <p:strVal val="visible"/>
                                      </p:to>
                                    </p:set>
                                    <p:animEffect transition="in" filter="fade">
                                      <p:cBhvr>
                                        <p:cTn id="161" dur="1000"/>
                                        <p:tgtEl>
                                          <p:spTgt spid="34"/>
                                        </p:tgtEl>
                                      </p:cBhvr>
                                    </p:animEffect>
                                    <p:anim calcmode="lin" valueType="num">
                                      <p:cBhvr>
                                        <p:cTn id="162" dur="1000" fill="hold"/>
                                        <p:tgtEl>
                                          <p:spTgt spid="34"/>
                                        </p:tgtEl>
                                        <p:attrNameLst>
                                          <p:attrName>ppt_x</p:attrName>
                                        </p:attrNameLst>
                                      </p:cBhvr>
                                      <p:tavLst>
                                        <p:tav tm="0">
                                          <p:val>
                                            <p:strVal val="#ppt_x"/>
                                          </p:val>
                                        </p:tav>
                                        <p:tav tm="100000">
                                          <p:val>
                                            <p:strVal val="#ppt_x"/>
                                          </p:val>
                                        </p:tav>
                                      </p:tavLst>
                                    </p:anim>
                                    <p:anim calcmode="lin" valueType="num">
                                      <p:cBhvr>
                                        <p:cTn id="16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42" presetClass="entr" presetSubtype="0" fill="hold" grpId="0" nodeType="clickEffect" nodePh="1">
                                  <p:stCondLst>
                                    <p:cond delay="0"/>
                                  </p:stCondLst>
                                  <p:endCondLst>
                                    <p:cond evt="begin" delay="0">
                                      <p:tn val="166"/>
                                    </p:cond>
                                  </p:endCondLst>
                                  <p:childTnLst>
                                    <p:set>
                                      <p:cBhvr>
                                        <p:cTn id="167" dur="1" fill="hold">
                                          <p:stCondLst>
                                            <p:cond delay="0"/>
                                          </p:stCondLst>
                                        </p:cTn>
                                        <p:tgtEl>
                                          <p:spTgt spid="35"/>
                                        </p:tgtEl>
                                        <p:attrNameLst>
                                          <p:attrName>style.visibility</p:attrName>
                                        </p:attrNameLst>
                                      </p:cBhvr>
                                      <p:to>
                                        <p:strVal val="visible"/>
                                      </p:to>
                                    </p:set>
                                    <p:animEffect transition="in" filter="fade">
                                      <p:cBhvr>
                                        <p:cTn id="168" dur="1000"/>
                                        <p:tgtEl>
                                          <p:spTgt spid="35"/>
                                        </p:tgtEl>
                                      </p:cBhvr>
                                    </p:animEffect>
                                    <p:anim calcmode="lin" valueType="num">
                                      <p:cBhvr>
                                        <p:cTn id="169" dur="1000" fill="hold"/>
                                        <p:tgtEl>
                                          <p:spTgt spid="35"/>
                                        </p:tgtEl>
                                        <p:attrNameLst>
                                          <p:attrName>ppt_x</p:attrName>
                                        </p:attrNameLst>
                                      </p:cBhvr>
                                      <p:tavLst>
                                        <p:tav tm="0">
                                          <p:val>
                                            <p:strVal val="#ppt_x"/>
                                          </p:val>
                                        </p:tav>
                                        <p:tav tm="100000">
                                          <p:val>
                                            <p:strVal val="#ppt_x"/>
                                          </p:val>
                                        </p:tav>
                                      </p:tavLst>
                                    </p:anim>
                                    <p:anim calcmode="lin" valueType="num">
                                      <p:cBhvr>
                                        <p:cTn id="170" dur="1000" fill="hold"/>
                                        <p:tgtEl>
                                          <p:spTgt spid="35"/>
                                        </p:tgtEl>
                                        <p:attrNameLst>
                                          <p:attrName>ppt_y</p:attrName>
                                        </p:attrNameLst>
                                      </p:cBhvr>
                                      <p:tavLst>
                                        <p:tav tm="0">
                                          <p:val>
                                            <p:strVal val="#ppt_y+.1"/>
                                          </p:val>
                                        </p:tav>
                                        <p:tav tm="100000">
                                          <p:val>
                                            <p:strVal val="#ppt_y"/>
                                          </p:val>
                                        </p:tav>
                                      </p:tavLst>
                                    </p:anim>
                                  </p:childTnLst>
                                </p:cTn>
                              </p:par>
                              <p:par>
                                <p:cTn id="171" presetID="42" presetClass="entr" presetSubtype="0" fill="hold" grpId="0" nodeType="withEffect">
                                  <p:stCondLst>
                                    <p:cond delay="0"/>
                                  </p:stCondLst>
                                  <p:childTnLst>
                                    <p:set>
                                      <p:cBhvr>
                                        <p:cTn id="172" dur="1" fill="hold">
                                          <p:stCondLst>
                                            <p:cond delay="0"/>
                                          </p:stCondLst>
                                        </p:cTn>
                                        <p:tgtEl>
                                          <p:spTgt spid="36"/>
                                        </p:tgtEl>
                                        <p:attrNameLst>
                                          <p:attrName>style.visibility</p:attrName>
                                        </p:attrNameLst>
                                      </p:cBhvr>
                                      <p:to>
                                        <p:strVal val="visible"/>
                                      </p:to>
                                    </p:set>
                                    <p:animEffect transition="in" filter="fade">
                                      <p:cBhvr>
                                        <p:cTn id="173" dur="1000"/>
                                        <p:tgtEl>
                                          <p:spTgt spid="36"/>
                                        </p:tgtEl>
                                      </p:cBhvr>
                                    </p:animEffect>
                                    <p:anim calcmode="lin" valueType="num">
                                      <p:cBhvr>
                                        <p:cTn id="174" dur="1000" fill="hold"/>
                                        <p:tgtEl>
                                          <p:spTgt spid="36"/>
                                        </p:tgtEl>
                                        <p:attrNameLst>
                                          <p:attrName>ppt_x</p:attrName>
                                        </p:attrNameLst>
                                      </p:cBhvr>
                                      <p:tavLst>
                                        <p:tav tm="0">
                                          <p:val>
                                            <p:strVal val="#ppt_x"/>
                                          </p:val>
                                        </p:tav>
                                        <p:tav tm="100000">
                                          <p:val>
                                            <p:strVal val="#ppt_x"/>
                                          </p:val>
                                        </p:tav>
                                      </p:tavLst>
                                    </p:anim>
                                    <p:anim calcmode="lin" valueType="num">
                                      <p:cBhvr>
                                        <p:cTn id="175" dur="1000" fill="hold"/>
                                        <p:tgtEl>
                                          <p:spTgt spid="36"/>
                                        </p:tgtEl>
                                        <p:attrNameLst>
                                          <p:attrName>ppt_y</p:attrName>
                                        </p:attrNameLst>
                                      </p:cBhvr>
                                      <p:tavLst>
                                        <p:tav tm="0">
                                          <p:val>
                                            <p:strVal val="#ppt_y+.1"/>
                                          </p:val>
                                        </p:tav>
                                        <p:tav tm="100000">
                                          <p:val>
                                            <p:strVal val="#ppt_y"/>
                                          </p:val>
                                        </p:tav>
                                      </p:tavLst>
                                    </p:anim>
                                  </p:childTnLst>
                                </p:cTn>
                              </p:par>
                              <p:par>
                                <p:cTn id="176" presetID="42" presetClass="entr" presetSubtype="0" fill="hold" grpId="0" nodeType="withEffect">
                                  <p:stCondLst>
                                    <p:cond delay="0"/>
                                  </p:stCondLst>
                                  <p:childTnLst>
                                    <p:set>
                                      <p:cBhvr>
                                        <p:cTn id="177" dur="1" fill="hold">
                                          <p:stCondLst>
                                            <p:cond delay="0"/>
                                          </p:stCondLst>
                                        </p:cTn>
                                        <p:tgtEl>
                                          <p:spTgt spid="37"/>
                                        </p:tgtEl>
                                        <p:attrNameLst>
                                          <p:attrName>style.visibility</p:attrName>
                                        </p:attrNameLst>
                                      </p:cBhvr>
                                      <p:to>
                                        <p:strVal val="visible"/>
                                      </p:to>
                                    </p:set>
                                    <p:animEffect transition="in" filter="fade">
                                      <p:cBhvr>
                                        <p:cTn id="178" dur="1000"/>
                                        <p:tgtEl>
                                          <p:spTgt spid="37"/>
                                        </p:tgtEl>
                                      </p:cBhvr>
                                    </p:animEffect>
                                    <p:anim calcmode="lin" valueType="num">
                                      <p:cBhvr>
                                        <p:cTn id="179" dur="1000" fill="hold"/>
                                        <p:tgtEl>
                                          <p:spTgt spid="37"/>
                                        </p:tgtEl>
                                        <p:attrNameLst>
                                          <p:attrName>ppt_x</p:attrName>
                                        </p:attrNameLst>
                                      </p:cBhvr>
                                      <p:tavLst>
                                        <p:tav tm="0">
                                          <p:val>
                                            <p:strVal val="#ppt_x"/>
                                          </p:val>
                                        </p:tav>
                                        <p:tav tm="100000">
                                          <p:val>
                                            <p:strVal val="#ppt_x"/>
                                          </p:val>
                                        </p:tav>
                                      </p:tavLst>
                                    </p:anim>
                                    <p:anim calcmode="lin" valueType="num">
                                      <p:cBhvr>
                                        <p:cTn id="180" dur="1000" fill="hold"/>
                                        <p:tgtEl>
                                          <p:spTgt spid="37"/>
                                        </p:tgtEl>
                                        <p:attrNameLst>
                                          <p:attrName>ppt_y</p:attrName>
                                        </p:attrNameLst>
                                      </p:cBhvr>
                                      <p:tavLst>
                                        <p:tav tm="0">
                                          <p:val>
                                            <p:strVal val="#ppt_y+.1"/>
                                          </p:val>
                                        </p:tav>
                                        <p:tav tm="100000">
                                          <p:val>
                                            <p:strVal val="#ppt_y"/>
                                          </p:val>
                                        </p:tav>
                                      </p:tavLst>
                                    </p:anim>
                                  </p:childTnLst>
                                </p:cTn>
                              </p:par>
                              <p:par>
                                <p:cTn id="181" presetID="42" presetClass="entr" presetSubtype="0" fill="hold" grpId="0" nodeType="withEffect">
                                  <p:stCondLst>
                                    <p:cond delay="0"/>
                                  </p:stCondLst>
                                  <p:childTnLst>
                                    <p:set>
                                      <p:cBhvr>
                                        <p:cTn id="182" dur="1" fill="hold">
                                          <p:stCondLst>
                                            <p:cond delay="0"/>
                                          </p:stCondLst>
                                        </p:cTn>
                                        <p:tgtEl>
                                          <p:spTgt spid="38"/>
                                        </p:tgtEl>
                                        <p:attrNameLst>
                                          <p:attrName>style.visibility</p:attrName>
                                        </p:attrNameLst>
                                      </p:cBhvr>
                                      <p:to>
                                        <p:strVal val="visible"/>
                                      </p:to>
                                    </p:set>
                                    <p:animEffect transition="in" filter="fade">
                                      <p:cBhvr>
                                        <p:cTn id="183" dur="1000"/>
                                        <p:tgtEl>
                                          <p:spTgt spid="38"/>
                                        </p:tgtEl>
                                      </p:cBhvr>
                                    </p:animEffect>
                                    <p:anim calcmode="lin" valueType="num">
                                      <p:cBhvr>
                                        <p:cTn id="184" dur="1000" fill="hold"/>
                                        <p:tgtEl>
                                          <p:spTgt spid="38"/>
                                        </p:tgtEl>
                                        <p:attrNameLst>
                                          <p:attrName>ppt_x</p:attrName>
                                        </p:attrNameLst>
                                      </p:cBhvr>
                                      <p:tavLst>
                                        <p:tav tm="0">
                                          <p:val>
                                            <p:strVal val="#ppt_x"/>
                                          </p:val>
                                        </p:tav>
                                        <p:tav tm="100000">
                                          <p:val>
                                            <p:strVal val="#ppt_x"/>
                                          </p:val>
                                        </p:tav>
                                      </p:tavLst>
                                    </p:anim>
                                    <p:anim calcmode="lin" valueType="num">
                                      <p:cBhvr>
                                        <p:cTn id="185" dur="1000" fill="hold"/>
                                        <p:tgtEl>
                                          <p:spTgt spid="38"/>
                                        </p:tgtEl>
                                        <p:attrNameLst>
                                          <p:attrName>ppt_y</p:attrName>
                                        </p:attrNameLst>
                                      </p:cBhvr>
                                      <p:tavLst>
                                        <p:tav tm="0">
                                          <p:val>
                                            <p:strVal val="#ppt_y+.1"/>
                                          </p:val>
                                        </p:tav>
                                        <p:tav tm="100000">
                                          <p:val>
                                            <p:strVal val="#ppt_y"/>
                                          </p:val>
                                        </p:tav>
                                      </p:tavLst>
                                    </p:anim>
                                  </p:childTnLst>
                                </p:cTn>
                              </p:par>
                              <p:par>
                                <p:cTn id="186" presetID="42" presetClass="entr" presetSubtype="0" fill="hold" grpId="0" nodeType="withEffect">
                                  <p:stCondLst>
                                    <p:cond delay="0"/>
                                  </p:stCondLst>
                                  <p:childTnLst>
                                    <p:set>
                                      <p:cBhvr>
                                        <p:cTn id="187" dur="1" fill="hold">
                                          <p:stCondLst>
                                            <p:cond delay="0"/>
                                          </p:stCondLst>
                                        </p:cTn>
                                        <p:tgtEl>
                                          <p:spTgt spid="39"/>
                                        </p:tgtEl>
                                        <p:attrNameLst>
                                          <p:attrName>style.visibility</p:attrName>
                                        </p:attrNameLst>
                                      </p:cBhvr>
                                      <p:to>
                                        <p:strVal val="visible"/>
                                      </p:to>
                                    </p:set>
                                    <p:animEffect transition="in" filter="fade">
                                      <p:cBhvr>
                                        <p:cTn id="188" dur="1000"/>
                                        <p:tgtEl>
                                          <p:spTgt spid="39"/>
                                        </p:tgtEl>
                                      </p:cBhvr>
                                    </p:animEffect>
                                    <p:anim calcmode="lin" valueType="num">
                                      <p:cBhvr>
                                        <p:cTn id="189" dur="1000" fill="hold"/>
                                        <p:tgtEl>
                                          <p:spTgt spid="39"/>
                                        </p:tgtEl>
                                        <p:attrNameLst>
                                          <p:attrName>ppt_x</p:attrName>
                                        </p:attrNameLst>
                                      </p:cBhvr>
                                      <p:tavLst>
                                        <p:tav tm="0">
                                          <p:val>
                                            <p:strVal val="#ppt_x"/>
                                          </p:val>
                                        </p:tav>
                                        <p:tav tm="100000">
                                          <p:val>
                                            <p:strVal val="#ppt_x"/>
                                          </p:val>
                                        </p:tav>
                                      </p:tavLst>
                                    </p:anim>
                                    <p:anim calcmode="lin" valueType="num">
                                      <p:cBhvr>
                                        <p:cTn id="190" dur="1000" fill="hold"/>
                                        <p:tgtEl>
                                          <p:spTgt spid="39"/>
                                        </p:tgtEl>
                                        <p:attrNameLst>
                                          <p:attrName>ppt_y</p:attrName>
                                        </p:attrNameLst>
                                      </p:cBhvr>
                                      <p:tavLst>
                                        <p:tav tm="0">
                                          <p:val>
                                            <p:strVal val="#ppt_y+.1"/>
                                          </p:val>
                                        </p:tav>
                                        <p:tav tm="100000">
                                          <p:val>
                                            <p:strVal val="#ppt_y"/>
                                          </p:val>
                                        </p:tav>
                                      </p:tavLst>
                                    </p:anim>
                                  </p:childTnLst>
                                </p:cTn>
                              </p:par>
                              <p:par>
                                <p:cTn id="191" presetID="42" presetClass="entr" presetSubtype="0" fill="hold" grpId="0" nodeType="withEffect">
                                  <p:stCondLst>
                                    <p:cond delay="0"/>
                                  </p:stCondLst>
                                  <p:childTnLst>
                                    <p:set>
                                      <p:cBhvr>
                                        <p:cTn id="192" dur="1" fill="hold">
                                          <p:stCondLst>
                                            <p:cond delay="0"/>
                                          </p:stCondLst>
                                        </p:cTn>
                                        <p:tgtEl>
                                          <p:spTgt spid="40"/>
                                        </p:tgtEl>
                                        <p:attrNameLst>
                                          <p:attrName>style.visibility</p:attrName>
                                        </p:attrNameLst>
                                      </p:cBhvr>
                                      <p:to>
                                        <p:strVal val="visible"/>
                                      </p:to>
                                    </p:set>
                                    <p:animEffect transition="in" filter="fade">
                                      <p:cBhvr>
                                        <p:cTn id="193" dur="1000"/>
                                        <p:tgtEl>
                                          <p:spTgt spid="40"/>
                                        </p:tgtEl>
                                      </p:cBhvr>
                                    </p:animEffect>
                                    <p:anim calcmode="lin" valueType="num">
                                      <p:cBhvr>
                                        <p:cTn id="194" dur="1000" fill="hold"/>
                                        <p:tgtEl>
                                          <p:spTgt spid="40"/>
                                        </p:tgtEl>
                                        <p:attrNameLst>
                                          <p:attrName>ppt_x</p:attrName>
                                        </p:attrNameLst>
                                      </p:cBhvr>
                                      <p:tavLst>
                                        <p:tav tm="0">
                                          <p:val>
                                            <p:strVal val="#ppt_x"/>
                                          </p:val>
                                        </p:tav>
                                        <p:tav tm="100000">
                                          <p:val>
                                            <p:strVal val="#ppt_x"/>
                                          </p:val>
                                        </p:tav>
                                      </p:tavLst>
                                    </p:anim>
                                    <p:anim calcmode="lin" valueType="num">
                                      <p:cBhvr>
                                        <p:cTn id="195" dur="1000" fill="hold"/>
                                        <p:tgtEl>
                                          <p:spTgt spid="40"/>
                                        </p:tgtEl>
                                        <p:attrNameLst>
                                          <p:attrName>ppt_y</p:attrName>
                                        </p:attrNameLst>
                                      </p:cBhvr>
                                      <p:tavLst>
                                        <p:tav tm="0">
                                          <p:val>
                                            <p:strVal val="#ppt_y+.1"/>
                                          </p:val>
                                        </p:tav>
                                        <p:tav tm="100000">
                                          <p:val>
                                            <p:strVal val="#ppt_y"/>
                                          </p:val>
                                        </p:tav>
                                      </p:tavLst>
                                    </p:anim>
                                  </p:childTnLst>
                                </p:cTn>
                              </p:par>
                              <p:par>
                                <p:cTn id="196" presetID="42" presetClass="entr" presetSubtype="0" fill="hold" grpId="0" nodeType="withEffect">
                                  <p:stCondLst>
                                    <p:cond delay="0"/>
                                  </p:stCondLst>
                                  <p:childTnLst>
                                    <p:set>
                                      <p:cBhvr>
                                        <p:cTn id="197" dur="1" fill="hold">
                                          <p:stCondLst>
                                            <p:cond delay="0"/>
                                          </p:stCondLst>
                                        </p:cTn>
                                        <p:tgtEl>
                                          <p:spTgt spid="41"/>
                                        </p:tgtEl>
                                        <p:attrNameLst>
                                          <p:attrName>style.visibility</p:attrName>
                                        </p:attrNameLst>
                                      </p:cBhvr>
                                      <p:to>
                                        <p:strVal val="visible"/>
                                      </p:to>
                                    </p:set>
                                    <p:animEffect transition="in" filter="fade">
                                      <p:cBhvr>
                                        <p:cTn id="198" dur="1000"/>
                                        <p:tgtEl>
                                          <p:spTgt spid="41"/>
                                        </p:tgtEl>
                                      </p:cBhvr>
                                    </p:animEffect>
                                    <p:anim calcmode="lin" valueType="num">
                                      <p:cBhvr>
                                        <p:cTn id="199" dur="1000" fill="hold"/>
                                        <p:tgtEl>
                                          <p:spTgt spid="41"/>
                                        </p:tgtEl>
                                        <p:attrNameLst>
                                          <p:attrName>ppt_x</p:attrName>
                                        </p:attrNameLst>
                                      </p:cBhvr>
                                      <p:tavLst>
                                        <p:tav tm="0">
                                          <p:val>
                                            <p:strVal val="#ppt_x"/>
                                          </p:val>
                                        </p:tav>
                                        <p:tav tm="100000">
                                          <p:val>
                                            <p:strVal val="#ppt_x"/>
                                          </p:val>
                                        </p:tav>
                                      </p:tavLst>
                                    </p:anim>
                                    <p:anim calcmode="lin" valueType="num">
                                      <p:cBhvr>
                                        <p:cTn id="200" dur="1000" fill="hold"/>
                                        <p:tgtEl>
                                          <p:spTgt spid="41"/>
                                        </p:tgtEl>
                                        <p:attrNameLst>
                                          <p:attrName>ppt_y</p:attrName>
                                        </p:attrNameLst>
                                      </p:cBhvr>
                                      <p:tavLst>
                                        <p:tav tm="0">
                                          <p:val>
                                            <p:strVal val="#ppt_y+.1"/>
                                          </p:val>
                                        </p:tav>
                                        <p:tav tm="100000">
                                          <p:val>
                                            <p:strVal val="#ppt_y"/>
                                          </p:val>
                                        </p:tav>
                                      </p:tavLst>
                                    </p:anim>
                                  </p:childTnLst>
                                </p:cTn>
                              </p:par>
                              <p:par>
                                <p:cTn id="201" presetID="42" presetClass="entr" presetSubtype="0" fill="hold" grpId="0" nodeType="withEffect">
                                  <p:stCondLst>
                                    <p:cond delay="0"/>
                                  </p:stCondLst>
                                  <p:childTnLst>
                                    <p:set>
                                      <p:cBhvr>
                                        <p:cTn id="202" dur="1" fill="hold">
                                          <p:stCondLst>
                                            <p:cond delay="0"/>
                                          </p:stCondLst>
                                        </p:cTn>
                                        <p:tgtEl>
                                          <p:spTgt spid="42"/>
                                        </p:tgtEl>
                                        <p:attrNameLst>
                                          <p:attrName>style.visibility</p:attrName>
                                        </p:attrNameLst>
                                      </p:cBhvr>
                                      <p:to>
                                        <p:strVal val="visible"/>
                                      </p:to>
                                    </p:set>
                                    <p:animEffect transition="in" filter="fade">
                                      <p:cBhvr>
                                        <p:cTn id="203" dur="1000"/>
                                        <p:tgtEl>
                                          <p:spTgt spid="42"/>
                                        </p:tgtEl>
                                      </p:cBhvr>
                                    </p:animEffect>
                                    <p:anim calcmode="lin" valueType="num">
                                      <p:cBhvr>
                                        <p:cTn id="204" dur="1000" fill="hold"/>
                                        <p:tgtEl>
                                          <p:spTgt spid="42"/>
                                        </p:tgtEl>
                                        <p:attrNameLst>
                                          <p:attrName>ppt_x</p:attrName>
                                        </p:attrNameLst>
                                      </p:cBhvr>
                                      <p:tavLst>
                                        <p:tav tm="0">
                                          <p:val>
                                            <p:strVal val="#ppt_x"/>
                                          </p:val>
                                        </p:tav>
                                        <p:tav tm="100000">
                                          <p:val>
                                            <p:strVal val="#ppt_x"/>
                                          </p:val>
                                        </p:tav>
                                      </p:tavLst>
                                    </p:anim>
                                    <p:anim calcmode="lin" valueType="num">
                                      <p:cBhvr>
                                        <p:cTn id="205" dur="1000" fill="hold"/>
                                        <p:tgtEl>
                                          <p:spTgt spid="42"/>
                                        </p:tgtEl>
                                        <p:attrNameLst>
                                          <p:attrName>ppt_y</p:attrName>
                                        </p:attrNameLst>
                                      </p:cBhvr>
                                      <p:tavLst>
                                        <p:tav tm="0">
                                          <p:val>
                                            <p:strVal val="#ppt_y+.1"/>
                                          </p:val>
                                        </p:tav>
                                        <p:tav tm="100000">
                                          <p:val>
                                            <p:strVal val="#ppt_y"/>
                                          </p:val>
                                        </p:tav>
                                      </p:tavLst>
                                    </p:anim>
                                  </p:childTnLst>
                                </p:cTn>
                              </p:par>
                              <p:par>
                                <p:cTn id="206" presetID="42" presetClass="entr" presetSubtype="0" fill="hold" grpId="0" nodeType="withEffect">
                                  <p:stCondLst>
                                    <p:cond delay="0"/>
                                  </p:stCondLst>
                                  <p:childTnLst>
                                    <p:set>
                                      <p:cBhvr>
                                        <p:cTn id="207" dur="1" fill="hold">
                                          <p:stCondLst>
                                            <p:cond delay="0"/>
                                          </p:stCondLst>
                                        </p:cTn>
                                        <p:tgtEl>
                                          <p:spTgt spid="43"/>
                                        </p:tgtEl>
                                        <p:attrNameLst>
                                          <p:attrName>style.visibility</p:attrName>
                                        </p:attrNameLst>
                                      </p:cBhvr>
                                      <p:to>
                                        <p:strVal val="visible"/>
                                      </p:to>
                                    </p:set>
                                    <p:animEffect transition="in" filter="fade">
                                      <p:cBhvr>
                                        <p:cTn id="208" dur="1000"/>
                                        <p:tgtEl>
                                          <p:spTgt spid="43"/>
                                        </p:tgtEl>
                                      </p:cBhvr>
                                    </p:animEffect>
                                    <p:anim calcmode="lin" valueType="num">
                                      <p:cBhvr>
                                        <p:cTn id="209" dur="1000" fill="hold"/>
                                        <p:tgtEl>
                                          <p:spTgt spid="43"/>
                                        </p:tgtEl>
                                        <p:attrNameLst>
                                          <p:attrName>ppt_x</p:attrName>
                                        </p:attrNameLst>
                                      </p:cBhvr>
                                      <p:tavLst>
                                        <p:tav tm="0">
                                          <p:val>
                                            <p:strVal val="#ppt_x"/>
                                          </p:val>
                                        </p:tav>
                                        <p:tav tm="100000">
                                          <p:val>
                                            <p:strVal val="#ppt_x"/>
                                          </p:val>
                                        </p:tav>
                                      </p:tavLst>
                                    </p:anim>
                                    <p:anim calcmode="lin" valueType="num">
                                      <p:cBhvr>
                                        <p:cTn id="210" dur="1000" fill="hold"/>
                                        <p:tgtEl>
                                          <p:spTgt spid="43"/>
                                        </p:tgtEl>
                                        <p:attrNameLst>
                                          <p:attrName>ppt_y</p:attrName>
                                        </p:attrNameLst>
                                      </p:cBhvr>
                                      <p:tavLst>
                                        <p:tav tm="0">
                                          <p:val>
                                            <p:strVal val="#ppt_y+.1"/>
                                          </p:val>
                                        </p:tav>
                                        <p:tav tm="100000">
                                          <p:val>
                                            <p:strVal val="#ppt_y"/>
                                          </p:val>
                                        </p:tav>
                                      </p:tavLst>
                                    </p:anim>
                                  </p:childTnLst>
                                </p:cTn>
                              </p:par>
                              <p:par>
                                <p:cTn id="211" presetID="42" presetClass="entr" presetSubtype="0" fill="hold" grpId="0" nodeType="withEffect">
                                  <p:stCondLst>
                                    <p:cond delay="0"/>
                                  </p:stCondLst>
                                  <p:childTnLst>
                                    <p:set>
                                      <p:cBhvr>
                                        <p:cTn id="212" dur="1" fill="hold">
                                          <p:stCondLst>
                                            <p:cond delay="0"/>
                                          </p:stCondLst>
                                        </p:cTn>
                                        <p:tgtEl>
                                          <p:spTgt spid="44"/>
                                        </p:tgtEl>
                                        <p:attrNameLst>
                                          <p:attrName>style.visibility</p:attrName>
                                        </p:attrNameLst>
                                      </p:cBhvr>
                                      <p:to>
                                        <p:strVal val="visible"/>
                                      </p:to>
                                    </p:set>
                                    <p:animEffect transition="in" filter="fade">
                                      <p:cBhvr>
                                        <p:cTn id="213" dur="1000"/>
                                        <p:tgtEl>
                                          <p:spTgt spid="44"/>
                                        </p:tgtEl>
                                      </p:cBhvr>
                                    </p:animEffect>
                                    <p:anim calcmode="lin" valueType="num">
                                      <p:cBhvr>
                                        <p:cTn id="214" dur="1000" fill="hold"/>
                                        <p:tgtEl>
                                          <p:spTgt spid="44"/>
                                        </p:tgtEl>
                                        <p:attrNameLst>
                                          <p:attrName>ppt_x</p:attrName>
                                        </p:attrNameLst>
                                      </p:cBhvr>
                                      <p:tavLst>
                                        <p:tav tm="0">
                                          <p:val>
                                            <p:strVal val="#ppt_x"/>
                                          </p:val>
                                        </p:tav>
                                        <p:tav tm="100000">
                                          <p:val>
                                            <p:strVal val="#ppt_x"/>
                                          </p:val>
                                        </p:tav>
                                      </p:tavLst>
                                    </p:anim>
                                    <p:anim calcmode="lin" valueType="num">
                                      <p:cBhvr>
                                        <p:cTn id="215" dur="1000" fill="hold"/>
                                        <p:tgtEl>
                                          <p:spTgt spid="44"/>
                                        </p:tgtEl>
                                        <p:attrNameLst>
                                          <p:attrName>ppt_y</p:attrName>
                                        </p:attrNameLst>
                                      </p:cBhvr>
                                      <p:tavLst>
                                        <p:tav tm="0">
                                          <p:val>
                                            <p:strVal val="#ppt_y+.1"/>
                                          </p:val>
                                        </p:tav>
                                        <p:tav tm="100000">
                                          <p:val>
                                            <p:strVal val="#ppt_y"/>
                                          </p:val>
                                        </p:tav>
                                      </p:tavLst>
                                    </p:anim>
                                  </p:childTnLst>
                                </p:cTn>
                              </p:par>
                              <p:par>
                                <p:cTn id="216" presetID="42" presetClass="entr" presetSubtype="0" fill="hold" grpId="0" nodeType="withEffect">
                                  <p:stCondLst>
                                    <p:cond delay="0"/>
                                  </p:stCondLst>
                                  <p:childTnLst>
                                    <p:set>
                                      <p:cBhvr>
                                        <p:cTn id="217" dur="1" fill="hold">
                                          <p:stCondLst>
                                            <p:cond delay="0"/>
                                          </p:stCondLst>
                                        </p:cTn>
                                        <p:tgtEl>
                                          <p:spTgt spid="45"/>
                                        </p:tgtEl>
                                        <p:attrNameLst>
                                          <p:attrName>style.visibility</p:attrName>
                                        </p:attrNameLst>
                                      </p:cBhvr>
                                      <p:to>
                                        <p:strVal val="visible"/>
                                      </p:to>
                                    </p:set>
                                    <p:animEffect transition="in" filter="fade">
                                      <p:cBhvr>
                                        <p:cTn id="218" dur="1000"/>
                                        <p:tgtEl>
                                          <p:spTgt spid="45"/>
                                        </p:tgtEl>
                                      </p:cBhvr>
                                    </p:animEffect>
                                    <p:anim calcmode="lin" valueType="num">
                                      <p:cBhvr>
                                        <p:cTn id="219" dur="1000" fill="hold"/>
                                        <p:tgtEl>
                                          <p:spTgt spid="45"/>
                                        </p:tgtEl>
                                        <p:attrNameLst>
                                          <p:attrName>ppt_x</p:attrName>
                                        </p:attrNameLst>
                                      </p:cBhvr>
                                      <p:tavLst>
                                        <p:tav tm="0">
                                          <p:val>
                                            <p:strVal val="#ppt_x"/>
                                          </p:val>
                                        </p:tav>
                                        <p:tav tm="100000">
                                          <p:val>
                                            <p:strVal val="#ppt_x"/>
                                          </p:val>
                                        </p:tav>
                                      </p:tavLst>
                                    </p:anim>
                                    <p:anim calcmode="lin" valueType="num">
                                      <p:cBhvr>
                                        <p:cTn id="220" dur="1000" fill="hold"/>
                                        <p:tgtEl>
                                          <p:spTgt spid="45"/>
                                        </p:tgtEl>
                                        <p:attrNameLst>
                                          <p:attrName>ppt_y</p:attrName>
                                        </p:attrNameLst>
                                      </p:cBhvr>
                                      <p:tavLst>
                                        <p:tav tm="0">
                                          <p:val>
                                            <p:strVal val="#ppt_y+.1"/>
                                          </p:val>
                                        </p:tav>
                                        <p:tav tm="100000">
                                          <p:val>
                                            <p:strVal val="#ppt_y"/>
                                          </p:val>
                                        </p:tav>
                                      </p:tavLst>
                                    </p:anim>
                                  </p:childTnLst>
                                </p:cTn>
                              </p:par>
                              <p:par>
                                <p:cTn id="221" presetID="42" presetClass="entr" presetSubtype="0" fill="hold" grpId="0" nodeType="withEffect">
                                  <p:stCondLst>
                                    <p:cond delay="0"/>
                                  </p:stCondLst>
                                  <p:childTnLst>
                                    <p:set>
                                      <p:cBhvr>
                                        <p:cTn id="222" dur="1" fill="hold">
                                          <p:stCondLst>
                                            <p:cond delay="0"/>
                                          </p:stCondLst>
                                        </p:cTn>
                                        <p:tgtEl>
                                          <p:spTgt spid="46"/>
                                        </p:tgtEl>
                                        <p:attrNameLst>
                                          <p:attrName>style.visibility</p:attrName>
                                        </p:attrNameLst>
                                      </p:cBhvr>
                                      <p:to>
                                        <p:strVal val="visible"/>
                                      </p:to>
                                    </p:set>
                                    <p:animEffect transition="in" filter="fade">
                                      <p:cBhvr>
                                        <p:cTn id="223" dur="1000"/>
                                        <p:tgtEl>
                                          <p:spTgt spid="46"/>
                                        </p:tgtEl>
                                      </p:cBhvr>
                                    </p:animEffect>
                                    <p:anim calcmode="lin" valueType="num">
                                      <p:cBhvr>
                                        <p:cTn id="224" dur="1000" fill="hold"/>
                                        <p:tgtEl>
                                          <p:spTgt spid="46"/>
                                        </p:tgtEl>
                                        <p:attrNameLst>
                                          <p:attrName>ppt_x</p:attrName>
                                        </p:attrNameLst>
                                      </p:cBhvr>
                                      <p:tavLst>
                                        <p:tav tm="0">
                                          <p:val>
                                            <p:strVal val="#ppt_x"/>
                                          </p:val>
                                        </p:tav>
                                        <p:tav tm="100000">
                                          <p:val>
                                            <p:strVal val="#ppt_x"/>
                                          </p:val>
                                        </p:tav>
                                      </p:tavLst>
                                    </p:anim>
                                    <p:anim calcmode="lin" valueType="num">
                                      <p:cBhvr>
                                        <p:cTn id="225" dur="1000" fill="hold"/>
                                        <p:tgtEl>
                                          <p:spTgt spid="46"/>
                                        </p:tgtEl>
                                        <p:attrNameLst>
                                          <p:attrName>ppt_y</p:attrName>
                                        </p:attrNameLst>
                                      </p:cBhvr>
                                      <p:tavLst>
                                        <p:tav tm="0">
                                          <p:val>
                                            <p:strVal val="#ppt_y+.1"/>
                                          </p:val>
                                        </p:tav>
                                        <p:tav tm="100000">
                                          <p:val>
                                            <p:strVal val="#ppt_y"/>
                                          </p:val>
                                        </p:tav>
                                      </p:tavLst>
                                    </p:anim>
                                  </p:childTnLst>
                                </p:cTn>
                              </p:par>
                              <p:par>
                                <p:cTn id="226" presetID="42" presetClass="entr" presetSubtype="0" fill="hold" grpId="0" nodeType="withEffect">
                                  <p:stCondLst>
                                    <p:cond delay="0"/>
                                  </p:stCondLst>
                                  <p:childTnLst>
                                    <p:set>
                                      <p:cBhvr>
                                        <p:cTn id="227" dur="1" fill="hold">
                                          <p:stCondLst>
                                            <p:cond delay="0"/>
                                          </p:stCondLst>
                                        </p:cTn>
                                        <p:tgtEl>
                                          <p:spTgt spid="47"/>
                                        </p:tgtEl>
                                        <p:attrNameLst>
                                          <p:attrName>style.visibility</p:attrName>
                                        </p:attrNameLst>
                                      </p:cBhvr>
                                      <p:to>
                                        <p:strVal val="visible"/>
                                      </p:to>
                                    </p:set>
                                    <p:animEffect transition="in" filter="fade">
                                      <p:cBhvr>
                                        <p:cTn id="228" dur="1000"/>
                                        <p:tgtEl>
                                          <p:spTgt spid="47"/>
                                        </p:tgtEl>
                                      </p:cBhvr>
                                    </p:animEffect>
                                    <p:anim calcmode="lin" valueType="num">
                                      <p:cBhvr>
                                        <p:cTn id="229" dur="1000" fill="hold"/>
                                        <p:tgtEl>
                                          <p:spTgt spid="47"/>
                                        </p:tgtEl>
                                        <p:attrNameLst>
                                          <p:attrName>ppt_x</p:attrName>
                                        </p:attrNameLst>
                                      </p:cBhvr>
                                      <p:tavLst>
                                        <p:tav tm="0">
                                          <p:val>
                                            <p:strVal val="#ppt_x"/>
                                          </p:val>
                                        </p:tav>
                                        <p:tav tm="100000">
                                          <p:val>
                                            <p:strVal val="#ppt_x"/>
                                          </p:val>
                                        </p:tav>
                                      </p:tavLst>
                                    </p:anim>
                                    <p:anim calcmode="lin" valueType="num">
                                      <p:cBhvr>
                                        <p:cTn id="230" dur="1000" fill="hold"/>
                                        <p:tgtEl>
                                          <p:spTgt spid="47"/>
                                        </p:tgtEl>
                                        <p:attrNameLst>
                                          <p:attrName>ppt_y</p:attrName>
                                        </p:attrNameLst>
                                      </p:cBhvr>
                                      <p:tavLst>
                                        <p:tav tm="0">
                                          <p:val>
                                            <p:strVal val="#ppt_y+.1"/>
                                          </p:val>
                                        </p:tav>
                                        <p:tav tm="100000">
                                          <p:val>
                                            <p:strVal val="#ppt_y"/>
                                          </p:val>
                                        </p:tav>
                                      </p:tavLst>
                                    </p:anim>
                                  </p:childTnLst>
                                </p:cTn>
                              </p:par>
                              <p:par>
                                <p:cTn id="231" presetID="42" presetClass="entr" presetSubtype="0" fill="hold" grpId="0" nodeType="withEffect">
                                  <p:stCondLst>
                                    <p:cond delay="0"/>
                                  </p:stCondLst>
                                  <p:childTnLst>
                                    <p:set>
                                      <p:cBhvr>
                                        <p:cTn id="232" dur="1" fill="hold">
                                          <p:stCondLst>
                                            <p:cond delay="0"/>
                                          </p:stCondLst>
                                        </p:cTn>
                                        <p:tgtEl>
                                          <p:spTgt spid="48"/>
                                        </p:tgtEl>
                                        <p:attrNameLst>
                                          <p:attrName>style.visibility</p:attrName>
                                        </p:attrNameLst>
                                      </p:cBhvr>
                                      <p:to>
                                        <p:strVal val="visible"/>
                                      </p:to>
                                    </p:set>
                                    <p:animEffect transition="in" filter="fade">
                                      <p:cBhvr>
                                        <p:cTn id="233" dur="1000"/>
                                        <p:tgtEl>
                                          <p:spTgt spid="48"/>
                                        </p:tgtEl>
                                      </p:cBhvr>
                                    </p:animEffect>
                                    <p:anim calcmode="lin" valueType="num">
                                      <p:cBhvr>
                                        <p:cTn id="234" dur="1000" fill="hold"/>
                                        <p:tgtEl>
                                          <p:spTgt spid="48"/>
                                        </p:tgtEl>
                                        <p:attrNameLst>
                                          <p:attrName>ppt_x</p:attrName>
                                        </p:attrNameLst>
                                      </p:cBhvr>
                                      <p:tavLst>
                                        <p:tav tm="0">
                                          <p:val>
                                            <p:strVal val="#ppt_x"/>
                                          </p:val>
                                        </p:tav>
                                        <p:tav tm="100000">
                                          <p:val>
                                            <p:strVal val="#ppt_x"/>
                                          </p:val>
                                        </p:tav>
                                      </p:tavLst>
                                    </p:anim>
                                    <p:anim calcmode="lin" valueType="num">
                                      <p:cBhvr>
                                        <p:cTn id="235" dur="1000" fill="hold"/>
                                        <p:tgtEl>
                                          <p:spTgt spid="48"/>
                                        </p:tgtEl>
                                        <p:attrNameLst>
                                          <p:attrName>ppt_y</p:attrName>
                                        </p:attrNameLst>
                                      </p:cBhvr>
                                      <p:tavLst>
                                        <p:tav tm="0">
                                          <p:val>
                                            <p:strVal val="#ppt_y+.1"/>
                                          </p:val>
                                        </p:tav>
                                        <p:tav tm="100000">
                                          <p:val>
                                            <p:strVal val="#ppt_y"/>
                                          </p:val>
                                        </p:tav>
                                      </p:tavLst>
                                    </p:anim>
                                  </p:childTnLst>
                                </p:cTn>
                              </p:par>
                              <p:par>
                                <p:cTn id="236" presetID="42" presetClass="entr" presetSubtype="0" fill="hold" grpId="0" nodeType="withEffect">
                                  <p:stCondLst>
                                    <p:cond delay="0"/>
                                  </p:stCondLst>
                                  <p:childTnLst>
                                    <p:set>
                                      <p:cBhvr>
                                        <p:cTn id="237" dur="1" fill="hold">
                                          <p:stCondLst>
                                            <p:cond delay="0"/>
                                          </p:stCondLst>
                                        </p:cTn>
                                        <p:tgtEl>
                                          <p:spTgt spid="49"/>
                                        </p:tgtEl>
                                        <p:attrNameLst>
                                          <p:attrName>style.visibility</p:attrName>
                                        </p:attrNameLst>
                                      </p:cBhvr>
                                      <p:to>
                                        <p:strVal val="visible"/>
                                      </p:to>
                                    </p:set>
                                    <p:animEffect transition="in" filter="fade">
                                      <p:cBhvr>
                                        <p:cTn id="238" dur="1000"/>
                                        <p:tgtEl>
                                          <p:spTgt spid="49"/>
                                        </p:tgtEl>
                                      </p:cBhvr>
                                    </p:animEffect>
                                    <p:anim calcmode="lin" valueType="num">
                                      <p:cBhvr>
                                        <p:cTn id="239" dur="1000" fill="hold"/>
                                        <p:tgtEl>
                                          <p:spTgt spid="49"/>
                                        </p:tgtEl>
                                        <p:attrNameLst>
                                          <p:attrName>ppt_x</p:attrName>
                                        </p:attrNameLst>
                                      </p:cBhvr>
                                      <p:tavLst>
                                        <p:tav tm="0">
                                          <p:val>
                                            <p:strVal val="#ppt_x"/>
                                          </p:val>
                                        </p:tav>
                                        <p:tav tm="100000">
                                          <p:val>
                                            <p:strVal val="#ppt_x"/>
                                          </p:val>
                                        </p:tav>
                                      </p:tavLst>
                                    </p:anim>
                                    <p:anim calcmode="lin" valueType="num">
                                      <p:cBhvr>
                                        <p:cTn id="240" dur="1000" fill="hold"/>
                                        <p:tgtEl>
                                          <p:spTgt spid="49"/>
                                        </p:tgtEl>
                                        <p:attrNameLst>
                                          <p:attrName>ppt_y</p:attrName>
                                        </p:attrNameLst>
                                      </p:cBhvr>
                                      <p:tavLst>
                                        <p:tav tm="0">
                                          <p:val>
                                            <p:strVal val="#ppt_y+.1"/>
                                          </p:val>
                                        </p:tav>
                                        <p:tav tm="100000">
                                          <p:val>
                                            <p:strVal val="#ppt_y"/>
                                          </p:val>
                                        </p:tav>
                                      </p:tavLst>
                                    </p:anim>
                                  </p:childTnLst>
                                </p:cTn>
                              </p:par>
                              <p:par>
                                <p:cTn id="241" presetID="42" presetClass="entr" presetSubtype="0" fill="hold" grpId="0" nodeType="withEffect">
                                  <p:stCondLst>
                                    <p:cond delay="0"/>
                                  </p:stCondLst>
                                  <p:childTnLst>
                                    <p:set>
                                      <p:cBhvr>
                                        <p:cTn id="242" dur="1" fill="hold">
                                          <p:stCondLst>
                                            <p:cond delay="0"/>
                                          </p:stCondLst>
                                        </p:cTn>
                                        <p:tgtEl>
                                          <p:spTgt spid="50"/>
                                        </p:tgtEl>
                                        <p:attrNameLst>
                                          <p:attrName>style.visibility</p:attrName>
                                        </p:attrNameLst>
                                      </p:cBhvr>
                                      <p:to>
                                        <p:strVal val="visible"/>
                                      </p:to>
                                    </p:set>
                                    <p:animEffect transition="in" filter="fade">
                                      <p:cBhvr>
                                        <p:cTn id="243" dur="1000"/>
                                        <p:tgtEl>
                                          <p:spTgt spid="50"/>
                                        </p:tgtEl>
                                      </p:cBhvr>
                                    </p:animEffect>
                                    <p:anim calcmode="lin" valueType="num">
                                      <p:cBhvr>
                                        <p:cTn id="244" dur="1000" fill="hold"/>
                                        <p:tgtEl>
                                          <p:spTgt spid="50"/>
                                        </p:tgtEl>
                                        <p:attrNameLst>
                                          <p:attrName>ppt_x</p:attrName>
                                        </p:attrNameLst>
                                      </p:cBhvr>
                                      <p:tavLst>
                                        <p:tav tm="0">
                                          <p:val>
                                            <p:strVal val="#ppt_x"/>
                                          </p:val>
                                        </p:tav>
                                        <p:tav tm="100000">
                                          <p:val>
                                            <p:strVal val="#ppt_x"/>
                                          </p:val>
                                        </p:tav>
                                      </p:tavLst>
                                    </p:anim>
                                    <p:anim calcmode="lin" valueType="num">
                                      <p:cBhvr>
                                        <p:cTn id="245" dur="1000" fill="hold"/>
                                        <p:tgtEl>
                                          <p:spTgt spid="50"/>
                                        </p:tgtEl>
                                        <p:attrNameLst>
                                          <p:attrName>ppt_y</p:attrName>
                                        </p:attrNameLst>
                                      </p:cBhvr>
                                      <p:tavLst>
                                        <p:tav tm="0">
                                          <p:val>
                                            <p:strVal val="#ppt_y+.1"/>
                                          </p:val>
                                        </p:tav>
                                        <p:tav tm="100000">
                                          <p:val>
                                            <p:strVal val="#ppt_y"/>
                                          </p:val>
                                        </p:tav>
                                      </p:tavLst>
                                    </p:anim>
                                  </p:childTnLst>
                                </p:cTn>
                              </p:par>
                              <p:par>
                                <p:cTn id="246" presetID="42" presetClass="entr" presetSubtype="0" fill="hold" grpId="0" nodeType="withEffect">
                                  <p:stCondLst>
                                    <p:cond delay="0"/>
                                  </p:stCondLst>
                                  <p:childTnLst>
                                    <p:set>
                                      <p:cBhvr>
                                        <p:cTn id="247" dur="1" fill="hold">
                                          <p:stCondLst>
                                            <p:cond delay="0"/>
                                          </p:stCondLst>
                                        </p:cTn>
                                        <p:tgtEl>
                                          <p:spTgt spid="51"/>
                                        </p:tgtEl>
                                        <p:attrNameLst>
                                          <p:attrName>style.visibility</p:attrName>
                                        </p:attrNameLst>
                                      </p:cBhvr>
                                      <p:to>
                                        <p:strVal val="visible"/>
                                      </p:to>
                                    </p:set>
                                    <p:animEffect transition="in" filter="fade">
                                      <p:cBhvr>
                                        <p:cTn id="248" dur="1000"/>
                                        <p:tgtEl>
                                          <p:spTgt spid="51"/>
                                        </p:tgtEl>
                                      </p:cBhvr>
                                    </p:animEffect>
                                    <p:anim calcmode="lin" valueType="num">
                                      <p:cBhvr>
                                        <p:cTn id="249" dur="1000" fill="hold"/>
                                        <p:tgtEl>
                                          <p:spTgt spid="51"/>
                                        </p:tgtEl>
                                        <p:attrNameLst>
                                          <p:attrName>ppt_x</p:attrName>
                                        </p:attrNameLst>
                                      </p:cBhvr>
                                      <p:tavLst>
                                        <p:tav tm="0">
                                          <p:val>
                                            <p:strVal val="#ppt_x"/>
                                          </p:val>
                                        </p:tav>
                                        <p:tav tm="100000">
                                          <p:val>
                                            <p:strVal val="#ppt_x"/>
                                          </p:val>
                                        </p:tav>
                                      </p:tavLst>
                                    </p:anim>
                                    <p:anim calcmode="lin" valueType="num">
                                      <p:cBhvr>
                                        <p:cTn id="250" dur="1000" fill="hold"/>
                                        <p:tgtEl>
                                          <p:spTgt spid="51"/>
                                        </p:tgtEl>
                                        <p:attrNameLst>
                                          <p:attrName>ppt_y</p:attrName>
                                        </p:attrNameLst>
                                      </p:cBhvr>
                                      <p:tavLst>
                                        <p:tav tm="0">
                                          <p:val>
                                            <p:strVal val="#ppt_y+.1"/>
                                          </p:val>
                                        </p:tav>
                                        <p:tav tm="100000">
                                          <p:val>
                                            <p:strVal val="#ppt_y"/>
                                          </p:val>
                                        </p:tav>
                                      </p:tavLst>
                                    </p:anim>
                                  </p:childTnLst>
                                </p:cTn>
                              </p:par>
                              <p:par>
                                <p:cTn id="251" presetID="42" presetClass="entr" presetSubtype="0" fill="hold" grpId="0" nodeType="withEffect">
                                  <p:stCondLst>
                                    <p:cond delay="0"/>
                                  </p:stCondLst>
                                  <p:childTnLst>
                                    <p:set>
                                      <p:cBhvr>
                                        <p:cTn id="252" dur="1" fill="hold">
                                          <p:stCondLst>
                                            <p:cond delay="0"/>
                                          </p:stCondLst>
                                        </p:cTn>
                                        <p:tgtEl>
                                          <p:spTgt spid="52"/>
                                        </p:tgtEl>
                                        <p:attrNameLst>
                                          <p:attrName>style.visibility</p:attrName>
                                        </p:attrNameLst>
                                      </p:cBhvr>
                                      <p:to>
                                        <p:strVal val="visible"/>
                                      </p:to>
                                    </p:set>
                                    <p:animEffect transition="in" filter="fade">
                                      <p:cBhvr>
                                        <p:cTn id="253" dur="1000"/>
                                        <p:tgtEl>
                                          <p:spTgt spid="52"/>
                                        </p:tgtEl>
                                      </p:cBhvr>
                                    </p:animEffect>
                                    <p:anim calcmode="lin" valueType="num">
                                      <p:cBhvr>
                                        <p:cTn id="254" dur="1000" fill="hold"/>
                                        <p:tgtEl>
                                          <p:spTgt spid="52"/>
                                        </p:tgtEl>
                                        <p:attrNameLst>
                                          <p:attrName>ppt_x</p:attrName>
                                        </p:attrNameLst>
                                      </p:cBhvr>
                                      <p:tavLst>
                                        <p:tav tm="0">
                                          <p:val>
                                            <p:strVal val="#ppt_x"/>
                                          </p:val>
                                        </p:tav>
                                        <p:tav tm="100000">
                                          <p:val>
                                            <p:strVal val="#ppt_x"/>
                                          </p:val>
                                        </p:tav>
                                      </p:tavLst>
                                    </p:anim>
                                    <p:anim calcmode="lin" valueType="num">
                                      <p:cBhvr>
                                        <p:cTn id="255" dur="1000" fill="hold"/>
                                        <p:tgtEl>
                                          <p:spTgt spid="52"/>
                                        </p:tgtEl>
                                        <p:attrNameLst>
                                          <p:attrName>ppt_y</p:attrName>
                                        </p:attrNameLst>
                                      </p:cBhvr>
                                      <p:tavLst>
                                        <p:tav tm="0">
                                          <p:val>
                                            <p:strVal val="#ppt_y+.1"/>
                                          </p:val>
                                        </p:tav>
                                        <p:tav tm="100000">
                                          <p:val>
                                            <p:strVal val="#ppt_y"/>
                                          </p:val>
                                        </p:tav>
                                      </p:tavLst>
                                    </p:anim>
                                  </p:childTnLst>
                                </p:cTn>
                              </p:par>
                              <p:par>
                                <p:cTn id="256" presetID="42" presetClass="entr" presetSubtype="0" fill="hold" grpId="0" nodeType="withEffect">
                                  <p:stCondLst>
                                    <p:cond delay="0"/>
                                  </p:stCondLst>
                                  <p:childTnLst>
                                    <p:set>
                                      <p:cBhvr>
                                        <p:cTn id="257" dur="1" fill="hold">
                                          <p:stCondLst>
                                            <p:cond delay="0"/>
                                          </p:stCondLst>
                                        </p:cTn>
                                        <p:tgtEl>
                                          <p:spTgt spid="53"/>
                                        </p:tgtEl>
                                        <p:attrNameLst>
                                          <p:attrName>style.visibility</p:attrName>
                                        </p:attrNameLst>
                                      </p:cBhvr>
                                      <p:to>
                                        <p:strVal val="visible"/>
                                      </p:to>
                                    </p:set>
                                    <p:animEffect transition="in" filter="fade">
                                      <p:cBhvr>
                                        <p:cTn id="258" dur="1000"/>
                                        <p:tgtEl>
                                          <p:spTgt spid="53"/>
                                        </p:tgtEl>
                                      </p:cBhvr>
                                    </p:animEffect>
                                    <p:anim calcmode="lin" valueType="num">
                                      <p:cBhvr>
                                        <p:cTn id="259" dur="1000" fill="hold"/>
                                        <p:tgtEl>
                                          <p:spTgt spid="53"/>
                                        </p:tgtEl>
                                        <p:attrNameLst>
                                          <p:attrName>ppt_x</p:attrName>
                                        </p:attrNameLst>
                                      </p:cBhvr>
                                      <p:tavLst>
                                        <p:tav tm="0">
                                          <p:val>
                                            <p:strVal val="#ppt_x"/>
                                          </p:val>
                                        </p:tav>
                                        <p:tav tm="100000">
                                          <p:val>
                                            <p:strVal val="#ppt_x"/>
                                          </p:val>
                                        </p:tav>
                                      </p:tavLst>
                                    </p:anim>
                                    <p:anim calcmode="lin" valueType="num">
                                      <p:cBhvr>
                                        <p:cTn id="260" dur="1000" fill="hold"/>
                                        <p:tgtEl>
                                          <p:spTgt spid="53"/>
                                        </p:tgtEl>
                                        <p:attrNameLst>
                                          <p:attrName>ppt_y</p:attrName>
                                        </p:attrNameLst>
                                      </p:cBhvr>
                                      <p:tavLst>
                                        <p:tav tm="0">
                                          <p:val>
                                            <p:strVal val="#ppt_y+.1"/>
                                          </p:val>
                                        </p:tav>
                                        <p:tav tm="100000">
                                          <p:val>
                                            <p:strVal val="#ppt_y"/>
                                          </p:val>
                                        </p:tav>
                                      </p:tavLst>
                                    </p:anim>
                                  </p:childTnLst>
                                </p:cTn>
                              </p:par>
                              <p:par>
                                <p:cTn id="261" presetID="42" presetClass="entr" presetSubtype="0" fill="hold" grpId="0" nodeType="withEffect">
                                  <p:stCondLst>
                                    <p:cond delay="0"/>
                                  </p:stCondLst>
                                  <p:childTnLst>
                                    <p:set>
                                      <p:cBhvr>
                                        <p:cTn id="262" dur="1" fill="hold">
                                          <p:stCondLst>
                                            <p:cond delay="0"/>
                                          </p:stCondLst>
                                        </p:cTn>
                                        <p:tgtEl>
                                          <p:spTgt spid="54"/>
                                        </p:tgtEl>
                                        <p:attrNameLst>
                                          <p:attrName>style.visibility</p:attrName>
                                        </p:attrNameLst>
                                      </p:cBhvr>
                                      <p:to>
                                        <p:strVal val="visible"/>
                                      </p:to>
                                    </p:set>
                                    <p:animEffect transition="in" filter="fade">
                                      <p:cBhvr>
                                        <p:cTn id="263" dur="1000"/>
                                        <p:tgtEl>
                                          <p:spTgt spid="54"/>
                                        </p:tgtEl>
                                      </p:cBhvr>
                                    </p:animEffect>
                                    <p:anim calcmode="lin" valueType="num">
                                      <p:cBhvr>
                                        <p:cTn id="264" dur="1000" fill="hold"/>
                                        <p:tgtEl>
                                          <p:spTgt spid="54"/>
                                        </p:tgtEl>
                                        <p:attrNameLst>
                                          <p:attrName>ppt_x</p:attrName>
                                        </p:attrNameLst>
                                      </p:cBhvr>
                                      <p:tavLst>
                                        <p:tav tm="0">
                                          <p:val>
                                            <p:strVal val="#ppt_x"/>
                                          </p:val>
                                        </p:tav>
                                        <p:tav tm="100000">
                                          <p:val>
                                            <p:strVal val="#ppt_x"/>
                                          </p:val>
                                        </p:tav>
                                      </p:tavLst>
                                    </p:anim>
                                    <p:anim calcmode="lin" valueType="num">
                                      <p:cBhvr>
                                        <p:cTn id="265"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p:bldP spid="22" grpId="0" animBg="1"/>
      <p:bldP spid="23" grpId="0" animBg="1"/>
      <p:bldP spid="24" grpId="0"/>
      <p:bldP spid="25" grpId="0" animBg="1"/>
      <p:bldP spid="26" grpId="0" animBg="1"/>
      <p:bldP spid="27" grpId="0"/>
      <p:bldP spid="28" grpId="0" animBg="1"/>
      <p:bldP spid="29" grpId="0" animBg="1"/>
      <p:bldP spid="30" grpId="0"/>
      <p:bldP spid="31" grpId="0" animBg="1"/>
      <p:bldP spid="32" grpId="0" animBg="1"/>
      <p:bldP spid="33" grpId="0"/>
      <p:bldP spid="34" grpId="0"/>
      <p:bldP spid="35" grpId="0"/>
      <p:bldP spid="36" grpId="0" animBg="1"/>
      <p:bldP spid="37" grpId="0"/>
      <p:bldP spid="38" grpId="0" animBg="1"/>
      <p:bldP spid="39" grpId="0"/>
      <p:bldP spid="40" grpId="0" animBg="1"/>
      <p:bldP spid="41" grpId="0" animBg="1"/>
      <p:bldP spid="42" grpId="0" animBg="1"/>
      <p:bldP spid="43" grpId="0" animBg="1"/>
      <p:bldP spid="44" grpId="0" animBg="1"/>
      <p:bldP spid="45" grpId="0"/>
      <p:bldP spid="46" grpId="0"/>
      <p:bldP spid="47" grpId="0"/>
      <p:bldP spid="48" grpId="0"/>
      <p:bldP spid="49" grpId="0" animBg="1"/>
      <p:bldP spid="50" grpId="0"/>
      <p:bldP spid="51" grpId="0" animBg="1"/>
      <p:bldP spid="52" grpId="0" animBg="1"/>
      <p:bldP spid="53" grpId="0" animBg="1"/>
      <p:bldP spid="5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CBF36A6-2878-4FC4-B6A4-327559F61B2C}"/>
              </a:ext>
            </a:extLst>
          </p:cNvPr>
          <p:cNvSpPr>
            <a:spLocks noGrp="1"/>
          </p:cNvSpPr>
          <p:nvPr>
            <p:ph type="sldNum" sz="quarter" idx="12"/>
          </p:nvPr>
        </p:nvSpPr>
        <p:spPr/>
        <p:txBody>
          <a:bodyPr/>
          <a:lstStyle/>
          <a:p>
            <a:fld id="{1E1B8BD3-EEEF-4896-BEE3-06C250004F3C}" type="slidenum">
              <a:rPr lang="en-US" smtClean="0"/>
              <a:pPr/>
              <a:t>19</a:t>
            </a:fld>
            <a:endParaRPr lang="en-US"/>
          </a:p>
        </p:txBody>
      </p:sp>
      <p:sp>
        <p:nvSpPr>
          <p:cNvPr id="3" name="TextBox 2">
            <a:extLst>
              <a:ext uri="{FF2B5EF4-FFF2-40B4-BE49-F238E27FC236}">
                <a16:creationId xmlns:a16="http://schemas.microsoft.com/office/drawing/2014/main" id="{F8C8F8F6-D75D-4121-8AEC-359D445D596E}"/>
              </a:ext>
            </a:extLst>
          </p:cNvPr>
          <p:cNvSpPr txBox="1"/>
          <p:nvPr/>
        </p:nvSpPr>
        <p:spPr>
          <a:xfrm>
            <a:off x="578840" y="628233"/>
            <a:ext cx="10897299" cy="2800767"/>
          </a:xfrm>
          <a:prstGeom prst="rect">
            <a:avLst/>
          </a:prstGeom>
          <a:noFill/>
        </p:spPr>
        <p:txBody>
          <a:bodyPr wrap="square" rtlCol="0">
            <a:spAutoFit/>
          </a:bodyPr>
          <a:lstStyle/>
          <a:p>
            <a:r>
              <a:rPr lang="en-US" dirty="0"/>
              <a:t> </a:t>
            </a:r>
            <a:r>
              <a:rPr lang="en-US" sz="1400" dirty="0">
                <a:latin typeface="Arial Narrow" panose="020B0606020202030204" pitchFamily="34" charset="0"/>
              </a:rPr>
              <a:t>As we saw it in that history we connected our thread from the time of the end, 1996 the invention of Google, 2001-2002 we have the invention and the release of the deep Web or the dark web. And then all through this history every way mark we can trace that thread and it leads us to 2016, there's an internal battle in 2016. We discussed </a:t>
            </a:r>
            <a:r>
              <a:rPr lang="en-US" sz="1400" dirty="0" err="1">
                <a:latin typeface="Arial Narrow" panose="020B0606020202030204" pitchFamily="34" charset="0"/>
              </a:rPr>
              <a:t>Ipsus</a:t>
            </a:r>
            <a:r>
              <a:rPr lang="en-US" sz="1400" dirty="0">
                <a:latin typeface="Arial Narrow" panose="020B0606020202030204" pitchFamily="34" charset="0"/>
              </a:rPr>
              <a:t> at length. Where you have the King of the North and the King of the South in an alliance. But the King of the South, the only external power at </a:t>
            </a:r>
            <a:r>
              <a:rPr lang="en-US" sz="1400" dirty="0" err="1">
                <a:latin typeface="Arial Narrow" panose="020B0606020202030204" pitchFamily="34" charset="0"/>
              </a:rPr>
              <a:t>Ipsus</a:t>
            </a:r>
            <a:r>
              <a:rPr lang="en-US" sz="1400" dirty="0">
                <a:latin typeface="Arial Narrow" panose="020B0606020202030204" pitchFamily="34" charset="0"/>
              </a:rPr>
              <a:t>, the rest are all Alexander's old generals or sons of Alexander's generals. This is an internal civil war and Pyrrhus is come from his own country to support one of them.   So we saw </a:t>
            </a:r>
            <a:r>
              <a:rPr lang="en-US" sz="1400" dirty="0" err="1">
                <a:latin typeface="Arial Narrow" panose="020B0606020202030204" pitchFamily="34" charset="0"/>
              </a:rPr>
              <a:t>Ipsus</a:t>
            </a:r>
            <a:r>
              <a:rPr lang="en-US" sz="1400" dirty="0">
                <a:latin typeface="Arial Narrow" panose="020B0606020202030204" pitchFamily="34" charset="0"/>
              </a:rPr>
              <a:t> from two different perspectives. We'll stick with our storyline which was </a:t>
            </a:r>
            <a:r>
              <a:rPr lang="en-US" sz="1400" dirty="0" err="1">
                <a:latin typeface="Arial Narrow" panose="020B0606020202030204" pitchFamily="34" charset="0"/>
              </a:rPr>
              <a:t>Antigonus</a:t>
            </a:r>
            <a:r>
              <a:rPr lang="en-US" sz="1400" dirty="0">
                <a:latin typeface="Arial Narrow" panose="020B0606020202030204" pitchFamily="34" charset="0"/>
              </a:rPr>
              <a:t> and Demetrius against the three allies. We understood this to be the 2016 election where we have Clinton and Trump taking on the three branches of the US government. One of them is backed by Pyrrhus. In December 2016, Obama punishes Vladimir Putin for interfering in that election. Quoting from The Washington Post, December 29th- The Obama administration retaliated against Russia for interfering in the election. What they did was place sanctions.  They say this is the most extensive US response to Russian activity since the end of the Cold War. It was a direct response to Russia's interference. So in 2016 Obama responds by placing sanctions.   We make mistakes if we do not connect our threads. </a:t>
            </a:r>
            <a:r>
              <a:rPr lang="en-US" sz="1400" dirty="0" err="1">
                <a:latin typeface="Arial Narrow" panose="020B0606020202030204" pitchFamily="34" charset="0"/>
              </a:rPr>
              <a:t>Ipsus</a:t>
            </a:r>
            <a:r>
              <a:rPr lang="en-US" sz="1400" dirty="0">
                <a:latin typeface="Arial Narrow" panose="020B0606020202030204" pitchFamily="34" charset="0"/>
              </a:rPr>
              <a:t> is if since that is the key to the next 3 battles. Then we discussed these external events </a:t>
            </a:r>
            <a:r>
              <a:rPr lang="en-US" sz="1400" dirty="0" err="1">
                <a:latin typeface="Arial Narrow" panose="020B0606020202030204" pitchFamily="34" charset="0"/>
              </a:rPr>
              <a:t>Ipsus</a:t>
            </a:r>
            <a:r>
              <a:rPr lang="en-US" sz="1400" dirty="0">
                <a:latin typeface="Arial Narrow" panose="020B0606020202030204" pitchFamily="34" charset="0"/>
              </a:rPr>
              <a:t> and Heraclea are contained within the swelling of our loud cry. Our loud cry began in 2014, began to swell 2016, Concord.   2018 Exeter. So you could say Concord Exeter externally, </a:t>
            </a:r>
            <a:r>
              <a:rPr lang="en-US" sz="1400" dirty="0" err="1">
                <a:latin typeface="Arial Narrow" panose="020B0606020202030204" pitchFamily="34" charset="0"/>
              </a:rPr>
              <a:t>Ipsus</a:t>
            </a:r>
            <a:r>
              <a:rPr lang="en-US" sz="1400" dirty="0">
                <a:latin typeface="Arial Narrow" panose="020B0606020202030204" pitchFamily="34" charset="0"/>
              </a:rPr>
              <a:t> Heraclea. They are way marks and a test for us if we're going to identify them correctly. </a:t>
            </a:r>
            <a:endParaRPr lang="en-US" dirty="0"/>
          </a:p>
        </p:txBody>
      </p:sp>
      <p:sp>
        <p:nvSpPr>
          <p:cNvPr id="4" name="Text Box 2">
            <a:extLst>
              <a:ext uri="{FF2B5EF4-FFF2-40B4-BE49-F238E27FC236}">
                <a16:creationId xmlns:a16="http://schemas.microsoft.com/office/drawing/2014/main" id="{DD01AAFD-7335-4BCA-88B8-39E443C135A0}"/>
              </a:ext>
            </a:extLst>
          </p:cNvPr>
          <p:cNvSpPr txBox="1">
            <a:spLocks noChangeArrowheads="1"/>
          </p:cNvSpPr>
          <p:nvPr/>
        </p:nvSpPr>
        <p:spPr bwMode="auto">
          <a:xfrm>
            <a:off x="1434517" y="4308213"/>
            <a:ext cx="3200400" cy="1266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3">
            <a:extLst>
              <a:ext uri="{FF2B5EF4-FFF2-40B4-BE49-F238E27FC236}">
                <a16:creationId xmlns:a16="http://schemas.microsoft.com/office/drawing/2014/main" id="{0BEFFA34-424A-4E86-9AAC-66E0604F05E8}"/>
              </a:ext>
            </a:extLst>
          </p:cNvPr>
          <p:cNvSpPr txBox="1">
            <a:spLocks noChangeArrowheads="1"/>
          </p:cNvSpPr>
          <p:nvPr/>
        </p:nvSpPr>
        <p:spPr bwMode="auto">
          <a:xfrm>
            <a:off x="1563105" y="4532051"/>
            <a:ext cx="1243012" cy="869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Antigonus</a:t>
            </a:r>
            <a:r>
              <a:rPr kumimoji="0" lang="en-US" altLang="en-US" sz="1200" b="0" i="0" u="none" strike="noStrike" cap="none" normalizeH="0" baseline="0" dirty="0">
                <a:ln>
                  <a:noFill/>
                </a:ln>
                <a:solidFill>
                  <a:srgbClr val="000000"/>
                </a:solidFill>
                <a:effectLst/>
                <a:latin typeface="Arial Narrow" panose="020B0606020202030204" pitchFamily="34" charset="0"/>
              </a:rPr>
              <a:t>                                                           Demetrius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Pyrrhus   </a:t>
            </a:r>
            <a:r>
              <a:rPr kumimoji="0" lang="en-US" altLang="en-US" sz="1200" b="1" i="0" u="none" strike="noStrike" cap="none" normalizeH="0" baseline="0" noProof="1">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 Box 4">
            <a:extLst>
              <a:ext uri="{FF2B5EF4-FFF2-40B4-BE49-F238E27FC236}">
                <a16:creationId xmlns:a16="http://schemas.microsoft.com/office/drawing/2014/main" id="{2DA196D3-2372-4662-9CFB-0DEFC080CB8A}"/>
              </a:ext>
            </a:extLst>
          </p:cNvPr>
          <p:cNvSpPr txBox="1">
            <a:spLocks noChangeArrowheads="1"/>
          </p:cNvSpPr>
          <p:nvPr/>
        </p:nvSpPr>
        <p:spPr bwMode="auto">
          <a:xfrm>
            <a:off x="3625267" y="4382826"/>
            <a:ext cx="952500" cy="111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allies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Seleucus           Lysimichus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Cassander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AutoShape 5">
            <a:extLst>
              <a:ext uri="{FF2B5EF4-FFF2-40B4-BE49-F238E27FC236}">
                <a16:creationId xmlns:a16="http://schemas.microsoft.com/office/drawing/2014/main" id="{3AFC96DA-5EBE-4A7A-ABDE-D3672BA8318A}"/>
              </a:ext>
            </a:extLst>
          </p:cNvPr>
          <p:cNvSpPr>
            <a:spLocks/>
          </p:cNvSpPr>
          <p:nvPr/>
        </p:nvSpPr>
        <p:spPr bwMode="auto">
          <a:xfrm rot="-10800000">
            <a:off x="2915655" y="4382826"/>
            <a:ext cx="130175" cy="1117600"/>
          </a:xfrm>
          <a:prstGeom prst="leftBracket">
            <a:avLst>
              <a:gd name="adj" fmla="val 71545"/>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6">
            <a:extLst>
              <a:ext uri="{FF2B5EF4-FFF2-40B4-BE49-F238E27FC236}">
                <a16:creationId xmlns:a16="http://schemas.microsoft.com/office/drawing/2014/main" id="{158AA0A0-1BC0-43B2-8065-9F222DE58711}"/>
              </a:ext>
            </a:extLst>
          </p:cNvPr>
          <p:cNvSpPr txBox="1">
            <a:spLocks noChangeArrowheads="1"/>
          </p:cNvSpPr>
          <p:nvPr/>
        </p:nvSpPr>
        <p:spPr bwMode="auto">
          <a:xfrm>
            <a:off x="3109330" y="4755888"/>
            <a:ext cx="387350" cy="373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vs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7">
            <a:extLst>
              <a:ext uri="{FF2B5EF4-FFF2-40B4-BE49-F238E27FC236}">
                <a16:creationId xmlns:a16="http://schemas.microsoft.com/office/drawing/2014/main" id="{ED0E057C-8F3A-435D-A6B1-B198BBEA6276}"/>
              </a:ext>
            </a:extLst>
          </p:cNvPr>
          <p:cNvSpPr txBox="1">
            <a:spLocks noChangeArrowheads="1"/>
          </p:cNvSpPr>
          <p:nvPr/>
        </p:nvSpPr>
        <p:spPr bwMode="auto">
          <a:xfrm>
            <a:off x="1434517" y="3860538"/>
            <a:ext cx="3200400" cy="373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Ipsus  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8">
            <a:extLst>
              <a:ext uri="{FF2B5EF4-FFF2-40B4-BE49-F238E27FC236}">
                <a16:creationId xmlns:a16="http://schemas.microsoft.com/office/drawing/2014/main" id="{D28F229A-26D9-433E-9D00-DE0FCE2A0FBC}"/>
              </a:ext>
            </a:extLst>
          </p:cNvPr>
          <p:cNvSpPr txBox="1">
            <a:spLocks noChangeArrowheads="1"/>
          </p:cNvSpPr>
          <p:nvPr/>
        </p:nvSpPr>
        <p:spPr bwMode="auto">
          <a:xfrm>
            <a:off x="7306811" y="4370126"/>
            <a:ext cx="2114550"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Line 9">
            <a:extLst>
              <a:ext uri="{FF2B5EF4-FFF2-40B4-BE49-F238E27FC236}">
                <a16:creationId xmlns:a16="http://schemas.microsoft.com/office/drawing/2014/main" id="{7C1356CE-9C7E-4A93-B733-A06ECF2879CF}"/>
              </a:ext>
            </a:extLst>
          </p:cNvPr>
          <p:cNvSpPr>
            <a:spLocks noChangeShapeType="1"/>
          </p:cNvSpPr>
          <p:nvPr/>
        </p:nvSpPr>
        <p:spPr bwMode="auto">
          <a:xfrm>
            <a:off x="7421111" y="4998776"/>
            <a:ext cx="18859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83F47A08-7404-4280-923D-718A79218FDD}"/>
              </a:ext>
            </a:extLst>
          </p:cNvPr>
          <p:cNvSpPr>
            <a:spLocks noChangeShapeType="1"/>
          </p:cNvSpPr>
          <p:nvPr/>
        </p:nvSpPr>
        <p:spPr bwMode="auto">
          <a:xfrm>
            <a:off x="7421111" y="4713026"/>
            <a:ext cx="0" cy="2857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49E8FC63-806D-47D6-850F-98F14B30B630}"/>
              </a:ext>
            </a:extLst>
          </p:cNvPr>
          <p:cNvSpPr>
            <a:spLocks noChangeShapeType="1"/>
          </p:cNvSpPr>
          <p:nvPr/>
        </p:nvSpPr>
        <p:spPr bwMode="auto">
          <a:xfrm>
            <a:off x="9307061" y="471302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E88C51C6-20B4-414E-BAFE-E81C357DC151}"/>
              </a:ext>
            </a:extLst>
          </p:cNvPr>
          <p:cNvSpPr>
            <a:spLocks noChangeShapeType="1"/>
          </p:cNvSpPr>
          <p:nvPr/>
        </p:nvSpPr>
        <p:spPr bwMode="auto">
          <a:xfrm>
            <a:off x="7992611" y="471302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BD90287F-B229-4173-A0BE-CB30C8934B48}"/>
              </a:ext>
            </a:extLst>
          </p:cNvPr>
          <p:cNvSpPr>
            <a:spLocks noChangeShapeType="1"/>
          </p:cNvSpPr>
          <p:nvPr/>
        </p:nvSpPr>
        <p:spPr bwMode="auto">
          <a:xfrm>
            <a:off x="8678411" y="471302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4">
            <a:extLst>
              <a:ext uri="{FF2B5EF4-FFF2-40B4-BE49-F238E27FC236}">
                <a16:creationId xmlns:a16="http://schemas.microsoft.com/office/drawing/2014/main" id="{FDAA47C5-6044-407A-BE46-29CA5F8FE06C}"/>
              </a:ext>
            </a:extLst>
          </p:cNvPr>
          <p:cNvSpPr txBox="1">
            <a:spLocks noChangeArrowheads="1"/>
          </p:cNvSpPr>
          <p:nvPr/>
        </p:nvSpPr>
        <p:spPr bwMode="auto">
          <a:xfrm>
            <a:off x="7306811" y="4484426"/>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5">
            <a:extLst>
              <a:ext uri="{FF2B5EF4-FFF2-40B4-BE49-F238E27FC236}">
                <a16:creationId xmlns:a16="http://schemas.microsoft.com/office/drawing/2014/main" id="{70859CEF-2CC1-4F6E-8C48-E7E3A7ABDC7B}"/>
              </a:ext>
            </a:extLst>
          </p:cNvPr>
          <p:cNvSpPr txBox="1">
            <a:spLocks noChangeArrowheads="1"/>
          </p:cNvSpPr>
          <p:nvPr/>
        </p:nvSpPr>
        <p:spPr bwMode="auto">
          <a:xfrm>
            <a:off x="7821161" y="4484426"/>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6">
            <a:extLst>
              <a:ext uri="{FF2B5EF4-FFF2-40B4-BE49-F238E27FC236}">
                <a16:creationId xmlns:a16="http://schemas.microsoft.com/office/drawing/2014/main" id="{2B0A63A4-6845-4023-B1BB-C61C1BB680AA}"/>
              </a:ext>
            </a:extLst>
          </p:cNvPr>
          <p:cNvSpPr txBox="1">
            <a:spLocks noChangeArrowheads="1"/>
          </p:cNvSpPr>
          <p:nvPr/>
        </p:nvSpPr>
        <p:spPr bwMode="auto">
          <a:xfrm>
            <a:off x="8506961" y="4484426"/>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17">
            <a:extLst>
              <a:ext uri="{FF2B5EF4-FFF2-40B4-BE49-F238E27FC236}">
                <a16:creationId xmlns:a16="http://schemas.microsoft.com/office/drawing/2014/main" id="{37102B4A-4FA3-4BA6-B8FD-CB91E48D4913}"/>
              </a:ext>
            </a:extLst>
          </p:cNvPr>
          <p:cNvSpPr>
            <a:spLocks noChangeShapeType="1"/>
          </p:cNvSpPr>
          <p:nvPr/>
        </p:nvSpPr>
        <p:spPr bwMode="auto">
          <a:xfrm flipV="1">
            <a:off x="7421111" y="4770176"/>
            <a:ext cx="571500" cy="171450"/>
          </a:xfrm>
          <a:prstGeom prst="line">
            <a:avLst/>
          </a:prstGeom>
          <a:noFill/>
          <a:ln w="25400">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699841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anim calcmode="lin" valueType="num">
                                      <p:cBhvr>
                                        <p:cTn id="35" dur="1000" fill="hold"/>
                                        <p:tgtEl>
                                          <p:spTgt spid="8"/>
                                        </p:tgtEl>
                                        <p:attrNameLst>
                                          <p:attrName>ppt_x</p:attrName>
                                        </p:attrNameLst>
                                      </p:cBhvr>
                                      <p:tavLst>
                                        <p:tav tm="0">
                                          <p:val>
                                            <p:strVal val="#ppt_x"/>
                                          </p:val>
                                        </p:tav>
                                        <p:tav tm="100000">
                                          <p:val>
                                            <p:strVal val="#ppt_x"/>
                                          </p:val>
                                        </p:tav>
                                      </p:tavLst>
                                    </p:anim>
                                    <p:anim calcmode="lin" valueType="num">
                                      <p:cBhvr>
                                        <p:cTn id="36" dur="1000" fill="hold"/>
                                        <p:tgtEl>
                                          <p:spTgt spid="8"/>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anim calcmode="lin" valueType="num">
                                      <p:cBhvr>
                                        <p:cTn id="40" dur="1000" fill="hold"/>
                                        <p:tgtEl>
                                          <p:spTgt spid="9"/>
                                        </p:tgtEl>
                                        <p:attrNameLst>
                                          <p:attrName>ppt_x</p:attrName>
                                        </p:attrNameLst>
                                      </p:cBhvr>
                                      <p:tavLst>
                                        <p:tav tm="0">
                                          <p:val>
                                            <p:strVal val="#ppt_x"/>
                                          </p:val>
                                        </p:tav>
                                        <p:tav tm="100000">
                                          <p:val>
                                            <p:strVal val="#ppt_x"/>
                                          </p:val>
                                        </p:tav>
                                      </p:tavLst>
                                    </p:anim>
                                    <p:anim calcmode="lin" valueType="num">
                                      <p:cBhvr>
                                        <p:cTn id="4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nodePh="1">
                                  <p:stCondLst>
                                    <p:cond delay="0"/>
                                  </p:stCondLst>
                                  <p:endCondLst>
                                    <p:cond evt="begin" delay="0">
                                      <p:tn val="44"/>
                                    </p:cond>
                                  </p:endCondLst>
                                  <p:childTnLst>
                                    <p:set>
                                      <p:cBhvr>
                                        <p:cTn id="45" dur="1" fill="hold">
                                          <p:stCondLst>
                                            <p:cond delay="0"/>
                                          </p:stCondLst>
                                        </p:cTn>
                                        <p:tgtEl>
                                          <p:spTgt spid="10"/>
                                        </p:tgtEl>
                                        <p:attrNameLst>
                                          <p:attrName>style.visibility</p:attrName>
                                        </p:attrNameLst>
                                      </p:cBhvr>
                                      <p:to>
                                        <p:strVal val="visible"/>
                                      </p:to>
                                    </p:set>
                                    <p:animEffect transition="in" filter="fade">
                                      <p:cBhvr>
                                        <p:cTn id="46" dur="1000"/>
                                        <p:tgtEl>
                                          <p:spTgt spid="10"/>
                                        </p:tgtEl>
                                      </p:cBhvr>
                                    </p:animEffect>
                                    <p:anim calcmode="lin" valueType="num">
                                      <p:cBhvr>
                                        <p:cTn id="47" dur="1000" fill="hold"/>
                                        <p:tgtEl>
                                          <p:spTgt spid="10"/>
                                        </p:tgtEl>
                                        <p:attrNameLst>
                                          <p:attrName>ppt_x</p:attrName>
                                        </p:attrNameLst>
                                      </p:cBhvr>
                                      <p:tavLst>
                                        <p:tav tm="0">
                                          <p:val>
                                            <p:strVal val="#ppt_x"/>
                                          </p:val>
                                        </p:tav>
                                        <p:tav tm="100000">
                                          <p:val>
                                            <p:strVal val="#ppt_x"/>
                                          </p:val>
                                        </p:tav>
                                      </p:tavLst>
                                    </p:anim>
                                    <p:anim calcmode="lin" valueType="num">
                                      <p:cBhvr>
                                        <p:cTn id="48" dur="1000" fill="hold"/>
                                        <p:tgtEl>
                                          <p:spTgt spid="10"/>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1000"/>
                                        <p:tgtEl>
                                          <p:spTgt spid="11"/>
                                        </p:tgtEl>
                                      </p:cBhvr>
                                    </p:animEffect>
                                    <p:anim calcmode="lin" valueType="num">
                                      <p:cBhvr>
                                        <p:cTn id="52" dur="1000" fill="hold"/>
                                        <p:tgtEl>
                                          <p:spTgt spid="11"/>
                                        </p:tgtEl>
                                        <p:attrNameLst>
                                          <p:attrName>ppt_x</p:attrName>
                                        </p:attrNameLst>
                                      </p:cBhvr>
                                      <p:tavLst>
                                        <p:tav tm="0">
                                          <p:val>
                                            <p:strVal val="#ppt_x"/>
                                          </p:val>
                                        </p:tav>
                                        <p:tav tm="100000">
                                          <p:val>
                                            <p:strVal val="#ppt_x"/>
                                          </p:val>
                                        </p:tav>
                                      </p:tavLst>
                                    </p:anim>
                                    <p:anim calcmode="lin" valueType="num">
                                      <p:cBhvr>
                                        <p:cTn id="53" dur="1000" fill="hold"/>
                                        <p:tgtEl>
                                          <p:spTgt spid="11"/>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fade">
                                      <p:cBhvr>
                                        <p:cTn id="56" dur="1000"/>
                                        <p:tgtEl>
                                          <p:spTgt spid="12"/>
                                        </p:tgtEl>
                                      </p:cBhvr>
                                    </p:animEffect>
                                    <p:anim calcmode="lin" valueType="num">
                                      <p:cBhvr>
                                        <p:cTn id="57" dur="1000" fill="hold"/>
                                        <p:tgtEl>
                                          <p:spTgt spid="12"/>
                                        </p:tgtEl>
                                        <p:attrNameLst>
                                          <p:attrName>ppt_x</p:attrName>
                                        </p:attrNameLst>
                                      </p:cBhvr>
                                      <p:tavLst>
                                        <p:tav tm="0">
                                          <p:val>
                                            <p:strVal val="#ppt_x"/>
                                          </p:val>
                                        </p:tav>
                                        <p:tav tm="100000">
                                          <p:val>
                                            <p:strVal val="#ppt_x"/>
                                          </p:val>
                                        </p:tav>
                                      </p:tavLst>
                                    </p:anim>
                                    <p:anim calcmode="lin" valueType="num">
                                      <p:cBhvr>
                                        <p:cTn id="58" dur="1000" fill="hold"/>
                                        <p:tgtEl>
                                          <p:spTgt spid="12"/>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fade">
                                      <p:cBhvr>
                                        <p:cTn id="61" dur="1000"/>
                                        <p:tgtEl>
                                          <p:spTgt spid="13"/>
                                        </p:tgtEl>
                                      </p:cBhvr>
                                    </p:animEffect>
                                    <p:anim calcmode="lin" valueType="num">
                                      <p:cBhvr>
                                        <p:cTn id="62" dur="1000" fill="hold"/>
                                        <p:tgtEl>
                                          <p:spTgt spid="13"/>
                                        </p:tgtEl>
                                        <p:attrNameLst>
                                          <p:attrName>ppt_x</p:attrName>
                                        </p:attrNameLst>
                                      </p:cBhvr>
                                      <p:tavLst>
                                        <p:tav tm="0">
                                          <p:val>
                                            <p:strVal val="#ppt_x"/>
                                          </p:val>
                                        </p:tav>
                                        <p:tav tm="100000">
                                          <p:val>
                                            <p:strVal val="#ppt_x"/>
                                          </p:val>
                                        </p:tav>
                                      </p:tavLst>
                                    </p:anim>
                                    <p:anim calcmode="lin" valueType="num">
                                      <p:cBhvr>
                                        <p:cTn id="63" dur="1000" fill="hold"/>
                                        <p:tgtEl>
                                          <p:spTgt spid="13"/>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fade">
                                      <p:cBhvr>
                                        <p:cTn id="66" dur="1000"/>
                                        <p:tgtEl>
                                          <p:spTgt spid="14"/>
                                        </p:tgtEl>
                                      </p:cBhvr>
                                    </p:animEffect>
                                    <p:anim calcmode="lin" valueType="num">
                                      <p:cBhvr>
                                        <p:cTn id="67" dur="1000" fill="hold"/>
                                        <p:tgtEl>
                                          <p:spTgt spid="14"/>
                                        </p:tgtEl>
                                        <p:attrNameLst>
                                          <p:attrName>ppt_x</p:attrName>
                                        </p:attrNameLst>
                                      </p:cBhvr>
                                      <p:tavLst>
                                        <p:tav tm="0">
                                          <p:val>
                                            <p:strVal val="#ppt_x"/>
                                          </p:val>
                                        </p:tav>
                                        <p:tav tm="100000">
                                          <p:val>
                                            <p:strVal val="#ppt_x"/>
                                          </p:val>
                                        </p:tav>
                                      </p:tavLst>
                                    </p:anim>
                                    <p:anim calcmode="lin" valueType="num">
                                      <p:cBhvr>
                                        <p:cTn id="68" dur="1000" fill="hold"/>
                                        <p:tgtEl>
                                          <p:spTgt spid="14"/>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fade">
                                      <p:cBhvr>
                                        <p:cTn id="71" dur="1000"/>
                                        <p:tgtEl>
                                          <p:spTgt spid="15"/>
                                        </p:tgtEl>
                                      </p:cBhvr>
                                    </p:animEffect>
                                    <p:anim calcmode="lin" valueType="num">
                                      <p:cBhvr>
                                        <p:cTn id="72" dur="1000" fill="hold"/>
                                        <p:tgtEl>
                                          <p:spTgt spid="15"/>
                                        </p:tgtEl>
                                        <p:attrNameLst>
                                          <p:attrName>ppt_x</p:attrName>
                                        </p:attrNameLst>
                                      </p:cBhvr>
                                      <p:tavLst>
                                        <p:tav tm="0">
                                          <p:val>
                                            <p:strVal val="#ppt_x"/>
                                          </p:val>
                                        </p:tav>
                                        <p:tav tm="100000">
                                          <p:val>
                                            <p:strVal val="#ppt_x"/>
                                          </p:val>
                                        </p:tav>
                                      </p:tavLst>
                                    </p:anim>
                                    <p:anim calcmode="lin" valueType="num">
                                      <p:cBhvr>
                                        <p:cTn id="73" dur="1000" fill="hold"/>
                                        <p:tgtEl>
                                          <p:spTgt spid="15"/>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16"/>
                                        </p:tgtEl>
                                        <p:attrNameLst>
                                          <p:attrName>style.visibility</p:attrName>
                                        </p:attrNameLst>
                                      </p:cBhvr>
                                      <p:to>
                                        <p:strVal val="visible"/>
                                      </p:to>
                                    </p:set>
                                    <p:animEffect transition="in" filter="fade">
                                      <p:cBhvr>
                                        <p:cTn id="76" dur="1000"/>
                                        <p:tgtEl>
                                          <p:spTgt spid="16"/>
                                        </p:tgtEl>
                                      </p:cBhvr>
                                    </p:animEffect>
                                    <p:anim calcmode="lin" valueType="num">
                                      <p:cBhvr>
                                        <p:cTn id="77" dur="1000" fill="hold"/>
                                        <p:tgtEl>
                                          <p:spTgt spid="16"/>
                                        </p:tgtEl>
                                        <p:attrNameLst>
                                          <p:attrName>ppt_x</p:attrName>
                                        </p:attrNameLst>
                                      </p:cBhvr>
                                      <p:tavLst>
                                        <p:tav tm="0">
                                          <p:val>
                                            <p:strVal val="#ppt_x"/>
                                          </p:val>
                                        </p:tav>
                                        <p:tav tm="100000">
                                          <p:val>
                                            <p:strVal val="#ppt_x"/>
                                          </p:val>
                                        </p:tav>
                                      </p:tavLst>
                                    </p:anim>
                                    <p:anim calcmode="lin" valueType="num">
                                      <p:cBhvr>
                                        <p:cTn id="78" dur="1000" fill="hold"/>
                                        <p:tgtEl>
                                          <p:spTgt spid="16"/>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17"/>
                                        </p:tgtEl>
                                        <p:attrNameLst>
                                          <p:attrName>style.visibility</p:attrName>
                                        </p:attrNameLst>
                                      </p:cBhvr>
                                      <p:to>
                                        <p:strVal val="visible"/>
                                      </p:to>
                                    </p:set>
                                    <p:animEffect transition="in" filter="fade">
                                      <p:cBhvr>
                                        <p:cTn id="81" dur="1000"/>
                                        <p:tgtEl>
                                          <p:spTgt spid="17"/>
                                        </p:tgtEl>
                                      </p:cBhvr>
                                    </p:animEffect>
                                    <p:anim calcmode="lin" valueType="num">
                                      <p:cBhvr>
                                        <p:cTn id="82" dur="1000" fill="hold"/>
                                        <p:tgtEl>
                                          <p:spTgt spid="17"/>
                                        </p:tgtEl>
                                        <p:attrNameLst>
                                          <p:attrName>ppt_x</p:attrName>
                                        </p:attrNameLst>
                                      </p:cBhvr>
                                      <p:tavLst>
                                        <p:tav tm="0">
                                          <p:val>
                                            <p:strVal val="#ppt_x"/>
                                          </p:val>
                                        </p:tav>
                                        <p:tav tm="100000">
                                          <p:val>
                                            <p:strVal val="#ppt_x"/>
                                          </p:val>
                                        </p:tav>
                                      </p:tavLst>
                                    </p:anim>
                                    <p:anim calcmode="lin" valueType="num">
                                      <p:cBhvr>
                                        <p:cTn id="83" dur="1000" fill="hold"/>
                                        <p:tgtEl>
                                          <p:spTgt spid="17"/>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fade">
                                      <p:cBhvr>
                                        <p:cTn id="86" dur="1000"/>
                                        <p:tgtEl>
                                          <p:spTgt spid="18"/>
                                        </p:tgtEl>
                                      </p:cBhvr>
                                    </p:animEffect>
                                    <p:anim calcmode="lin" valueType="num">
                                      <p:cBhvr>
                                        <p:cTn id="87" dur="1000" fill="hold"/>
                                        <p:tgtEl>
                                          <p:spTgt spid="18"/>
                                        </p:tgtEl>
                                        <p:attrNameLst>
                                          <p:attrName>ppt_x</p:attrName>
                                        </p:attrNameLst>
                                      </p:cBhvr>
                                      <p:tavLst>
                                        <p:tav tm="0">
                                          <p:val>
                                            <p:strVal val="#ppt_x"/>
                                          </p:val>
                                        </p:tav>
                                        <p:tav tm="100000">
                                          <p:val>
                                            <p:strVal val="#ppt_x"/>
                                          </p:val>
                                        </p:tav>
                                      </p:tavLst>
                                    </p:anim>
                                    <p:anim calcmode="lin" valueType="num">
                                      <p:cBhvr>
                                        <p:cTn id="88" dur="1000" fill="hold"/>
                                        <p:tgtEl>
                                          <p:spTgt spid="18"/>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19"/>
                                        </p:tgtEl>
                                        <p:attrNameLst>
                                          <p:attrName>style.visibility</p:attrName>
                                        </p:attrNameLst>
                                      </p:cBhvr>
                                      <p:to>
                                        <p:strVal val="visible"/>
                                      </p:to>
                                    </p:set>
                                    <p:animEffect transition="in" filter="fade">
                                      <p:cBhvr>
                                        <p:cTn id="91" dur="1000"/>
                                        <p:tgtEl>
                                          <p:spTgt spid="19"/>
                                        </p:tgtEl>
                                      </p:cBhvr>
                                    </p:animEffect>
                                    <p:anim calcmode="lin" valueType="num">
                                      <p:cBhvr>
                                        <p:cTn id="92" dur="1000" fill="hold"/>
                                        <p:tgtEl>
                                          <p:spTgt spid="19"/>
                                        </p:tgtEl>
                                        <p:attrNameLst>
                                          <p:attrName>ppt_x</p:attrName>
                                        </p:attrNameLst>
                                      </p:cBhvr>
                                      <p:tavLst>
                                        <p:tav tm="0">
                                          <p:val>
                                            <p:strVal val="#ppt_x"/>
                                          </p:val>
                                        </p:tav>
                                        <p:tav tm="100000">
                                          <p:val>
                                            <p:strVal val="#ppt_x"/>
                                          </p:val>
                                        </p:tav>
                                      </p:tavLst>
                                    </p:anim>
                                    <p:anim calcmode="lin" valueType="num">
                                      <p:cBhvr>
                                        <p:cTn id="9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animBg="1"/>
      <p:bldP spid="8" grpId="0"/>
      <p:bldP spid="9" grpId="0"/>
      <p:bldP spid="10" grpId="0"/>
      <p:bldP spid="11" grpId="0" animBg="1"/>
      <p:bldP spid="12" grpId="0" animBg="1"/>
      <p:bldP spid="13" grpId="0" animBg="1"/>
      <p:bldP spid="14" grpId="0" animBg="1"/>
      <p:bldP spid="15" grpId="0" animBg="1"/>
      <p:bldP spid="16" grpId="0"/>
      <p:bldP spid="17" grpId="0"/>
      <p:bldP spid="18" grpId="0"/>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a:extLst>
              <a:ext uri="{FF2B5EF4-FFF2-40B4-BE49-F238E27FC236}">
                <a16:creationId xmlns:a16="http://schemas.microsoft.com/office/drawing/2014/main" id="{7B6DD23A-0272-422E-A009-088F44867B58}"/>
              </a:ext>
            </a:extLst>
          </p:cNvPr>
          <p:cNvSpPr>
            <a:spLocks noGrp="1"/>
          </p:cNvSpPr>
          <p:nvPr>
            <p:ph type="sldNum" sz="quarter" idx="12"/>
          </p:nvPr>
        </p:nvSpPr>
        <p:spPr/>
        <p:txBody>
          <a:bodyPr/>
          <a:lstStyle/>
          <a:p>
            <a:fld id="{1E1B8BD3-EEEF-4896-BEE3-06C250004F3C}" type="slidenum">
              <a:rPr lang="en-US" smtClean="0"/>
              <a:pPr/>
              <a:t>2</a:t>
            </a:fld>
            <a:endParaRPr lang="en-US"/>
          </a:p>
        </p:txBody>
      </p:sp>
      <p:sp>
        <p:nvSpPr>
          <p:cNvPr id="31" name="Text Box 2">
            <a:extLst>
              <a:ext uri="{FF2B5EF4-FFF2-40B4-BE49-F238E27FC236}">
                <a16:creationId xmlns:a16="http://schemas.microsoft.com/office/drawing/2014/main" id="{3C0F0284-8D09-449D-8B66-F1F7D5608393}"/>
              </a:ext>
            </a:extLst>
          </p:cNvPr>
          <p:cNvSpPr txBox="1">
            <a:spLocks noChangeArrowheads="1"/>
          </p:cNvSpPr>
          <p:nvPr/>
        </p:nvSpPr>
        <p:spPr bwMode="auto">
          <a:xfrm>
            <a:off x="4132714" y="453006"/>
            <a:ext cx="6858000" cy="2571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
            <a:extLst>
              <a:ext uri="{FF2B5EF4-FFF2-40B4-BE49-F238E27FC236}">
                <a16:creationId xmlns:a16="http://schemas.microsoft.com/office/drawing/2014/main" id="{FE165A91-2EB0-441C-BD93-1E88BF84E2A3}"/>
              </a:ext>
            </a:extLst>
          </p:cNvPr>
          <p:cNvSpPr>
            <a:spLocks noChangeShapeType="1"/>
          </p:cNvSpPr>
          <p:nvPr/>
        </p:nvSpPr>
        <p:spPr bwMode="auto">
          <a:xfrm>
            <a:off x="4989964" y="2167506"/>
            <a:ext cx="5743575"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4">
            <a:extLst>
              <a:ext uri="{FF2B5EF4-FFF2-40B4-BE49-F238E27FC236}">
                <a16:creationId xmlns:a16="http://schemas.microsoft.com/office/drawing/2014/main" id="{EC8B9FCC-B470-42AD-A614-2C786DBCE28D}"/>
              </a:ext>
            </a:extLst>
          </p:cNvPr>
          <p:cNvSpPr>
            <a:spLocks noChangeShapeType="1"/>
          </p:cNvSpPr>
          <p:nvPr/>
        </p:nvSpPr>
        <p:spPr bwMode="auto">
          <a:xfrm>
            <a:off x="5675764" y="1538856"/>
            <a:ext cx="0" cy="6286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5">
            <a:extLst>
              <a:ext uri="{FF2B5EF4-FFF2-40B4-BE49-F238E27FC236}">
                <a16:creationId xmlns:a16="http://schemas.microsoft.com/office/drawing/2014/main" id="{60D077A1-99A7-4ACA-99FC-98238D04834E}"/>
              </a:ext>
            </a:extLst>
          </p:cNvPr>
          <p:cNvSpPr txBox="1">
            <a:spLocks noChangeArrowheads="1"/>
          </p:cNvSpPr>
          <p:nvPr/>
        </p:nvSpPr>
        <p:spPr bwMode="auto">
          <a:xfrm>
            <a:off x="5161414" y="2281806"/>
            <a:ext cx="15430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Felix/Festus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Arial Narrow" panose="020B0606020202030204" pitchFamily="34" charset="0"/>
              </a:rPr>
              <a:t> USA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Agrippa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Arial Narrow" panose="020B0606020202030204" pitchFamily="34" charset="0"/>
              </a:rPr>
              <a:t>  SDA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6" name="Text Box 6">
            <a:extLst>
              <a:ext uri="{FF2B5EF4-FFF2-40B4-BE49-F238E27FC236}">
                <a16:creationId xmlns:a16="http://schemas.microsoft.com/office/drawing/2014/main" id="{5B1852A3-C69B-45A7-8743-B8529B8DCFF8}"/>
              </a:ext>
            </a:extLst>
          </p:cNvPr>
          <p:cNvSpPr txBox="1">
            <a:spLocks noChangeArrowheads="1"/>
          </p:cNvSpPr>
          <p:nvPr/>
        </p:nvSpPr>
        <p:spPr bwMode="auto">
          <a:xfrm>
            <a:off x="5332864" y="967356"/>
            <a:ext cx="7429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Caesarea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Line 7">
            <a:extLst>
              <a:ext uri="{FF2B5EF4-FFF2-40B4-BE49-F238E27FC236}">
                <a16:creationId xmlns:a16="http://schemas.microsoft.com/office/drawing/2014/main" id="{5AD5AE97-F381-4CA4-B610-3FAE4BE48715}"/>
              </a:ext>
            </a:extLst>
          </p:cNvPr>
          <p:cNvSpPr>
            <a:spLocks noChangeShapeType="1"/>
          </p:cNvSpPr>
          <p:nvPr/>
        </p:nvSpPr>
        <p:spPr bwMode="auto">
          <a:xfrm>
            <a:off x="6933064" y="1824606"/>
            <a:ext cx="0" cy="3429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0">
            <a:extLst>
              <a:ext uri="{FF2B5EF4-FFF2-40B4-BE49-F238E27FC236}">
                <a16:creationId xmlns:a16="http://schemas.microsoft.com/office/drawing/2014/main" id="{812AACD6-D658-4DAA-8DA7-15C3DA058761}"/>
              </a:ext>
            </a:extLst>
          </p:cNvPr>
          <p:cNvSpPr txBox="1">
            <a:spLocks noChangeArrowheads="1"/>
          </p:cNvSpPr>
          <p:nvPr/>
        </p:nvSpPr>
        <p:spPr bwMode="auto">
          <a:xfrm>
            <a:off x="5504314" y="538731"/>
            <a:ext cx="46672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1A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11">
            <a:extLst>
              <a:ext uri="{FF2B5EF4-FFF2-40B4-BE49-F238E27FC236}">
                <a16:creationId xmlns:a16="http://schemas.microsoft.com/office/drawing/2014/main" id="{F88D2999-DC31-4E99-B583-006153C69F8B}"/>
              </a:ext>
            </a:extLst>
          </p:cNvPr>
          <p:cNvSpPr>
            <a:spLocks noChangeShapeType="1"/>
          </p:cNvSpPr>
          <p:nvPr/>
        </p:nvSpPr>
        <p:spPr bwMode="auto">
          <a:xfrm>
            <a:off x="5418589" y="1510281"/>
            <a:ext cx="5143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12">
            <a:extLst>
              <a:ext uri="{FF2B5EF4-FFF2-40B4-BE49-F238E27FC236}">
                <a16:creationId xmlns:a16="http://schemas.microsoft.com/office/drawing/2014/main" id="{248F1B4D-C544-47C4-8125-B1955DDACB61}"/>
              </a:ext>
            </a:extLst>
          </p:cNvPr>
          <p:cNvSpPr>
            <a:spLocks noChangeShapeType="1"/>
          </p:cNvSpPr>
          <p:nvPr/>
        </p:nvSpPr>
        <p:spPr bwMode="auto">
          <a:xfrm>
            <a:off x="6647314" y="1824606"/>
            <a:ext cx="5143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13">
            <a:extLst>
              <a:ext uri="{FF2B5EF4-FFF2-40B4-BE49-F238E27FC236}">
                <a16:creationId xmlns:a16="http://schemas.microsoft.com/office/drawing/2014/main" id="{64B2F44B-E0AA-4E59-8C18-CFEE9261FEF5}"/>
              </a:ext>
            </a:extLst>
          </p:cNvPr>
          <p:cNvSpPr>
            <a:spLocks noChangeShapeType="1"/>
          </p:cNvSpPr>
          <p:nvPr/>
        </p:nvSpPr>
        <p:spPr bwMode="auto">
          <a:xfrm>
            <a:off x="8247514" y="1538856"/>
            <a:ext cx="0" cy="6286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17">
            <a:extLst>
              <a:ext uri="{FF2B5EF4-FFF2-40B4-BE49-F238E27FC236}">
                <a16:creationId xmlns:a16="http://schemas.microsoft.com/office/drawing/2014/main" id="{EF9CD109-3625-4A17-9CA3-CAD4BA0E2F8A}"/>
              </a:ext>
            </a:extLst>
          </p:cNvPr>
          <p:cNvSpPr>
            <a:spLocks noChangeShapeType="1"/>
          </p:cNvSpPr>
          <p:nvPr/>
        </p:nvSpPr>
        <p:spPr bwMode="auto">
          <a:xfrm>
            <a:off x="10047739" y="1538856"/>
            <a:ext cx="0" cy="6286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19">
            <a:extLst>
              <a:ext uri="{FF2B5EF4-FFF2-40B4-BE49-F238E27FC236}">
                <a16:creationId xmlns:a16="http://schemas.microsoft.com/office/drawing/2014/main" id="{5ABE2901-7228-4F77-A193-1671010490EA}"/>
              </a:ext>
            </a:extLst>
          </p:cNvPr>
          <p:cNvSpPr>
            <a:spLocks noChangeShapeType="1"/>
          </p:cNvSpPr>
          <p:nvPr/>
        </p:nvSpPr>
        <p:spPr bwMode="auto">
          <a:xfrm>
            <a:off x="9790564" y="1510281"/>
            <a:ext cx="5143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23">
            <a:extLst>
              <a:ext uri="{FF2B5EF4-FFF2-40B4-BE49-F238E27FC236}">
                <a16:creationId xmlns:a16="http://schemas.microsoft.com/office/drawing/2014/main" id="{8C5012F3-3A25-476A-8FBC-4DB56107251C}"/>
              </a:ext>
            </a:extLst>
          </p:cNvPr>
          <p:cNvSpPr txBox="1">
            <a:spLocks noChangeArrowheads="1"/>
          </p:cNvSpPr>
          <p:nvPr/>
        </p:nvSpPr>
        <p:spPr bwMode="auto">
          <a:xfrm>
            <a:off x="4132714" y="1481706"/>
            <a:ext cx="11430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Adramyttium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Box 54">
            <a:extLst>
              <a:ext uri="{FF2B5EF4-FFF2-40B4-BE49-F238E27FC236}">
                <a16:creationId xmlns:a16="http://schemas.microsoft.com/office/drawing/2014/main" id="{CA2AD059-F422-485E-A418-1455740ACEAD}"/>
              </a:ext>
            </a:extLst>
          </p:cNvPr>
          <p:cNvSpPr txBox="1"/>
          <p:nvPr/>
        </p:nvSpPr>
        <p:spPr>
          <a:xfrm>
            <a:off x="679508" y="3590488"/>
            <a:ext cx="10796631" cy="2308324"/>
          </a:xfrm>
          <a:prstGeom prst="rect">
            <a:avLst/>
          </a:prstGeom>
          <a:noFill/>
        </p:spPr>
        <p:txBody>
          <a:bodyPr wrap="square" rtlCol="0">
            <a:spAutoFit/>
          </a:bodyPr>
          <a:lstStyle/>
          <a:p>
            <a:r>
              <a:rPr lang="en-US" sz="1400" dirty="0">
                <a:latin typeface="Arial Narrow" panose="020B0606020202030204" pitchFamily="34" charset="0"/>
              </a:rPr>
              <a:t>In today's revision we're going to start with Acts 27, where we began.  It's not a coincidence that this is the </a:t>
            </a:r>
            <a:r>
              <a:rPr lang="en-US" sz="1400" b="1" dirty="0">
                <a:latin typeface="Arial Narrow" panose="020B0606020202030204" pitchFamily="34" charset="0"/>
              </a:rPr>
              <a:t>27th</a:t>
            </a:r>
            <a:r>
              <a:rPr lang="en-US" sz="1400" dirty="0">
                <a:latin typeface="Arial Narrow" panose="020B0606020202030204" pitchFamily="34" charset="0"/>
              </a:rPr>
              <a:t> chapter. We're only just beginning to realize the importance of the number 27, as a prophetic symbol.  We're going to see it connected to the date November 9 as we study revolutions in the next few studies.  It's a reoccurring theme.  We can understand that Daniel is the 27th book of the old testament. What is the 27th book of the New testament? The same book, Revelation. They are the same book, the same book of the Bible, one is the 27th of the old and one is the 27th of the new. Both books were opened up again for the midnight cry message with the 27th chapter of Acts. Even as we began to study 2014 in our last few classes it was meant to take us on a different journey into time.  Without it being intentional, it brings us full circle back into Acts 27 and the journey of the ship. When we consider the first, the ship of </a:t>
            </a:r>
            <a:r>
              <a:rPr lang="en-US" sz="1400" dirty="0" err="1">
                <a:latin typeface="Arial Narrow" panose="020B0606020202030204" pitchFamily="34" charset="0"/>
              </a:rPr>
              <a:t>Adrymittium</a:t>
            </a:r>
            <a:r>
              <a:rPr lang="en-US" sz="1400" dirty="0">
                <a:latin typeface="Arial Narrow" panose="020B0606020202030204" pitchFamily="34" charset="0"/>
              </a:rPr>
              <a:t>, this is where we began  -  the first of our two ships. It began in Caesarea with the first angel’s message delivered to two men at the time of the end. Those two men were Felix and Agrippa. Felix represented a state power - the United States and we saw him transfer from Felix to Festus,  the same way we recognize from Reagan to Bush. And Agrippa, he was a church power, the son of those that killed the prophets, the symbol of the 4th generation, the symbol of the Adventist Church. We begin at Caesarea and we identified these two men. </a:t>
            </a:r>
            <a:endParaRPr lang="en-US" dirty="0"/>
          </a:p>
        </p:txBody>
      </p:sp>
      <p:sp>
        <p:nvSpPr>
          <p:cNvPr id="56" name="TextBox 55">
            <a:extLst>
              <a:ext uri="{FF2B5EF4-FFF2-40B4-BE49-F238E27FC236}">
                <a16:creationId xmlns:a16="http://schemas.microsoft.com/office/drawing/2014/main" id="{67FBD3C0-0CB5-401B-AD34-B598B4E1A917}"/>
              </a:ext>
            </a:extLst>
          </p:cNvPr>
          <p:cNvSpPr txBox="1"/>
          <p:nvPr/>
        </p:nvSpPr>
        <p:spPr>
          <a:xfrm>
            <a:off x="687897" y="453006"/>
            <a:ext cx="2739967" cy="3108543"/>
          </a:xfrm>
          <a:prstGeom prst="rect">
            <a:avLst/>
          </a:prstGeom>
          <a:noFill/>
        </p:spPr>
        <p:txBody>
          <a:bodyPr wrap="square" rtlCol="0">
            <a:spAutoFit/>
          </a:bodyPr>
          <a:lstStyle/>
          <a:p>
            <a:r>
              <a:rPr lang="en-US" sz="1400" dirty="0">
                <a:latin typeface="Arial Narrow" panose="020B0606020202030204" pitchFamily="34" charset="0"/>
              </a:rPr>
              <a:t>Today is going to be some review, to go back over what we've already looked at and make sure we're not missing any main points. As we go over and review these things </a:t>
            </a:r>
            <a:r>
              <a:rPr lang="en-US" sz="1400" b="1" dirty="0">
                <a:latin typeface="Arial Narrow" panose="020B0606020202030204" pitchFamily="34" charset="0"/>
              </a:rPr>
              <a:t>we know that not everyone is in agreement </a:t>
            </a:r>
            <a:r>
              <a:rPr lang="en-US" sz="1400" dirty="0">
                <a:latin typeface="Arial Narrow" panose="020B0606020202030204" pitchFamily="34" charset="0"/>
              </a:rPr>
              <a:t>and we're not threatened by that. Everyone can study according to their own will and teach as they choose to. That's not personal but when we review, when we share these messages we will share them as we understand them and then people can decide, but it's not personal.</a:t>
            </a:r>
          </a:p>
        </p:txBody>
      </p:sp>
    </p:spTree>
    <p:extLst>
      <p:ext uri="{BB962C8B-B14F-4D97-AF65-F5344CB8AC3E}">
        <p14:creationId xmlns:p14="http://schemas.microsoft.com/office/powerpoint/2010/main" val="320811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5"/>
                                        </p:tgtEl>
                                        <p:attrNameLst>
                                          <p:attrName>style.visibility</p:attrName>
                                        </p:attrNameLst>
                                      </p:cBhvr>
                                      <p:to>
                                        <p:strVal val="visible"/>
                                      </p:to>
                                    </p:set>
                                    <p:animEffect transition="in" filter="fade">
                                      <p:cBhvr>
                                        <p:cTn id="14" dur="1000"/>
                                        <p:tgtEl>
                                          <p:spTgt spid="55"/>
                                        </p:tgtEl>
                                      </p:cBhvr>
                                    </p:animEffect>
                                    <p:anim calcmode="lin" valueType="num">
                                      <p:cBhvr>
                                        <p:cTn id="15" dur="1000" fill="hold"/>
                                        <p:tgtEl>
                                          <p:spTgt spid="55"/>
                                        </p:tgtEl>
                                        <p:attrNameLst>
                                          <p:attrName>ppt_x</p:attrName>
                                        </p:attrNameLst>
                                      </p:cBhvr>
                                      <p:tavLst>
                                        <p:tav tm="0">
                                          <p:val>
                                            <p:strVal val="#ppt_x"/>
                                          </p:val>
                                        </p:tav>
                                        <p:tav tm="100000">
                                          <p:val>
                                            <p:strVal val="#ppt_x"/>
                                          </p:val>
                                        </p:tav>
                                      </p:tavLst>
                                    </p:anim>
                                    <p:anim calcmode="lin" valueType="num">
                                      <p:cBhvr>
                                        <p:cTn id="16"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fade">
                                      <p:cBhvr>
                                        <p:cTn id="21" dur="1000"/>
                                        <p:tgtEl>
                                          <p:spTgt spid="32"/>
                                        </p:tgtEl>
                                      </p:cBhvr>
                                    </p:animEffect>
                                    <p:anim calcmode="lin" valueType="num">
                                      <p:cBhvr>
                                        <p:cTn id="22" dur="1000" fill="hold"/>
                                        <p:tgtEl>
                                          <p:spTgt spid="32"/>
                                        </p:tgtEl>
                                        <p:attrNameLst>
                                          <p:attrName>ppt_x</p:attrName>
                                        </p:attrNameLst>
                                      </p:cBhvr>
                                      <p:tavLst>
                                        <p:tav tm="0">
                                          <p:val>
                                            <p:strVal val="#ppt_x"/>
                                          </p:val>
                                        </p:tav>
                                        <p:tav tm="100000">
                                          <p:val>
                                            <p:strVal val="#ppt_x"/>
                                          </p:val>
                                        </p:tav>
                                      </p:tavLst>
                                    </p:anim>
                                    <p:anim calcmode="lin" valueType="num">
                                      <p:cBhvr>
                                        <p:cTn id="23" dur="1000" fill="hold"/>
                                        <p:tgtEl>
                                          <p:spTgt spid="32"/>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fade">
                                      <p:cBhvr>
                                        <p:cTn id="26" dur="1000"/>
                                        <p:tgtEl>
                                          <p:spTgt spid="33"/>
                                        </p:tgtEl>
                                      </p:cBhvr>
                                    </p:animEffect>
                                    <p:anim calcmode="lin" valueType="num">
                                      <p:cBhvr>
                                        <p:cTn id="27" dur="1000" fill="hold"/>
                                        <p:tgtEl>
                                          <p:spTgt spid="33"/>
                                        </p:tgtEl>
                                        <p:attrNameLst>
                                          <p:attrName>ppt_x</p:attrName>
                                        </p:attrNameLst>
                                      </p:cBhvr>
                                      <p:tavLst>
                                        <p:tav tm="0">
                                          <p:val>
                                            <p:strVal val="#ppt_x"/>
                                          </p:val>
                                        </p:tav>
                                        <p:tav tm="100000">
                                          <p:val>
                                            <p:strVal val="#ppt_x"/>
                                          </p:val>
                                        </p:tav>
                                      </p:tavLst>
                                    </p:anim>
                                    <p:anim calcmode="lin" valueType="num">
                                      <p:cBhvr>
                                        <p:cTn id="28" dur="1000" fill="hold"/>
                                        <p:tgtEl>
                                          <p:spTgt spid="33"/>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1000"/>
                                        <p:tgtEl>
                                          <p:spTgt spid="37"/>
                                        </p:tgtEl>
                                      </p:cBhvr>
                                    </p:animEffect>
                                    <p:anim calcmode="lin" valueType="num">
                                      <p:cBhvr>
                                        <p:cTn id="32" dur="1000" fill="hold"/>
                                        <p:tgtEl>
                                          <p:spTgt spid="37"/>
                                        </p:tgtEl>
                                        <p:attrNameLst>
                                          <p:attrName>ppt_x</p:attrName>
                                        </p:attrNameLst>
                                      </p:cBhvr>
                                      <p:tavLst>
                                        <p:tav tm="0">
                                          <p:val>
                                            <p:strVal val="#ppt_x"/>
                                          </p:val>
                                        </p:tav>
                                        <p:tav tm="100000">
                                          <p:val>
                                            <p:strVal val="#ppt_x"/>
                                          </p:val>
                                        </p:tav>
                                      </p:tavLst>
                                    </p:anim>
                                    <p:anim calcmode="lin" valueType="num">
                                      <p:cBhvr>
                                        <p:cTn id="33"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2"/>
                                        </p:tgtEl>
                                        <p:attrNameLst>
                                          <p:attrName>style.visibility</p:attrName>
                                        </p:attrNameLst>
                                      </p:cBhvr>
                                      <p:to>
                                        <p:strVal val="visible"/>
                                      </p:to>
                                    </p:set>
                                    <p:animEffect transition="in" filter="fade">
                                      <p:cBhvr>
                                        <p:cTn id="38" dur="1000"/>
                                        <p:tgtEl>
                                          <p:spTgt spid="42"/>
                                        </p:tgtEl>
                                      </p:cBhvr>
                                    </p:animEffect>
                                    <p:anim calcmode="lin" valueType="num">
                                      <p:cBhvr>
                                        <p:cTn id="39" dur="1000" fill="hold"/>
                                        <p:tgtEl>
                                          <p:spTgt spid="42"/>
                                        </p:tgtEl>
                                        <p:attrNameLst>
                                          <p:attrName>ppt_x</p:attrName>
                                        </p:attrNameLst>
                                      </p:cBhvr>
                                      <p:tavLst>
                                        <p:tav tm="0">
                                          <p:val>
                                            <p:strVal val="#ppt_x"/>
                                          </p:val>
                                        </p:tav>
                                        <p:tav tm="100000">
                                          <p:val>
                                            <p:strVal val="#ppt_x"/>
                                          </p:val>
                                        </p:tav>
                                      </p:tavLst>
                                    </p:anim>
                                    <p:anim calcmode="lin" valueType="num">
                                      <p:cBhvr>
                                        <p:cTn id="40" dur="1000" fill="hold"/>
                                        <p:tgtEl>
                                          <p:spTgt spid="42"/>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fade">
                                      <p:cBhvr>
                                        <p:cTn id="43" dur="1000"/>
                                        <p:tgtEl>
                                          <p:spTgt spid="43"/>
                                        </p:tgtEl>
                                      </p:cBhvr>
                                    </p:animEffect>
                                    <p:anim calcmode="lin" valueType="num">
                                      <p:cBhvr>
                                        <p:cTn id="44" dur="1000" fill="hold"/>
                                        <p:tgtEl>
                                          <p:spTgt spid="43"/>
                                        </p:tgtEl>
                                        <p:attrNameLst>
                                          <p:attrName>ppt_x</p:attrName>
                                        </p:attrNameLst>
                                      </p:cBhvr>
                                      <p:tavLst>
                                        <p:tav tm="0">
                                          <p:val>
                                            <p:strVal val="#ppt_x"/>
                                          </p:val>
                                        </p:tav>
                                        <p:tav tm="100000">
                                          <p:val>
                                            <p:strVal val="#ppt_x"/>
                                          </p:val>
                                        </p:tav>
                                      </p:tavLst>
                                    </p:anim>
                                    <p:anim calcmode="lin" valueType="num">
                                      <p:cBhvr>
                                        <p:cTn id="45" dur="1000" fill="hold"/>
                                        <p:tgtEl>
                                          <p:spTgt spid="43"/>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44"/>
                                        </p:tgtEl>
                                        <p:attrNameLst>
                                          <p:attrName>style.visibility</p:attrName>
                                        </p:attrNameLst>
                                      </p:cBhvr>
                                      <p:to>
                                        <p:strVal val="visible"/>
                                      </p:to>
                                    </p:set>
                                    <p:animEffect transition="in" filter="fade">
                                      <p:cBhvr>
                                        <p:cTn id="48" dur="1000"/>
                                        <p:tgtEl>
                                          <p:spTgt spid="44"/>
                                        </p:tgtEl>
                                      </p:cBhvr>
                                    </p:animEffect>
                                    <p:anim calcmode="lin" valueType="num">
                                      <p:cBhvr>
                                        <p:cTn id="49" dur="1000" fill="hold"/>
                                        <p:tgtEl>
                                          <p:spTgt spid="44"/>
                                        </p:tgtEl>
                                        <p:attrNameLst>
                                          <p:attrName>ppt_x</p:attrName>
                                        </p:attrNameLst>
                                      </p:cBhvr>
                                      <p:tavLst>
                                        <p:tav tm="0">
                                          <p:val>
                                            <p:strVal val="#ppt_x"/>
                                          </p:val>
                                        </p:tav>
                                        <p:tav tm="100000">
                                          <p:val>
                                            <p:strVal val="#ppt_x"/>
                                          </p:val>
                                        </p:tav>
                                      </p:tavLst>
                                    </p:anim>
                                    <p:anim calcmode="lin" valueType="num">
                                      <p:cBhvr>
                                        <p:cTn id="50" dur="1000" fill="hold"/>
                                        <p:tgtEl>
                                          <p:spTgt spid="44"/>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48"/>
                                        </p:tgtEl>
                                        <p:attrNameLst>
                                          <p:attrName>style.visibility</p:attrName>
                                        </p:attrNameLst>
                                      </p:cBhvr>
                                      <p:to>
                                        <p:strVal val="visible"/>
                                      </p:to>
                                    </p:set>
                                    <p:animEffect transition="in" filter="fade">
                                      <p:cBhvr>
                                        <p:cTn id="53" dur="1000"/>
                                        <p:tgtEl>
                                          <p:spTgt spid="48"/>
                                        </p:tgtEl>
                                      </p:cBhvr>
                                    </p:animEffect>
                                    <p:anim calcmode="lin" valueType="num">
                                      <p:cBhvr>
                                        <p:cTn id="54" dur="1000" fill="hold"/>
                                        <p:tgtEl>
                                          <p:spTgt spid="48"/>
                                        </p:tgtEl>
                                        <p:attrNameLst>
                                          <p:attrName>ppt_x</p:attrName>
                                        </p:attrNameLst>
                                      </p:cBhvr>
                                      <p:tavLst>
                                        <p:tav tm="0">
                                          <p:val>
                                            <p:strVal val="#ppt_x"/>
                                          </p:val>
                                        </p:tav>
                                        <p:tav tm="100000">
                                          <p:val>
                                            <p:strVal val="#ppt_x"/>
                                          </p:val>
                                        </p:tav>
                                      </p:tavLst>
                                    </p:anim>
                                    <p:anim calcmode="lin" valueType="num">
                                      <p:cBhvr>
                                        <p:cTn id="55" dur="1000" fill="hold"/>
                                        <p:tgtEl>
                                          <p:spTgt spid="48"/>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50"/>
                                        </p:tgtEl>
                                        <p:attrNameLst>
                                          <p:attrName>style.visibility</p:attrName>
                                        </p:attrNameLst>
                                      </p:cBhvr>
                                      <p:to>
                                        <p:strVal val="visible"/>
                                      </p:to>
                                    </p:set>
                                    <p:animEffect transition="in" filter="fade">
                                      <p:cBhvr>
                                        <p:cTn id="58" dur="1000"/>
                                        <p:tgtEl>
                                          <p:spTgt spid="50"/>
                                        </p:tgtEl>
                                      </p:cBhvr>
                                    </p:animEffect>
                                    <p:anim calcmode="lin" valueType="num">
                                      <p:cBhvr>
                                        <p:cTn id="59" dur="1000" fill="hold"/>
                                        <p:tgtEl>
                                          <p:spTgt spid="50"/>
                                        </p:tgtEl>
                                        <p:attrNameLst>
                                          <p:attrName>ppt_x</p:attrName>
                                        </p:attrNameLst>
                                      </p:cBhvr>
                                      <p:tavLst>
                                        <p:tav tm="0">
                                          <p:val>
                                            <p:strVal val="#ppt_x"/>
                                          </p:val>
                                        </p:tav>
                                        <p:tav tm="100000">
                                          <p:val>
                                            <p:strVal val="#ppt_x"/>
                                          </p:val>
                                        </p:tav>
                                      </p:tavLst>
                                    </p:anim>
                                    <p:anim calcmode="lin" valueType="num">
                                      <p:cBhvr>
                                        <p:cTn id="60" dur="1000" fill="hold"/>
                                        <p:tgtEl>
                                          <p:spTgt spid="50"/>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54"/>
                                        </p:tgtEl>
                                        <p:attrNameLst>
                                          <p:attrName>style.visibility</p:attrName>
                                        </p:attrNameLst>
                                      </p:cBhvr>
                                      <p:to>
                                        <p:strVal val="visible"/>
                                      </p:to>
                                    </p:set>
                                    <p:animEffect transition="in" filter="fade">
                                      <p:cBhvr>
                                        <p:cTn id="63" dur="1000"/>
                                        <p:tgtEl>
                                          <p:spTgt spid="54"/>
                                        </p:tgtEl>
                                      </p:cBhvr>
                                    </p:animEffect>
                                    <p:anim calcmode="lin" valueType="num">
                                      <p:cBhvr>
                                        <p:cTn id="64" dur="1000" fill="hold"/>
                                        <p:tgtEl>
                                          <p:spTgt spid="54"/>
                                        </p:tgtEl>
                                        <p:attrNameLst>
                                          <p:attrName>ppt_x</p:attrName>
                                        </p:attrNameLst>
                                      </p:cBhvr>
                                      <p:tavLst>
                                        <p:tav tm="0">
                                          <p:val>
                                            <p:strVal val="#ppt_x"/>
                                          </p:val>
                                        </p:tav>
                                        <p:tav tm="100000">
                                          <p:val>
                                            <p:strVal val="#ppt_x"/>
                                          </p:val>
                                        </p:tav>
                                      </p:tavLst>
                                    </p:anim>
                                    <p:anim calcmode="lin" valueType="num">
                                      <p:cBhvr>
                                        <p:cTn id="65" dur="1000" fill="hold"/>
                                        <p:tgtEl>
                                          <p:spTgt spid="54"/>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36"/>
                                        </p:tgtEl>
                                        <p:attrNameLst>
                                          <p:attrName>style.visibility</p:attrName>
                                        </p:attrNameLst>
                                      </p:cBhvr>
                                      <p:to>
                                        <p:strVal val="visible"/>
                                      </p:to>
                                    </p:set>
                                    <p:animEffect transition="in" filter="fade">
                                      <p:cBhvr>
                                        <p:cTn id="68" dur="1000"/>
                                        <p:tgtEl>
                                          <p:spTgt spid="36"/>
                                        </p:tgtEl>
                                      </p:cBhvr>
                                    </p:animEffect>
                                    <p:anim calcmode="lin" valueType="num">
                                      <p:cBhvr>
                                        <p:cTn id="69" dur="1000" fill="hold"/>
                                        <p:tgtEl>
                                          <p:spTgt spid="36"/>
                                        </p:tgtEl>
                                        <p:attrNameLst>
                                          <p:attrName>ppt_x</p:attrName>
                                        </p:attrNameLst>
                                      </p:cBhvr>
                                      <p:tavLst>
                                        <p:tav tm="0">
                                          <p:val>
                                            <p:strVal val="#ppt_x"/>
                                          </p:val>
                                        </p:tav>
                                        <p:tav tm="100000">
                                          <p:val>
                                            <p:strVal val="#ppt_x"/>
                                          </p:val>
                                        </p:tav>
                                      </p:tavLst>
                                    </p:anim>
                                    <p:anim calcmode="lin" valueType="num">
                                      <p:cBhvr>
                                        <p:cTn id="70" dur="1000" fill="hold"/>
                                        <p:tgtEl>
                                          <p:spTgt spid="36"/>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41"/>
                                        </p:tgtEl>
                                        <p:attrNameLst>
                                          <p:attrName>style.visibility</p:attrName>
                                        </p:attrNameLst>
                                      </p:cBhvr>
                                      <p:to>
                                        <p:strVal val="visible"/>
                                      </p:to>
                                    </p:set>
                                    <p:animEffect transition="in" filter="fade">
                                      <p:cBhvr>
                                        <p:cTn id="73" dur="1000"/>
                                        <p:tgtEl>
                                          <p:spTgt spid="41"/>
                                        </p:tgtEl>
                                      </p:cBhvr>
                                    </p:animEffect>
                                    <p:anim calcmode="lin" valueType="num">
                                      <p:cBhvr>
                                        <p:cTn id="74" dur="1000" fill="hold"/>
                                        <p:tgtEl>
                                          <p:spTgt spid="41"/>
                                        </p:tgtEl>
                                        <p:attrNameLst>
                                          <p:attrName>ppt_x</p:attrName>
                                        </p:attrNameLst>
                                      </p:cBhvr>
                                      <p:tavLst>
                                        <p:tav tm="0">
                                          <p:val>
                                            <p:strVal val="#ppt_x"/>
                                          </p:val>
                                        </p:tav>
                                        <p:tav tm="100000">
                                          <p:val>
                                            <p:strVal val="#ppt_x"/>
                                          </p:val>
                                        </p:tav>
                                      </p:tavLst>
                                    </p:anim>
                                    <p:anim calcmode="lin" valueType="num">
                                      <p:cBhvr>
                                        <p:cTn id="75"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fade">
                                      <p:cBhvr>
                                        <p:cTn id="80" dur="1000"/>
                                        <p:tgtEl>
                                          <p:spTgt spid="35"/>
                                        </p:tgtEl>
                                      </p:cBhvr>
                                    </p:animEffect>
                                    <p:anim calcmode="lin" valueType="num">
                                      <p:cBhvr>
                                        <p:cTn id="81" dur="1000" fill="hold"/>
                                        <p:tgtEl>
                                          <p:spTgt spid="35"/>
                                        </p:tgtEl>
                                        <p:attrNameLst>
                                          <p:attrName>ppt_x</p:attrName>
                                        </p:attrNameLst>
                                      </p:cBhvr>
                                      <p:tavLst>
                                        <p:tav tm="0">
                                          <p:val>
                                            <p:strVal val="#ppt_x"/>
                                          </p:val>
                                        </p:tav>
                                        <p:tav tm="100000">
                                          <p:val>
                                            <p:strVal val="#ppt_x"/>
                                          </p:val>
                                        </p:tav>
                                      </p:tavLst>
                                    </p:anim>
                                    <p:anim calcmode="lin" valueType="num">
                                      <p:cBhvr>
                                        <p:cTn id="82"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5" grpId="0"/>
      <p:bldP spid="36" grpId="0"/>
      <p:bldP spid="37" grpId="0" animBg="1"/>
      <p:bldP spid="41" grpId="0"/>
      <p:bldP spid="42" grpId="0" animBg="1"/>
      <p:bldP spid="43" grpId="0" animBg="1"/>
      <p:bldP spid="44" grpId="0" animBg="1"/>
      <p:bldP spid="48" grpId="0" animBg="1"/>
      <p:bldP spid="50" grpId="0" animBg="1"/>
      <p:bldP spid="54" grpId="0"/>
      <p:bldP spid="55" grpId="0"/>
      <p:bldP spid="5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155DA42-3C17-4FBF-9FAC-BFC52AF36472}"/>
              </a:ext>
            </a:extLst>
          </p:cNvPr>
          <p:cNvSpPr>
            <a:spLocks noGrp="1"/>
          </p:cNvSpPr>
          <p:nvPr>
            <p:ph type="sldNum" sz="quarter" idx="12"/>
          </p:nvPr>
        </p:nvSpPr>
        <p:spPr/>
        <p:txBody>
          <a:bodyPr/>
          <a:lstStyle/>
          <a:p>
            <a:fld id="{1E1B8BD3-EEEF-4896-BEE3-06C250004F3C}" type="slidenum">
              <a:rPr lang="en-US" smtClean="0"/>
              <a:pPr/>
              <a:t>20</a:t>
            </a:fld>
            <a:endParaRPr lang="en-US"/>
          </a:p>
        </p:txBody>
      </p:sp>
      <p:sp>
        <p:nvSpPr>
          <p:cNvPr id="3" name="TextBox 2">
            <a:extLst>
              <a:ext uri="{FF2B5EF4-FFF2-40B4-BE49-F238E27FC236}">
                <a16:creationId xmlns:a16="http://schemas.microsoft.com/office/drawing/2014/main" id="{4C37549B-6A48-4A82-B9B8-707F34F48869}"/>
              </a:ext>
            </a:extLst>
          </p:cNvPr>
          <p:cNvSpPr txBox="1"/>
          <p:nvPr/>
        </p:nvSpPr>
        <p:spPr>
          <a:xfrm>
            <a:off x="1908102" y="2023978"/>
            <a:ext cx="3733101" cy="2523768"/>
          </a:xfrm>
          <a:prstGeom prst="rect">
            <a:avLst/>
          </a:prstGeom>
          <a:noFill/>
        </p:spPr>
        <p:txBody>
          <a:bodyPr wrap="square" rtlCol="0">
            <a:spAutoFit/>
          </a:bodyPr>
          <a:lstStyle/>
          <a:p>
            <a:r>
              <a:rPr lang="en-US" sz="1400" dirty="0">
                <a:latin typeface="Arial Narrow" panose="020B0606020202030204" pitchFamily="34" charset="0"/>
              </a:rPr>
              <a:t>But they become waymarks and tests for not only the Levites but the </a:t>
            </a:r>
            <a:r>
              <a:rPr lang="en-US" sz="1400" dirty="0" err="1">
                <a:latin typeface="Arial Narrow" panose="020B0606020202030204" pitchFamily="34" charset="0"/>
              </a:rPr>
              <a:t>nethinims</a:t>
            </a:r>
            <a:r>
              <a:rPr lang="en-US" sz="1400" dirty="0">
                <a:latin typeface="Arial Narrow" panose="020B0606020202030204" pitchFamily="34" charset="0"/>
              </a:rPr>
              <a:t>. Their time of the end was 2014 and now begins there plowing time. It's nearly come to its end. So 2014 is their time of the end, they’re going to have an increase of knowledge that leads them to 2016 and then in 2018 this will be formalized. Leading up to their greatest test which is 2019 or 911 for the </a:t>
            </a:r>
            <a:r>
              <a:rPr lang="en-US" sz="1400" dirty="0" err="1">
                <a:latin typeface="Arial Narrow" panose="020B0606020202030204" pitchFamily="34" charset="0"/>
              </a:rPr>
              <a:t>nethinims</a:t>
            </a:r>
            <a:r>
              <a:rPr lang="en-US" sz="1400" dirty="0">
                <a:latin typeface="Arial Narrow" panose="020B0606020202030204" pitchFamily="34" charset="0"/>
              </a:rPr>
              <a:t>. What was the test for us becomes a test for them whether or not they can identify what has been happening in the United States.  </a:t>
            </a:r>
            <a:endParaRPr lang="en-US" dirty="0"/>
          </a:p>
        </p:txBody>
      </p:sp>
      <p:sp>
        <p:nvSpPr>
          <p:cNvPr id="4" name="Text Box 2">
            <a:extLst>
              <a:ext uri="{FF2B5EF4-FFF2-40B4-BE49-F238E27FC236}">
                <a16:creationId xmlns:a16="http://schemas.microsoft.com/office/drawing/2014/main" id="{AE090DB6-64A5-4E6F-95CC-9CDD6D391937}"/>
              </a:ext>
            </a:extLst>
          </p:cNvPr>
          <p:cNvSpPr txBox="1">
            <a:spLocks noChangeArrowheads="1"/>
          </p:cNvSpPr>
          <p:nvPr/>
        </p:nvSpPr>
        <p:spPr bwMode="auto">
          <a:xfrm>
            <a:off x="7105475" y="1971412"/>
            <a:ext cx="2743200" cy="2228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2A3B3545-2F24-4F8F-8DE8-DC2D25A2135D}"/>
              </a:ext>
            </a:extLst>
          </p:cNvPr>
          <p:cNvSpPr>
            <a:spLocks noChangeShapeType="1"/>
          </p:cNvSpPr>
          <p:nvPr/>
        </p:nvSpPr>
        <p:spPr bwMode="auto">
          <a:xfrm>
            <a:off x="7848425" y="2885812"/>
            <a:ext cx="18859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5F62F1B5-CCB9-45DD-BA28-AB7067490C8B}"/>
              </a:ext>
            </a:extLst>
          </p:cNvPr>
          <p:cNvSpPr>
            <a:spLocks noChangeShapeType="1"/>
          </p:cNvSpPr>
          <p:nvPr/>
        </p:nvSpPr>
        <p:spPr bwMode="auto">
          <a:xfrm>
            <a:off x="7848425" y="26000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4DDDD6BB-F354-430C-9398-3910DE4FFB05}"/>
              </a:ext>
            </a:extLst>
          </p:cNvPr>
          <p:cNvSpPr>
            <a:spLocks noChangeShapeType="1"/>
          </p:cNvSpPr>
          <p:nvPr/>
        </p:nvSpPr>
        <p:spPr bwMode="auto">
          <a:xfrm>
            <a:off x="9734375" y="26000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0EB0DA4A-EA15-4193-8CD6-70BF8ABC3F77}"/>
              </a:ext>
            </a:extLst>
          </p:cNvPr>
          <p:cNvSpPr>
            <a:spLocks noChangeShapeType="1"/>
          </p:cNvSpPr>
          <p:nvPr/>
        </p:nvSpPr>
        <p:spPr bwMode="auto">
          <a:xfrm>
            <a:off x="8419925" y="26000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A1D00FA3-DE3E-438D-B733-E85ACC034F26}"/>
              </a:ext>
            </a:extLst>
          </p:cNvPr>
          <p:cNvSpPr>
            <a:spLocks noChangeShapeType="1"/>
          </p:cNvSpPr>
          <p:nvPr/>
        </p:nvSpPr>
        <p:spPr bwMode="auto">
          <a:xfrm>
            <a:off x="9105725" y="26000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8">
            <a:extLst>
              <a:ext uri="{FF2B5EF4-FFF2-40B4-BE49-F238E27FC236}">
                <a16:creationId xmlns:a16="http://schemas.microsoft.com/office/drawing/2014/main" id="{A69C5853-55D4-412A-8C28-9633CF8E0565}"/>
              </a:ext>
            </a:extLst>
          </p:cNvPr>
          <p:cNvSpPr txBox="1">
            <a:spLocks noChangeArrowheads="1"/>
          </p:cNvSpPr>
          <p:nvPr/>
        </p:nvSpPr>
        <p:spPr bwMode="auto">
          <a:xfrm>
            <a:off x="7734125" y="2142862"/>
            <a:ext cx="4000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9">
            <a:extLst>
              <a:ext uri="{FF2B5EF4-FFF2-40B4-BE49-F238E27FC236}">
                <a16:creationId xmlns:a16="http://schemas.microsoft.com/office/drawing/2014/main" id="{A171F170-993B-47FA-A4A0-D0FB3265D7C1}"/>
              </a:ext>
            </a:extLst>
          </p:cNvPr>
          <p:cNvSpPr txBox="1">
            <a:spLocks noChangeArrowheads="1"/>
          </p:cNvSpPr>
          <p:nvPr/>
        </p:nvSpPr>
        <p:spPr bwMode="auto">
          <a:xfrm>
            <a:off x="8248475" y="2142862"/>
            <a:ext cx="4000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0">
            <a:extLst>
              <a:ext uri="{FF2B5EF4-FFF2-40B4-BE49-F238E27FC236}">
                <a16:creationId xmlns:a16="http://schemas.microsoft.com/office/drawing/2014/main" id="{EB764A50-883F-466B-89F1-971F215BA3C8}"/>
              </a:ext>
            </a:extLst>
          </p:cNvPr>
          <p:cNvSpPr txBox="1">
            <a:spLocks noChangeArrowheads="1"/>
          </p:cNvSpPr>
          <p:nvPr/>
        </p:nvSpPr>
        <p:spPr bwMode="auto">
          <a:xfrm>
            <a:off x="8934275" y="2142862"/>
            <a:ext cx="4000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Line 11">
            <a:extLst>
              <a:ext uri="{FF2B5EF4-FFF2-40B4-BE49-F238E27FC236}">
                <a16:creationId xmlns:a16="http://schemas.microsoft.com/office/drawing/2014/main" id="{91650F14-914B-4647-890D-89D785B4E234}"/>
              </a:ext>
            </a:extLst>
          </p:cNvPr>
          <p:cNvSpPr>
            <a:spLocks noChangeShapeType="1"/>
          </p:cNvSpPr>
          <p:nvPr/>
        </p:nvSpPr>
        <p:spPr bwMode="auto">
          <a:xfrm flipV="1">
            <a:off x="7848425" y="2657212"/>
            <a:ext cx="571500" cy="17145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13A41A26-1348-4F80-81C5-E281C826F8A9}"/>
              </a:ext>
            </a:extLst>
          </p:cNvPr>
          <p:cNvSpPr>
            <a:spLocks noChangeShapeType="1"/>
          </p:cNvSpPr>
          <p:nvPr/>
        </p:nvSpPr>
        <p:spPr bwMode="auto">
          <a:xfrm>
            <a:off x="7877000" y="3800212"/>
            <a:ext cx="18859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867BFBA1-99A3-4D78-B0BE-4F9D9E1DA013}"/>
              </a:ext>
            </a:extLst>
          </p:cNvPr>
          <p:cNvSpPr>
            <a:spLocks noChangeShapeType="1"/>
          </p:cNvSpPr>
          <p:nvPr/>
        </p:nvSpPr>
        <p:spPr bwMode="auto">
          <a:xfrm>
            <a:off x="7877000" y="35144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4">
            <a:extLst>
              <a:ext uri="{FF2B5EF4-FFF2-40B4-BE49-F238E27FC236}">
                <a16:creationId xmlns:a16="http://schemas.microsoft.com/office/drawing/2014/main" id="{6E5F1793-F61E-45E7-905C-A82D22B3109E}"/>
              </a:ext>
            </a:extLst>
          </p:cNvPr>
          <p:cNvSpPr>
            <a:spLocks noChangeShapeType="1"/>
          </p:cNvSpPr>
          <p:nvPr/>
        </p:nvSpPr>
        <p:spPr bwMode="auto">
          <a:xfrm>
            <a:off x="9762950" y="35144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5">
            <a:extLst>
              <a:ext uri="{FF2B5EF4-FFF2-40B4-BE49-F238E27FC236}">
                <a16:creationId xmlns:a16="http://schemas.microsoft.com/office/drawing/2014/main" id="{DD4F122D-2A26-49B9-8B1B-5558578439DB}"/>
              </a:ext>
            </a:extLst>
          </p:cNvPr>
          <p:cNvSpPr>
            <a:spLocks noChangeShapeType="1"/>
          </p:cNvSpPr>
          <p:nvPr/>
        </p:nvSpPr>
        <p:spPr bwMode="auto">
          <a:xfrm>
            <a:off x="8448500" y="35144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6">
            <a:extLst>
              <a:ext uri="{FF2B5EF4-FFF2-40B4-BE49-F238E27FC236}">
                <a16:creationId xmlns:a16="http://schemas.microsoft.com/office/drawing/2014/main" id="{E590B454-3E94-4DEB-8601-8533AAD395FE}"/>
              </a:ext>
            </a:extLst>
          </p:cNvPr>
          <p:cNvSpPr>
            <a:spLocks noChangeShapeType="1"/>
          </p:cNvSpPr>
          <p:nvPr/>
        </p:nvSpPr>
        <p:spPr bwMode="auto">
          <a:xfrm>
            <a:off x="9134300" y="35144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7">
            <a:extLst>
              <a:ext uri="{FF2B5EF4-FFF2-40B4-BE49-F238E27FC236}">
                <a16:creationId xmlns:a16="http://schemas.microsoft.com/office/drawing/2014/main" id="{22E496FE-F68D-4FCD-BADE-6C90D90317C3}"/>
              </a:ext>
            </a:extLst>
          </p:cNvPr>
          <p:cNvSpPr txBox="1">
            <a:spLocks noChangeArrowheads="1"/>
          </p:cNvSpPr>
          <p:nvPr/>
        </p:nvSpPr>
        <p:spPr bwMode="auto">
          <a:xfrm>
            <a:off x="7762700" y="3285862"/>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8">
            <a:extLst>
              <a:ext uri="{FF2B5EF4-FFF2-40B4-BE49-F238E27FC236}">
                <a16:creationId xmlns:a16="http://schemas.microsoft.com/office/drawing/2014/main" id="{52103106-7524-497A-ADDC-231C00BB1F34}"/>
              </a:ext>
            </a:extLst>
          </p:cNvPr>
          <p:cNvSpPr txBox="1">
            <a:spLocks noChangeArrowheads="1"/>
          </p:cNvSpPr>
          <p:nvPr/>
        </p:nvSpPr>
        <p:spPr bwMode="auto">
          <a:xfrm>
            <a:off x="8277050" y="3285862"/>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19">
            <a:extLst>
              <a:ext uri="{FF2B5EF4-FFF2-40B4-BE49-F238E27FC236}">
                <a16:creationId xmlns:a16="http://schemas.microsoft.com/office/drawing/2014/main" id="{50CE2E47-E84F-4668-8B95-E98AEE4FF023}"/>
              </a:ext>
            </a:extLst>
          </p:cNvPr>
          <p:cNvSpPr txBox="1">
            <a:spLocks noChangeArrowheads="1"/>
          </p:cNvSpPr>
          <p:nvPr/>
        </p:nvSpPr>
        <p:spPr bwMode="auto">
          <a:xfrm>
            <a:off x="8962850" y="3000112"/>
            <a:ext cx="40005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1" u="none" strike="noStrike" cap="none" normalizeH="0" baseline="0">
                <a:ln>
                  <a:noFill/>
                </a:ln>
                <a:solidFill>
                  <a:srgbClr val="000000"/>
                </a:solidFill>
                <a:effectLst/>
                <a:latin typeface="Arial Narrow" panose="020B0606020202030204" pitchFamily="34" charset="0"/>
              </a:rPr>
              <a:t>Form</a:t>
            </a:r>
            <a:r>
              <a:rPr kumimoji="0" lang="en-US" altLang="en-US" sz="1200" b="0" i="0" u="none" strike="noStrike" cap="none" normalizeH="0" baseline="0">
                <a:ln>
                  <a:noFill/>
                </a:ln>
                <a:solidFill>
                  <a:srgbClr val="000000"/>
                </a:solidFill>
                <a:effectLst/>
                <a:latin typeface="Arial Narrow" panose="020B0606020202030204" pitchFamily="34"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0">
            <a:extLst>
              <a:ext uri="{FF2B5EF4-FFF2-40B4-BE49-F238E27FC236}">
                <a16:creationId xmlns:a16="http://schemas.microsoft.com/office/drawing/2014/main" id="{0B89C5D3-16FE-493D-A78D-A31A697441D1}"/>
              </a:ext>
            </a:extLst>
          </p:cNvPr>
          <p:cNvSpPr>
            <a:spLocks noChangeShapeType="1"/>
          </p:cNvSpPr>
          <p:nvPr/>
        </p:nvSpPr>
        <p:spPr bwMode="auto">
          <a:xfrm flipV="1">
            <a:off x="7877000" y="3571612"/>
            <a:ext cx="571500" cy="17145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1">
            <a:extLst>
              <a:ext uri="{FF2B5EF4-FFF2-40B4-BE49-F238E27FC236}">
                <a16:creationId xmlns:a16="http://schemas.microsoft.com/office/drawing/2014/main" id="{1D49BBC7-5226-48C8-B534-8B0329729089}"/>
              </a:ext>
            </a:extLst>
          </p:cNvPr>
          <p:cNvSpPr txBox="1">
            <a:spLocks noChangeArrowheads="1"/>
          </p:cNvSpPr>
          <p:nvPr/>
        </p:nvSpPr>
        <p:spPr bwMode="auto">
          <a:xfrm>
            <a:off x="7162625" y="3457312"/>
            <a:ext cx="685800" cy="23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nethinims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2">
            <a:extLst>
              <a:ext uri="{FF2B5EF4-FFF2-40B4-BE49-F238E27FC236}">
                <a16:creationId xmlns:a16="http://schemas.microsoft.com/office/drawing/2014/main" id="{9A364D43-7374-4A82-A35D-FD8F2D8425D3}"/>
              </a:ext>
            </a:extLst>
          </p:cNvPr>
          <p:cNvSpPr txBox="1">
            <a:spLocks noChangeArrowheads="1"/>
          </p:cNvSpPr>
          <p:nvPr/>
        </p:nvSpPr>
        <p:spPr bwMode="auto">
          <a:xfrm>
            <a:off x="8477075" y="3857362"/>
            <a:ext cx="685800" cy="23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plowing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3">
            <a:extLst>
              <a:ext uri="{FF2B5EF4-FFF2-40B4-BE49-F238E27FC236}">
                <a16:creationId xmlns:a16="http://schemas.microsoft.com/office/drawing/2014/main" id="{B1B4758B-706B-4B02-AB1E-83814FAAFA51}"/>
              </a:ext>
            </a:extLst>
          </p:cNvPr>
          <p:cNvSpPr txBox="1">
            <a:spLocks noChangeArrowheads="1"/>
          </p:cNvSpPr>
          <p:nvPr/>
        </p:nvSpPr>
        <p:spPr bwMode="auto">
          <a:xfrm>
            <a:off x="7791275" y="3857362"/>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4">
            <a:extLst>
              <a:ext uri="{FF2B5EF4-FFF2-40B4-BE49-F238E27FC236}">
                <a16:creationId xmlns:a16="http://schemas.microsoft.com/office/drawing/2014/main" id="{A3090B80-4BFD-49EC-BCC7-B279F7CB43CD}"/>
              </a:ext>
            </a:extLst>
          </p:cNvPr>
          <p:cNvSpPr txBox="1">
            <a:spLocks noChangeArrowheads="1"/>
          </p:cNvSpPr>
          <p:nvPr/>
        </p:nvSpPr>
        <p:spPr bwMode="auto">
          <a:xfrm>
            <a:off x="9562925" y="3000112"/>
            <a:ext cx="40005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t>
            </a:r>
            <a:r>
              <a:rPr kumimoji="0" lang="en-US" altLang="en-US" sz="1200" b="0" i="1" u="none" strike="noStrike" cap="none" normalizeH="0" baseline="0">
                <a:ln>
                  <a:noFill/>
                </a:ln>
                <a:solidFill>
                  <a:srgbClr val="000000"/>
                </a:solidFill>
                <a:effectLst/>
                <a:latin typeface="Arial Narrow" panose="020B0606020202030204" pitchFamily="34" charset="0"/>
              </a:rPr>
              <a:t>911</a:t>
            </a:r>
            <a:r>
              <a:rPr kumimoji="0" lang="en-US" altLang="en-US" sz="1200" b="0" i="0" u="none" strike="noStrike" cap="none" normalizeH="0" baseline="0">
                <a:ln>
                  <a:noFill/>
                </a:ln>
                <a:solidFill>
                  <a:srgbClr val="000000"/>
                </a:solidFill>
                <a:effectLst/>
                <a:latin typeface="Arial Narrow" panose="020B0606020202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85094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nodePh="1">
                                  <p:stCondLst>
                                    <p:cond delay="0"/>
                                  </p:stCondLst>
                                  <p:endCondLst>
                                    <p:cond evt="begin" delay="0">
                                      <p:tn val="10"/>
                                    </p:cond>
                                  </p:end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1000"/>
                                        <p:tgtEl>
                                          <p:spTgt spid="8"/>
                                        </p:tgtEl>
                                      </p:cBhvr>
                                    </p:animEffect>
                                    <p:anim calcmode="lin" valueType="num">
                                      <p:cBhvr>
                                        <p:cTn id="33" dur="1000" fill="hold"/>
                                        <p:tgtEl>
                                          <p:spTgt spid="8"/>
                                        </p:tgtEl>
                                        <p:attrNameLst>
                                          <p:attrName>ppt_x</p:attrName>
                                        </p:attrNameLst>
                                      </p:cBhvr>
                                      <p:tavLst>
                                        <p:tav tm="0">
                                          <p:val>
                                            <p:strVal val="#ppt_x"/>
                                          </p:val>
                                        </p:tav>
                                        <p:tav tm="100000">
                                          <p:val>
                                            <p:strVal val="#ppt_x"/>
                                          </p:val>
                                        </p:tav>
                                      </p:tavLst>
                                    </p:anim>
                                    <p:anim calcmode="lin" valueType="num">
                                      <p:cBhvr>
                                        <p:cTn id="34" dur="1000" fill="hold"/>
                                        <p:tgtEl>
                                          <p:spTgt spid="8"/>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1000"/>
                                        <p:tgtEl>
                                          <p:spTgt spid="12"/>
                                        </p:tgtEl>
                                      </p:cBhvr>
                                    </p:animEffect>
                                    <p:anim calcmode="lin" valueType="num">
                                      <p:cBhvr>
                                        <p:cTn id="53" dur="1000" fill="hold"/>
                                        <p:tgtEl>
                                          <p:spTgt spid="12"/>
                                        </p:tgtEl>
                                        <p:attrNameLst>
                                          <p:attrName>ppt_x</p:attrName>
                                        </p:attrNameLst>
                                      </p:cBhvr>
                                      <p:tavLst>
                                        <p:tav tm="0">
                                          <p:val>
                                            <p:strVal val="#ppt_x"/>
                                          </p:val>
                                        </p:tav>
                                        <p:tav tm="100000">
                                          <p:val>
                                            <p:strVal val="#ppt_x"/>
                                          </p:val>
                                        </p:tav>
                                      </p:tavLst>
                                    </p:anim>
                                    <p:anim calcmode="lin" valueType="num">
                                      <p:cBhvr>
                                        <p:cTn id="54" dur="1000" fill="hold"/>
                                        <p:tgtEl>
                                          <p:spTgt spid="12"/>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1000"/>
                                        <p:tgtEl>
                                          <p:spTgt spid="13"/>
                                        </p:tgtEl>
                                      </p:cBhvr>
                                    </p:animEffect>
                                    <p:anim calcmode="lin" valueType="num">
                                      <p:cBhvr>
                                        <p:cTn id="58" dur="1000" fill="hold"/>
                                        <p:tgtEl>
                                          <p:spTgt spid="13"/>
                                        </p:tgtEl>
                                        <p:attrNameLst>
                                          <p:attrName>ppt_x</p:attrName>
                                        </p:attrNameLst>
                                      </p:cBhvr>
                                      <p:tavLst>
                                        <p:tav tm="0">
                                          <p:val>
                                            <p:strVal val="#ppt_x"/>
                                          </p:val>
                                        </p:tav>
                                        <p:tav tm="100000">
                                          <p:val>
                                            <p:strVal val="#ppt_x"/>
                                          </p:val>
                                        </p:tav>
                                      </p:tavLst>
                                    </p:anim>
                                    <p:anim calcmode="lin" valueType="num">
                                      <p:cBhvr>
                                        <p:cTn id="59" dur="1000" fill="hold"/>
                                        <p:tgtEl>
                                          <p:spTgt spid="13"/>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1000"/>
                                        <p:tgtEl>
                                          <p:spTgt spid="14"/>
                                        </p:tgtEl>
                                      </p:cBhvr>
                                    </p:animEffect>
                                    <p:anim calcmode="lin" valueType="num">
                                      <p:cBhvr>
                                        <p:cTn id="63" dur="1000" fill="hold"/>
                                        <p:tgtEl>
                                          <p:spTgt spid="14"/>
                                        </p:tgtEl>
                                        <p:attrNameLst>
                                          <p:attrName>ppt_x</p:attrName>
                                        </p:attrNameLst>
                                      </p:cBhvr>
                                      <p:tavLst>
                                        <p:tav tm="0">
                                          <p:val>
                                            <p:strVal val="#ppt_x"/>
                                          </p:val>
                                        </p:tav>
                                        <p:tav tm="100000">
                                          <p:val>
                                            <p:strVal val="#ppt_x"/>
                                          </p:val>
                                        </p:tav>
                                      </p:tavLst>
                                    </p:anim>
                                    <p:anim calcmode="lin" valueType="num">
                                      <p:cBhvr>
                                        <p:cTn id="64" dur="1000" fill="hold"/>
                                        <p:tgtEl>
                                          <p:spTgt spid="14"/>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1000"/>
                                        <p:tgtEl>
                                          <p:spTgt spid="15"/>
                                        </p:tgtEl>
                                      </p:cBhvr>
                                    </p:animEffect>
                                    <p:anim calcmode="lin" valueType="num">
                                      <p:cBhvr>
                                        <p:cTn id="68" dur="1000" fill="hold"/>
                                        <p:tgtEl>
                                          <p:spTgt spid="15"/>
                                        </p:tgtEl>
                                        <p:attrNameLst>
                                          <p:attrName>ppt_x</p:attrName>
                                        </p:attrNameLst>
                                      </p:cBhvr>
                                      <p:tavLst>
                                        <p:tav tm="0">
                                          <p:val>
                                            <p:strVal val="#ppt_x"/>
                                          </p:val>
                                        </p:tav>
                                        <p:tav tm="100000">
                                          <p:val>
                                            <p:strVal val="#ppt_x"/>
                                          </p:val>
                                        </p:tav>
                                      </p:tavLst>
                                    </p:anim>
                                    <p:anim calcmode="lin" valueType="num">
                                      <p:cBhvr>
                                        <p:cTn id="69" dur="1000" fill="hold"/>
                                        <p:tgtEl>
                                          <p:spTgt spid="15"/>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fade">
                                      <p:cBhvr>
                                        <p:cTn id="72" dur="1000"/>
                                        <p:tgtEl>
                                          <p:spTgt spid="16"/>
                                        </p:tgtEl>
                                      </p:cBhvr>
                                    </p:animEffect>
                                    <p:anim calcmode="lin" valueType="num">
                                      <p:cBhvr>
                                        <p:cTn id="73" dur="1000" fill="hold"/>
                                        <p:tgtEl>
                                          <p:spTgt spid="16"/>
                                        </p:tgtEl>
                                        <p:attrNameLst>
                                          <p:attrName>ppt_x</p:attrName>
                                        </p:attrNameLst>
                                      </p:cBhvr>
                                      <p:tavLst>
                                        <p:tav tm="0">
                                          <p:val>
                                            <p:strVal val="#ppt_x"/>
                                          </p:val>
                                        </p:tav>
                                        <p:tav tm="100000">
                                          <p:val>
                                            <p:strVal val="#ppt_x"/>
                                          </p:val>
                                        </p:tav>
                                      </p:tavLst>
                                    </p:anim>
                                    <p:anim calcmode="lin" valueType="num">
                                      <p:cBhvr>
                                        <p:cTn id="74" dur="1000" fill="hold"/>
                                        <p:tgtEl>
                                          <p:spTgt spid="16"/>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1000"/>
                                        <p:tgtEl>
                                          <p:spTgt spid="17"/>
                                        </p:tgtEl>
                                      </p:cBhvr>
                                    </p:animEffect>
                                    <p:anim calcmode="lin" valueType="num">
                                      <p:cBhvr>
                                        <p:cTn id="78" dur="1000" fill="hold"/>
                                        <p:tgtEl>
                                          <p:spTgt spid="17"/>
                                        </p:tgtEl>
                                        <p:attrNameLst>
                                          <p:attrName>ppt_x</p:attrName>
                                        </p:attrNameLst>
                                      </p:cBhvr>
                                      <p:tavLst>
                                        <p:tav tm="0">
                                          <p:val>
                                            <p:strVal val="#ppt_x"/>
                                          </p:val>
                                        </p:tav>
                                        <p:tav tm="100000">
                                          <p:val>
                                            <p:strVal val="#ppt_x"/>
                                          </p:val>
                                        </p:tav>
                                      </p:tavLst>
                                    </p:anim>
                                    <p:anim calcmode="lin" valueType="num">
                                      <p:cBhvr>
                                        <p:cTn id="79" dur="1000" fill="hold"/>
                                        <p:tgtEl>
                                          <p:spTgt spid="17"/>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fade">
                                      <p:cBhvr>
                                        <p:cTn id="82" dur="1000"/>
                                        <p:tgtEl>
                                          <p:spTgt spid="18"/>
                                        </p:tgtEl>
                                      </p:cBhvr>
                                    </p:animEffect>
                                    <p:anim calcmode="lin" valueType="num">
                                      <p:cBhvr>
                                        <p:cTn id="83" dur="1000" fill="hold"/>
                                        <p:tgtEl>
                                          <p:spTgt spid="18"/>
                                        </p:tgtEl>
                                        <p:attrNameLst>
                                          <p:attrName>ppt_x</p:attrName>
                                        </p:attrNameLst>
                                      </p:cBhvr>
                                      <p:tavLst>
                                        <p:tav tm="0">
                                          <p:val>
                                            <p:strVal val="#ppt_x"/>
                                          </p:val>
                                        </p:tav>
                                        <p:tav tm="100000">
                                          <p:val>
                                            <p:strVal val="#ppt_x"/>
                                          </p:val>
                                        </p:tav>
                                      </p:tavLst>
                                    </p:anim>
                                    <p:anim calcmode="lin" valueType="num">
                                      <p:cBhvr>
                                        <p:cTn id="84" dur="1000" fill="hold"/>
                                        <p:tgtEl>
                                          <p:spTgt spid="18"/>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fade">
                                      <p:cBhvr>
                                        <p:cTn id="87" dur="1000"/>
                                        <p:tgtEl>
                                          <p:spTgt spid="19"/>
                                        </p:tgtEl>
                                      </p:cBhvr>
                                    </p:animEffect>
                                    <p:anim calcmode="lin" valueType="num">
                                      <p:cBhvr>
                                        <p:cTn id="88" dur="1000" fill="hold"/>
                                        <p:tgtEl>
                                          <p:spTgt spid="19"/>
                                        </p:tgtEl>
                                        <p:attrNameLst>
                                          <p:attrName>ppt_x</p:attrName>
                                        </p:attrNameLst>
                                      </p:cBhvr>
                                      <p:tavLst>
                                        <p:tav tm="0">
                                          <p:val>
                                            <p:strVal val="#ppt_x"/>
                                          </p:val>
                                        </p:tav>
                                        <p:tav tm="100000">
                                          <p:val>
                                            <p:strVal val="#ppt_x"/>
                                          </p:val>
                                        </p:tav>
                                      </p:tavLst>
                                    </p:anim>
                                    <p:anim calcmode="lin" valueType="num">
                                      <p:cBhvr>
                                        <p:cTn id="89" dur="1000" fill="hold"/>
                                        <p:tgtEl>
                                          <p:spTgt spid="19"/>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20"/>
                                        </p:tgtEl>
                                        <p:attrNameLst>
                                          <p:attrName>style.visibility</p:attrName>
                                        </p:attrNameLst>
                                      </p:cBhvr>
                                      <p:to>
                                        <p:strVal val="visible"/>
                                      </p:to>
                                    </p:set>
                                    <p:animEffect transition="in" filter="fade">
                                      <p:cBhvr>
                                        <p:cTn id="92" dur="1000"/>
                                        <p:tgtEl>
                                          <p:spTgt spid="20"/>
                                        </p:tgtEl>
                                      </p:cBhvr>
                                    </p:animEffect>
                                    <p:anim calcmode="lin" valueType="num">
                                      <p:cBhvr>
                                        <p:cTn id="93" dur="1000" fill="hold"/>
                                        <p:tgtEl>
                                          <p:spTgt spid="20"/>
                                        </p:tgtEl>
                                        <p:attrNameLst>
                                          <p:attrName>ppt_x</p:attrName>
                                        </p:attrNameLst>
                                      </p:cBhvr>
                                      <p:tavLst>
                                        <p:tav tm="0">
                                          <p:val>
                                            <p:strVal val="#ppt_x"/>
                                          </p:val>
                                        </p:tav>
                                        <p:tav tm="100000">
                                          <p:val>
                                            <p:strVal val="#ppt_x"/>
                                          </p:val>
                                        </p:tav>
                                      </p:tavLst>
                                    </p:anim>
                                    <p:anim calcmode="lin" valueType="num">
                                      <p:cBhvr>
                                        <p:cTn id="94" dur="1000" fill="hold"/>
                                        <p:tgtEl>
                                          <p:spTgt spid="20"/>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fade">
                                      <p:cBhvr>
                                        <p:cTn id="97" dur="1000"/>
                                        <p:tgtEl>
                                          <p:spTgt spid="21"/>
                                        </p:tgtEl>
                                      </p:cBhvr>
                                    </p:animEffect>
                                    <p:anim calcmode="lin" valueType="num">
                                      <p:cBhvr>
                                        <p:cTn id="98" dur="1000" fill="hold"/>
                                        <p:tgtEl>
                                          <p:spTgt spid="21"/>
                                        </p:tgtEl>
                                        <p:attrNameLst>
                                          <p:attrName>ppt_x</p:attrName>
                                        </p:attrNameLst>
                                      </p:cBhvr>
                                      <p:tavLst>
                                        <p:tav tm="0">
                                          <p:val>
                                            <p:strVal val="#ppt_x"/>
                                          </p:val>
                                        </p:tav>
                                        <p:tav tm="100000">
                                          <p:val>
                                            <p:strVal val="#ppt_x"/>
                                          </p:val>
                                        </p:tav>
                                      </p:tavLst>
                                    </p:anim>
                                    <p:anim calcmode="lin" valueType="num">
                                      <p:cBhvr>
                                        <p:cTn id="99" dur="1000" fill="hold"/>
                                        <p:tgtEl>
                                          <p:spTgt spid="21"/>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22"/>
                                        </p:tgtEl>
                                        <p:attrNameLst>
                                          <p:attrName>style.visibility</p:attrName>
                                        </p:attrNameLst>
                                      </p:cBhvr>
                                      <p:to>
                                        <p:strVal val="visible"/>
                                      </p:to>
                                    </p:set>
                                    <p:animEffect transition="in" filter="fade">
                                      <p:cBhvr>
                                        <p:cTn id="102" dur="1000"/>
                                        <p:tgtEl>
                                          <p:spTgt spid="22"/>
                                        </p:tgtEl>
                                      </p:cBhvr>
                                    </p:animEffect>
                                    <p:anim calcmode="lin" valueType="num">
                                      <p:cBhvr>
                                        <p:cTn id="103" dur="1000" fill="hold"/>
                                        <p:tgtEl>
                                          <p:spTgt spid="22"/>
                                        </p:tgtEl>
                                        <p:attrNameLst>
                                          <p:attrName>ppt_x</p:attrName>
                                        </p:attrNameLst>
                                      </p:cBhvr>
                                      <p:tavLst>
                                        <p:tav tm="0">
                                          <p:val>
                                            <p:strVal val="#ppt_x"/>
                                          </p:val>
                                        </p:tav>
                                        <p:tav tm="100000">
                                          <p:val>
                                            <p:strVal val="#ppt_x"/>
                                          </p:val>
                                        </p:tav>
                                      </p:tavLst>
                                    </p:anim>
                                    <p:anim calcmode="lin" valueType="num">
                                      <p:cBhvr>
                                        <p:cTn id="104" dur="1000" fill="hold"/>
                                        <p:tgtEl>
                                          <p:spTgt spid="22"/>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23"/>
                                        </p:tgtEl>
                                        <p:attrNameLst>
                                          <p:attrName>style.visibility</p:attrName>
                                        </p:attrNameLst>
                                      </p:cBhvr>
                                      <p:to>
                                        <p:strVal val="visible"/>
                                      </p:to>
                                    </p:set>
                                    <p:animEffect transition="in" filter="fade">
                                      <p:cBhvr>
                                        <p:cTn id="107" dur="1000"/>
                                        <p:tgtEl>
                                          <p:spTgt spid="23"/>
                                        </p:tgtEl>
                                      </p:cBhvr>
                                    </p:animEffect>
                                    <p:anim calcmode="lin" valueType="num">
                                      <p:cBhvr>
                                        <p:cTn id="108" dur="1000" fill="hold"/>
                                        <p:tgtEl>
                                          <p:spTgt spid="23"/>
                                        </p:tgtEl>
                                        <p:attrNameLst>
                                          <p:attrName>ppt_x</p:attrName>
                                        </p:attrNameLst>
                                      </p:cBhvr>
                                      <p:tavLst>
                                        <p:tav tm="0">
                                          <p:val>
                                            <p:strVal val="#ppt_x"/>
                                          </p:val>
                                        </p:tav>
                                        <p:tav tm="100000">
                                          <p:val>
                                            <p:strVal val="#ppt_x"/>
                                          </p:val>
                                        </p:tav>
                                      </p:tavLst>
                                    </p:anim>
                                    <p:anim calcmode="lin" valueType="num">
                                      <p:cBhvr>
                                        <p:cTn id="109" dur="1000" fill="hold"/>
                                        <p:tgtEl>
                                          <p:spTgt spid="23"/>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24"/>
                                        </p:tgtEl>
                                        <p:attrNameLst>
                                          <p:attrName>style.visibility</p:attrName>
                                        </p:attrNameLst>
                                      </p:cBhvr>
                                      <p:to>
                                        <p:strVal val="visible"/>
                                      </p:to>
                                    </p:set>
                                    <p:animEffect transition="in" filter="fade">
                                      <p:cBhvr>
                                        <p:cTn id="112" dur="1000"/>
                                        <p:tgtEl>
                                          <p:spTgt spid="24"/>
                                        </p:tgtEl>
                                      </p:cBhvr>
                                    </p:animEffect>
                                    <p:anim calcmode="lin" valueType="num">
                                      <p:cBhvr>
                                        <p:cTn id="113" dur="1000" fill="hold"/>
                                        <p:tgtEl>
                                          <p:spTgt spid="24"/>
                                        </p:tgtEl>
                                        <p:attrNameLst>
                                          <p:attrName>ppt_x</p:attrName>
                                        </p:attrNameLst>
                                      </p:cBhvr>
                                      <p:tavLst>
                                        <p:tav tm="0">
                                          <p:val>
                                            <p:strVal val="#ppt_x"/>
                                          </p:val>
                                        </p:tav>
                                        <p:tav tm="100000">
                                          <p:val>
                                            <p:strVal val="#ppt_x"/>
                                          </p:val>
                                        </p:tav>
                                      </p:tavLst>
                                    </p:anim>
                                    <p:anim calcmode="lin" valueType="num">
                                      <p:cBhvr>
                                        <p:cTn id="114" dur="1000" fill="hold"/>
                                        <p:tgtEl>
                                          <p:spTgt spid="24"/>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25"/>
                                        </p:tgtEl>
                                        <p:attrNameLst>
                                          <p:attrName>style.visibility</p:attrName>
                                        </p:attrNameLst>
                                      </p:cBhvr>
                                      <p:to>
                                        <p:strVal val="visible"/>
                                      </p:to>
                                    </p:set>
                                    <p:animEffect transition="in" filter="fade">
                                      <p:cBhvr>
                                        <p:cTn id="117" dur="1000"/>
                                        <p:tgtEl>
                                          <p:spTgt spid="25"/>
                                        </p:tgtEl>
                                      </p:cBhvr>
                                    </p:animEffect>
                                    <p:anim calcmode="lin" valueType="num">
                                      <p:cBhvr>
                                        <p:cTn id="118" dur="1000" fill="hold"/>
                                        <p:tgtEl>
                                          <p:spTgt spid="25"/>
                                        </p:tgtEl>
                                        <p:attrNameLst>
                                          <p:attrName>ppt_x</p:attrName>
                                        </p:attrNameLst>
                                      </p:cBhvr>
                                      <p:tavLst>
                                        <p:tav tm="0">
                                          <p:val>
                                            <p:strVal val="#ppt_x"/>
                                          </p:val>
                                        </p:tav>
                                        <p:tav tm="100000">
                                          <p:val>
                                            <p:strVal val="#ppt_x"/>
                                          </p:val>
                                        </p:tav>
                                      </p:tavLst>
                                    </p:anim>
                                    <p:anim calcmode="lin" valueType="num">
                                      <p:cBhvr>
                                        <p:cTn id="119" dur="1000" fill="hold"/>
                                        <p:tgtEl>
                                          <p:spTgt spid="25"/>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26"/>
                                        </p:tgtEl>
                                        <p:attrNameLst>
                                          <p:attrName>style.visibility</p:attrName>
                                        </p:attrNameLst>
                                      </p:cBhvr>
                                      <p:to>
                                        <p:strVal val="visible"/>
                                      </p:to>
                                    </p:set>
                                    <p:animEffect transition="in" filter="fade">
                                      <p:cBhvr>
                                        <p:cTn id="122" dur="1000"/>
                                        <p:tgtEl>
                                          <p:spTgt spid="26"/>
                                        </p:tgtEl>
                                      </p:cBhvr>
                                    </p:animEffect>
                                    <p:anim calcmode="lin" valueType="num">
                                      <p:cBhvr>
                                        <p:cTn id="123" dur="1000" fill="hold"/>
                                        <p:tgtEl>
                                          <p:spTgt spid="26"/>
                                        </p:tgtEl>
                                        <p:attrNameLst>
                                          <p:attrName>ppt_x</p:attrName>
                                        </p:attrNameLst>
                                      </p:cBhvr>
                                      <p:tavLst>
                                        <p:tav tm="0">
                                          <p:val>
                                            <p:strVal val="#ppt_x"/>
                                          </p:val>
                                        </p:tav>
                                        <p:tav tm="100000">
                                          <p:val>
                                            <p:strVal val="#ppt_x"/>
                                          </p:val>
                                        </p:tav>
                                      </p:tavLst>
                                    </p:anim>
                                    <p:anim calcmode="lin" valueType="num">
                                      <p:cBhvr>
                                        <p:cTn id="124"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6" grpId="0" animBg="1"/>
      <p:bldP spid="7" grpId="0" animBg="1"/>
      <p:bldP spid="8" grpId="0" animBg="1"/>
      <p:bldP spid="9" grpId="0" animBg="1"/>
      <p:bldP spid="10" grpId="0"/>
      <p:bldP spid="11" grpId="0"/>
      <p:bldP spid="12" grpId="0"/>
      <p:bldP spid="13" grpId="0" animBg="1"/>
      <p:bldP spid="14" grpId="0" animBg="1"/>
      <p:bldP spid="15" grpId="0" animBg="1"/>
      <p:bldP spid="16" grpId="0" animBg="1"/>
      <p:bldP spid="17" grpId="0" animBg="1"/>
      <p:bldP spid="18" grpId="0" animBg="1"/>
      <p:bldP spid="19" grpId="0"/>
      <p:bldP spid="20" grpId="0"/>
      <p:bldP spid="21" grpId="0"/>
      <p:bldP spid="22" grpId="0" animBg="1"/>
      <p:bldP spid="23" grpId="0"/>
      <p:bldP spid="24" grpId="0"/>
      <p:bldP spid="25" grpId="0"/>
      <p:bldP spid="2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814997B-7DFA-4CC8-ABD2-B8AAEB2F3C80}"/>
              </a:ext>
            </a:extLst>
          </p:cNvPr>
          <p:cNvSpPr>
            <a:spLocks noGrp="1"/>
          </p:cNvSpPr>
          <p:nvPr>
            <p:ph type="sldNum" sz="quarter" idx="12"/>
          </p:nvPr>
        </p:nvSpPr>
        <p:spPr/>
        <p:txBody>
          <a:bodyPr/>
          <a:lstStyle/>
          <a:p>
            <a:fld id="{1E1B8BD3-EEEF-4896-BEE3-06C250004F3C}" type="slidenum">
              <a:rPr lang="en-US" smtClean="0"/>
              <a:pPr/>
              <a:t>21</a:t>
            </a:fld>
            <a:endParaRPr lang="en-US"/>
          </a:p>
        </p:txBody>
      </p:sp>
      <p:sp>
        <p:nvSpPr>
          <p:cNvPr id="3" name="TextBox 2">
            <a:extLst>
              <a:ext uri="{FF2B5EF4-FFF2-40B4-BE49-F238E27FC236}">
                <a16:creationId xmlns:a16="http://schemas.microsoft.com/office/drawing/2014/main" id="{CC2864EC-A2D1-4295-A7B5-8DF2D4012B79}"/>
              </a:ext>
            </a:extLst>
          </p:cNvPr>
          <p:cNvSpPr txBox="1"/>
          <p:nvPr/>
        </p:nvSpPr>
        <p:spPr>
          <a:xfrm>
            <a:off x="620785" y="1031845"/>
            <a:ext cx="10872132" cy="4062651"/>
          </a:xfrm>
          <a:prstGeom prst="rect">
            <a:avLst/>
          </a:prstGeom>
          <a:noFill/>
        </p:spPr>
        <p:txBody>
          <a:bodyPr wrap="square" rtlCol="0">
            <a:spAutoFit/>
          </a:bodyPr>
          <a:lstStyle/>
          <a:p>
            <a:r>
              <a:rPr lang="en-US" sz="1600" dirty="0">
                <a:latin typeface="Arial Narrow" panose="020B0606020202030204" pitchFamily="34" charset="0"/>
              </a:rPr>
              <a:t>In our last couple of classes we've been discussing the United States and the confusion people have about its role.  We trace the development of these phrases </a:t>
            </a:r>
            <a:r>
              <a:rPr lang="en-US" sz="1600" i="1" dirty="0">
                <a:latin typeface="Arial Narrow" panose="020B0606020202030204" pitchFamily="34" charset="0"/>
              </a:rPr>
              <a:t>in God we trust </a:t>
            </a:r>
            <a:r>
              <a:rPr lang="en-US" sz="1600" dirty="0">
                <a:latin typeface="Arial Narrow" panose="020B0606020202030204" pitchFamily="34" charset="0"/>
              </a:rPr>
              <a:t>first on the coins, then on all the currency, and then it becomes a national motto, and then it’s forced into their schools. The words </a:t>
            </a:r>
            <a:r>
              <a:rPr lang="en-US" sz="1600" i="1" dirty="0">
                <a:latin typeface="Arial Narrow" panose="020B0606020202030204" pitchFamily="34" charset="0"/>
              </a:rPr>
              <a:t>under God </a:t>
            </a:r>
            <a:r>
              <a:rPr lang="en-US" sz="1600" dirty="0">
                <a:latin typeface="Arial Narrow" panose="020B0606020202030204" pitchFamily="34" charset="0"/>
              </a:rPr>
              <a:t>become a part of their pledge of allegiance. The words </a:t>
            </a:r>
            <a:r>
              <a:rPr lang="en-US" sz="1600" i="1" dirty="0">
                <a:latin typeface="Arial Narrow" panose="020B0606020202030204" pitchFamily="34" charset="0"/>
              </a:rPr>
              <a:t>so help me God </a:t>
            </a:r>
            <a:r>
              <a:rPr lang="en-US" sz="1600" dirty="0">
                <a:latin typeface="Arial Narrow" panose="020B0606020202030204" pitchFamily="34" charset="0"/>
              </a:rPr>
              <a:t>are added to the Federal oaths.  At the time of the end where we mark Ronald Reagan, he begins the systemic tradition amending his speeches with </a:t>
            </a:r>
            <a:r>
              <a:rPr lang="en-US" sz="1600" i="1" dirty="0">
                <a:latin typeface="Arial Narrow" panose="020B0606020202030204" pitchFamily="34" charset="0"/>
              </a:rPr>
              <a:t>God bless America</a:t>
            </a:r>
            <a:r>
              <a:rPr lang="en-US" sz="1600" dirty="0">
                <a:latin typeface="Arial Narrow" panose="020B0606020202030204" pitchFamily="34" charset="0"/>
              </a:rPr>
              <a:t>. But these things have become normal for us and it's become normal for those in the United States.  In the time period of our plowing we were expected to let go of all our preconceived ideas and the baggage that we took out of Adventism, take them to prophecy and be corrected and realize that we have nothing left to give after four generations of forgetting. Those within the United States are having to go through the same process.  Are they happy to see what is happening in their country as an attack on church and state in the Constitution?   Or like the 1950s and the civil war, do they think their nation is being brought back to God? But since 2014 all groups are impacted at once, priest Levites and </a:t>
            </a:r>
            <a:r>
              <a:rPr lang="en-US" sz="1600" dirty="0" err="1">
                <a:latin typeface="Arial Narrow" panose="020B0606020202030204" pitchFamily="34" charset="0"/>
              </a:rPr>
              <a:t>Nethinims</a:t>
            </a:r>
            <a:r>
              <a:rPr lang="en-US" sz="1600" dirty="0">
                <a:latin typeface="Arial Narrow" panose="020B0606020202030204" pitchFamily="34" charset="0"/>
              </a:rPr>
              <a:t>. We come to this history and find we're going through the same tests that they're going through and where baffled because we're still in darkness externally.  1863 did its work internally and externally. We have two types of darkness to come out of. Until we do that work we are not fit for purpose. Why is all of this happening in our history?   All of this coming together of church and state?   We said that Babylon comes in two histories: alpha and omega. That alpha history begins in 1899, the alpha history of modern Babylon. In 2014 we're already well into the omega history of modern Babylon, the omega history which began well before 2014. There are forces at play to bring about Sunday law, not just Sunday law but all that comes before and after. The preparation for that work began a long time ago and we have not kept up with it. </a:t>
            </a:r>
          </a:p>
          <a:p>
            <a:r>
              <a:rPr lang="en-US" dirty="0"/>
              <a:t> </a:t>
            </a:r>
          </a:p>
        </p:txBody>
      </p:sp>
    </p:spTree>
    <p:extLst>
      <p:ext uri="{BB962C8B-B14F-4D97-AF65-F5344CB8AC3E}">
        <p14:creationId xmlns:p14="http://schemas.microsoft.com/office/powerpoint/2010/main" val="284126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BEC368A-C09C-474E-AE8E-0F46FBAF89AB}"/>
              </a:ext>
            </a:extLst>
          </p:cNvPr>
          <p:cNvSpPr>
            <a:spLocks noGrp="1"/>
          </p:cNvSpPr>
          <p:nvPr>
            <p:ph type="sldNum" sz="quarter" idx="12"/>
          </p:nvPr>
        </p:nvSpPr>
        <p:spPr/>
        <p:txBody>
          <a:bodyPr/>
          <a:lstStyle/>
          <a:p>
            <a:fld id="{1E1B8BD3-EEEF-4896-BEE3-06C250004F3C}" type="slidenum">
              <a:rPr lang="en-US" smtClean="0"/>
              <a:pPr/>
              <a:t>22</a:t>
            </a:fld>
            <a:endParaRPr lang="en-US"/>
          </a:p>
        </p:txBody>
      </p:sp>
      <p:sp>
        <p:nvSpPr>
          <p:cNvPr id="3" name="TextBox 2">
            <a:extLst>
              <a:ext uri="{FF2B5EF4-FFF2-40B4-BE49-F238E27FC236}">
                <a16:creationId xmlns:a16="http://schemas.microsoft.com/office/drawing/2014/main" id="{C68E9B26-2E5A-4288-9983-593C3FB251C8}"/>
              </a:ext>
            </a:extLst>
          </p:cNvPr>
          <p:cNvSpPr txBox="1"/>
          <p:nvPr/>
        </p:nvSpPr>
        <p:spPr>
          <a:xfrm>
            <a:off x="859086" y="1386691"/>
            <a:ext cx="7046752" cy="4185761"/>
          </a:xfrm>
          <a:prstGeom prst="rect">
            <a:avLst/>
          </a:prstGeom>
          <a:noFill/>
        </p:spPr>
        <p:txBody>
          <a:bodyPr wrap="square" rtlCol="0">
            <a:spAutoFit/>
          </a:bodyPr>
          <a:lstStyle/>
          <a:p>
            <a:r>
              <a:rPr lang="en-US" sz="1400" dirty="0">
                <a:latin typeface="Arial Narrow" panose="020B0606020202030204" pitchFamily="34" charset="0"/>
              </a:rPr>
              <a:t>(Tess) I’m not that old but I remember when I was young I came out of my bedroom and walked into the round room and saw my family kneeling beside their tiny little television on the floor. My mother my father my sister and I said what are you watching? And no one responded. And I asked again and no one responded. And I looked at the screen and I saw airplanes flying into the World Trade Center.   I'm not that old.  So when I say I saw that, the work to bring about modern Babylon and the Sunday law has been progressing since then at a rapid pace and we have not kept up.</a:t>
            </a:r>
          </a:p>
          <a:p>
            <a:r>
              <a:rPr lang="en-US" sz="1400" dirty="0">
                <a:latin typeface="Arial Narrow" panose="020B0606020202030204" pitchFamily="34" charset="0"/>
              </a:rPr>
              <a:t> </a:t>
            </a:r>
          </a:p>
          <a:p>
            <a:r>
              <a:rPr lang="en-US" sz="1400" dirty="0">
                <a:latin typeface="Arial Narrow" panose="020B0606020202030204" pitchFamily="34" charset="0"/>
              </a:rPr>
              <a:t>What we're going through does not look like what we expected, persecutions, revolutions, world wars and Sunday laws. Our perceptions are being challenged. The danger is people then think that there's a peace and safety message. Consider the Millerites ,we have the history of Christ.  If we consider the history of Christ we’ll begin at his birth and what happens?, The hills ring with the sound of the angels, you can hear the angels proclaiming the message of his birth. Then for all these years He's among his people.  He's walking through this history among the Israelites.  They interact with Him, they talked with Him, it's visible. No one could deny it. Then we get to this history and they kill him. </a:t>
            </a:r>
          </a:p>
          <a:p>
            <a:endParaRPr lang="en-US" sz="1400" dirty="0">
              <a:latin typeface="Arial Narrow" panose="020B0606020202030204" pitchFamily="34" charset="0"/>
            </a:endParaRPr>
          </a:p>
          <a:p>
            <a:r>
              <a:rPr lang="en-US" sz="1400" dirty="0">
                <a:latin typeface="Arial Narrow" panose="020B0606020202030204" pitchFamily="34" charset="0"/>
              </a:rPr>
              <a:t>Then we come to the history of the Millerites, Ellen White lines these two up because this is a nation of Israel that fails, this is Protestantism and Protestantism is saying that if He was here in the flesh and if we could see Him and hear Him we would never have killed Him the way they did.  We would have loved Him and honored Him. But they failed to recognize prophecy, the first and second angels messages. </a:t>
            </a:r>
            <a:endParaRPr lang="en-US" dirty="0"/>
          </a:p>
        </p:txBody>
      </p:sp>
      <p:sp>
        <p:nvSpPr>
          <p:cNvPr id="4" name="Text Box 2">
            <a:extLst>
              <a:ext uri="{FF2B5EF4-FFF2-40B4-BE49-F238E27FC236}">
                <a16:creationId xmlns:a16="http://schemas.microsoft.com/office/drawing/2014/main" id="{B9343ACE-B617-43D6-86E5-F38191522D6A}"/>
              </a:ext>
            </a:extLst>
          </p:cNvPr>
          <p:cNvSpPr txBox="1">
            <a:spLocks noChangeArrowheads="1"/>
          </p:cNvSpPr>
          <p:nvPr/>
        </p:nvSpPr>
        <p:spPr bwMode="auto">
          <a:xfrm>
            <a:off x="8204433" y="2228850"/>
            <a:ext cx="30861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22EA6764-F93A-4673-B3E0-D681181A3EE7}"/>
              </a:ext>
            </a:extLst>
          </p:cNvPr>
          <p:cNvSpPr>
            <a:spLocks noChangeShapeType="1"/>
          </p:cNvSpPr>
          <p:nvPr/>
        </p:nvSpPr>
        <p:spPr bwMode="auto">
          <a:xfrm>
            <a:off x="8718783" y="2686050"/>
            <a:ext cx="24574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E9B370CD-9031-4B0A-A23E-3477B4732509}"/>
              </a:ext>
            </a:extLst>
          </p:cNvPr>
          <p:cNvSpPr>
            <a:spLocks noChangeShapeType="1"/>
          </p:cNvSpPr>
          <p:nvPr/>
        </p:nvSpPr>
        <p:spPr bwMode="auto">
          <a:xfrm>
            <a:off x="8718783" y="2343150"/>
            <a:ext cx="0" cy="3429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51E86D2C-133D-44A8-9803-32988458B1C3}"/>
              </a:ext>
            </a:extLst>
          </p:cNvPr>
          <p:cNvSpPr>
            <a:spLocks noChangeShapeType="1"/>
          </p:cNvSpPr>
          <p:nvPr/>
        </p:nvSpPr>
        <p:spPr bwMode="auto">
          <a:xfrm>
            <a:off x="11176233" y="234315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6">
            <a:extLst>
              <a:ext uri="{FF2B5EF4-FFF2-40B4-BE49-F238E27FC236}">
                <a16:creationId xmlns:a16="http://schemas.microsoft.com/office/drawing/2014/main" id="{61EF0D9C-1F29-4AB7-AA16-5F8FE8E82BC7}"/>
              </a:ext>
            </a:extLst>
          </p:cNvPr>
          <p:cNvSpPr txBox="1">
            <a:spLocks noChangeArrowheads="1"/>
          </p:cNvSpPr>
          <p:nvPr/>
        </p:nvSpPr>
        <p:spPr bwMode="auto">
          <a:xfrm>
            <a:off x="10147533" y="2228850"/>
            <a:ext cx="457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noProof="1">
                <a:ln>
                  <a:noFill/>
                </a:ln>
                <a:solidFill>
                  <a:srgbClr val="000000"/>
                </a:solidFill>
                <a:effectLst/>
                <a:latin typeface="Arial Rounded MT Bold" panose="020F07040305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7">
            <a:extLst>
              <a:ext uri="{FF2B5EF4-FFF2-40B4-BE49-F238E27FC236}">
                <a16:creationId xmlns:a16="http://schemas.microsoft.com/office/drawing/2014/main" id="{600B53DB-85AC-4914-9515-58315C4F30BD}"/>
              </a:ext>
            </a:extLst>
          </p:cNvPr>
          <p:cNvSpPr txBox="1">
            <a:spLocks noChangeArrowheads="1"/>
          </p:cNvSpPr>
          <p:nvPr/>
        </p:nvSpPr>
        <p:spPr bwMode="auto">
          <a:xfrm>
            <a:off x="9004533" y="2228850"/>
            <a:ext cx="3429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noProof="1">
                <a:ln>
                  <a:noFill/>
                </a:ln>
                <a:solidFill>
                  <a:srgbClr val="000000"/>
                </a:solidFill>
                <a:effectLst/>
                <a:latin typeface="Webdings" panose="05030102010509060703"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8">
            <a:extLst>
              <a:ext uri="{FF2B5EF4-FFF2-40B4-BE49-F238E27FC236}">
                <a16:creationId xmlns:a16="http://schemas.microsoft.com/office/drawing/2014/main" id="{50DC9E0B-6CAC-468A-BEA6-F4E8D27206DB}"/>
              </a:ext>
            </a:extLst>
          </p:cNvPr>
          <p:cNvSpPr txBox="1">
            <a:spLocks noChangeArrowheads="1"/>
          </p:cNvSpPr>
          <p:nvPr/>
        </p:nvSpPr>
        <p:spPr bwMode="auto">
          <a:xfrm>
            <a:off x="8204433" y="2343150"/>
            <a:ext cx="4000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Arial Rounded MT Bold" panose="020F07040305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9">
            <a:extLst>
              <a:ext uri="{FF2B5EF4-FFF2-40B4-BE49-F238E27FC236}">
                <a16:creationId xmlns:a16="http://schemas.microsoft.com/office/drawing/2014/main" id="{41A7B6AE-7765-44C5-9342-CEC16E365C44}"/>
              </a:ext>
            </a:extLst>
          </p:cNvPr>
          <p:cNvSpPr txBox="1">
            <a:spLocks noChangeArrowheads="1"/>
          </p:cNvSpPr>
          <p:nvPr/>
        </p:nvSpPr>
        <p:spPr bwMode="auto">
          <a:xfrm>
            <a:off x="8204433" y="30861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Mill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Line 10">
            <a:extLst>
              <a:ext uri="{FF2B5EF4-FFF2-40B4-BE49-F238E27FC236}">
                <a16:creationId xmlns:a16="http://schemas.microsoft.com/office/drawing/2014/main" id="{14FA640B-7A36-4F69-B3D8-3721086A246C}"/>
              </a:ext>
            </a:extLst>
          </p:cNvPr>
          <p:cNvSpPr>
            <a:spLocks noChangeShapeType="1"/>
          </p:cNvSpPr>
          <p:nvPr/>
        </p:nvSpPr>
        <p:spPr bwMode="auto">
          <a:xfrm>
            <a:off x="8718783" y="3429000"/>
            <a:ext cx="2457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433AF258-BD5E-4B65-9E60-E17A2F59575D}"/>
              </a:ext>
            </a:extLst>
          </p:cNvPr>
          <p:cNvSpPr>
            <a:spLocks noChangeShapeType="1"/>
          </p:cNvSpPr>
          <p:nvPr/>
        </p:nvSpPr>
        <p:spPr bwMode="auto">
          <a:xfrm>
            <a:off x="8718783" y="308610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F2D2168B-814F-4897-9053-8A66F19891DF}"/>
              </a:ext>
            </a:extLst>
          </p:cNvPr>
          <p:cNvSpPr>
            <a:spLocks noChangeShapeType="1"/>
          </p:cNvSpPr>
          <p:nvPr/>
        </p:nvSpPr>
        <p:spPr bwMode="auto">
          <a:xfrm>
            <a:off x="11176233" y="308610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3">
            <a:extLst>
              <a:ext uri="{FF2B5EF4-FFF2-40B4-BE49-F238E27FC236}">
                <a16:creationId xmlns:a16="http://schemas.microsoft.com/office/drawing/2014/main" id="{A27A26D7-EAFF-4432-A4C2-98360DE52BCE}"/>
              </a:ext>
            </a:extLst>
          </p:cNvPr>
          <p:cNvSpPr txBox="1">
            <a:spLocks noChangeArrowheads="1"/>
          </p:cNvSpPr>
          <p:nvPr/>
        </p:nvSpPr>
        <p:spPr bwMode="auto">
          <a:xfrm>
            <a:off x="8661633" y="35433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4">
            <a:extLst>
              <a:ext uri="{FF2B5EF4-FFF2-40B4-BE49-F238E27FC236}">
                <a16:creationId xmlns:a16="http://schemas.microsoft.com/office/drawing/2014/main" id="{74502146-661A-4D63-804C-3D62AFA2B39D}"/>
              </a:ext>
            </a:extLst>
          </p:cNvPr>
          <p:cNvSpPr txBox="1">
            <a:spLocks noChangeArrowheads="1"/>
          </p:cNvSpPr>
          <p:nvPr/>
        </p:nvSpPr>
        <p:spPr bwMode="auto">
          <a:xfrm>
            <a:off x="9518883" y="35433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2nd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05469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1000"/>
                                        <p:tgtEl>
                                          <p:spTgt spid="9"/>
                                        </p:tgtEl>
                                      </p:cBhvr>
                                    </p:animEffect>
                                    <p:anim calcmode="lin" valueType="num">
                                      <p:cBhvr>
                                        <p:cTn id="35" dur="1000" fill="hold"/>
                                        <p:tgtEl>
                                          <p:spTgt spid="9"/>
                                        </p:tgtEl>
                                        <p:attrNameLst>
                                          <p:attrName>ppt_x</p:attrName>
                                        </p:attrNameLst>
                                      </p:cBhvr>
                                      <p:tavLst>
                                        <p:tav tm="0">
                                          <p:val>
                                            <p:strVal val="#ppt_x"/>
                                          </p:val>
                                        </p:tav>
                                        <p:tav tm="100000">
                                          <p:val>
                                            <p:strVal val="#ppt_x"/>
                                          </p:val>
                                        </p:tav>
                                      </p:tavLst>
                                    </p:anim>
                                    <p:anim calcmode="lin" valueType="num">
                                      <p:cBhvr>
                                        <p:cTn id="36" dur="1000" fill="hold"/>
                                        <p:tgtEl>
                                          <p:spTgt spid="9"/>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1000"/>
                                        <p:tgtEl>
                                          <p:spTgt spid="10"/>
                                        </p:tgtEl>
                                      </p:cBhvr>
                                    </p:animEffect>
                                    <p:anim calcmode="lin" valueType="num">
                                      <p:cBhvr>
                                        <p:cTn id="40" dur="1000" fill="hold"/>
                                        <p:tgtEl>
                                          <p:spTgt spid="10"/>
                                        </p:tgtEl>
                                        <p:attrNameLst>
                                          <p:attrName>ppt_x</p:attrName>
                                        </p:attrNameLst>
                                      </p:cBhvr>
                                      <p:tavLst>
                                        <p:tav tm="0">
                                          <p:val>
                                            <p:strVal val="#ppt_x"/>
                                          </p:val>
                                        </p:tav>
                                        <p:tav tm="100000">
                                          <p:val>
                                            <p:strVal val="#ppt_x"/>
                                          </p:val>
                                        </p:tav>
                                      </p:tavLst>
                                    </p:anim>
                                    <p:anim calcmode="lin" valueType="num">
                                      <p:cBhvr>
                                        <p:cTn id="4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1000"/>
                                        <p:tgtEl>
                                          <p:spTgt spid="11"/>
                                        </p:tgtEl>
                                      </p:cBhvr>
                                    </p:animEffect>
                                    <p:anim calcmode="lin" valueType="num">
                                      <p:cBhvr>
                                        <p:cTn id="47" dur="1000" fill="hold"/>
                                        <p:tgtEl>
                                          <p:spTgt spid="11"/>
                                        </p:tgtEl>
                                        <p:attrNameLst>
                                          <p:attrName>ppt_x</p:attrName>
                                        </p:attrNameLst>
                                      </p:cBhvr>
                                      <p:tavLst>
                                        <p:tav tm="0">
                                          <p:val>
                                            <p:strVal val="#ppt_x"/>
                                          </p:val>
                                        </p:tav>
                                        <p:tav tm="100000">
                                          <p:val>
                                            <p:strVal val="#ppt_x"/>
                                          </p:val>
                                        </p:tav>
                                      </p:tavLst>
                                    </p:anim>
                                    <p:anim calcmode="lin" valueType="num">
                                      <p:cBhvr>
                                        <p:cTn id="48" dur="1000" fill="hold"/>
                                        <p:tgtEl>
                                          <p:spTgt spid="11"/>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fade">
                                      <p:cBhvr>
                                        <p:cTn id="51" dur="1000"/>
                                        <p:tgtEl>
                                          <p:spTgt spid="12"/>
                                        </p:tgtEl>
                                      </p:cBhvr>
                                    </p:animEffect>
                                    <p:anim calcmode="lin" valueType="num">
                                      <p:cBhvr>
                                        <p:cTn id="52" dur="1000" fill="hold"/>
                                        <p:tgtEl>
                                          <p:spTgt spid="12"/>
                                        </p:tgtEl>
                                        <p:attrNameLst>
                                          <p:attrName>ppt_x</p:attrName>
                                        </p:attrNameLst>
                                      </p:cBhvr>
                                      <p:tavLst>
                                        <p:tav tm="0">
                                          <p:val>
                                            <p:strVal val="#ppt_x"/>
                                          </p:val>
                                        </p:tav>
                                        <p:tav tm="100000">
                                          <p:val>
                                            <p:strVal val="#ppt_x"/>
                                          </p:val>
                                        </p:tav>
                                      </p:tavLst>
                                    </p:anim>
                                    <p:anim calcmode="lin" valueType="num">
                                      <p:cBhvr>
                                        <p:cTn id="53" dur="1000" fill="hold"/>
                                        <p:tgtEl>
                                          <p:spTgt spid="12"/>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fade">
                                      <p:cBhvr>
                                        <p:cTn id="56" dur="1000"/>
                                        <p:tgtEl>
                                          <p:spTgt spid="13"/>
                                        </p:tgtEl>
                                      </p:cBhvr>
                                    </p:animEffect>
                                    <p:anim calcmode="lin" valueType="num">
                                      <p:cBhvr>
                                        <p:cTn id="57" dur="1000" fill="hold"/>
                                        <p:tgtEl>
                                          <p:spTgt spid="13"/>
                                        </p:tgtEl>
                                        <p:attrNameLst>
                                          <p:attrName>ppt_x</p:attrName>
                                        </p:attrNameLst>
                                      </p:cBhvr>
                                      <p:tavLst>
                                        <p:tav tm="0">
                                          <p:val>
                                            <p:strVal val="#ppt_x"/>
                                          </p:val>
                                        </p:tav>
                                        <p:tav tm="100000">
                                          <p:val>
                                            <p:strVal val="#ppt_x"/>
                                          </p:val>
                                        </p:tav>
                                      </p:tavLst>
                                    </p:anim>
                                    <p:anim calcmode="lin" valueType="num">
                                      <p:cBhvr>
                                        <p:cTn id="58" dur="1000" fill="hold"/>
                                        <p:tgtEl>
                                          <p:spTgt spid="13"/>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fade">
                                      <p:cBhvr>
                                        <p:cTn id="61" dur="1000"/>
                                        <p:tgtEl>
                                          <p:spTgt spid="14"/>
                                        </p:tgtEl>
                                      </p:cBhvr>
                                    </p:animEffect>
                                    <p:anim calcmode="lin" valueType="num">
                                      <p:cBhvr>
                                        <p:cTn id="62" dur="1000" fill="hold"/>
                                        <p:tgtEl>
                                          <p:spTgt spid="14"/>
                                        </p:tgtEl>
                                        <p:attrNameLst>
                                          <p:attrName>ppt_x</p:attrName>
                                        </p:attrNameLst>
                                      </p:cBhvr>
                                      <p:tavLst>
                                        <p:tav tm="0">
                                          <p:val>
                                            <p:strVal val="#ppt_x"/>
                                          </p:val>
                                        </p:tav>
                                        <p:tav tm="100000">
                                          <p:val>
                                            <p:strVal val="#ppt_x"/>
                                          </p:val>
                                        </p:tav>
                                      </p:tavLst>
                                    </p:anim>
                                    <p:anim calcmode="lin" valueType="num">
                                      <p:cBhvr>
                                        <p:cTn id="63" dur="1000" fill="hold"/>
                                        <p:tgtEl>
                                          <p:spTgt spid="14"/>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5"/>
                                        </p:tgtEl>
                                        <p:attrNameLst>
                                          <p:attrName>style.visibility</p:attrName>
                                        </p:attrNameLst>
                                      </p:cBhvr>
                                      <p:to>
                                        <p:strVal val="visible"/>
                                      </p:to>
                                    </p:set>
                                    <p:animEffect transition="in" filter="fade">
                                      <p:cBhvr>
                                        <p:cTn id="66" dur="1000"/>
                                        <p:tgtEl>
                                          <p:spTgt spid="15"/>
                                        </p:tgtEl>
                                      </p:cBhvr>
                                    </p:animEffect>
                                    <p:anim calcmode="lin" valueType="num">
                                      <p:cBhvr>
                                        <p:cTn id="67" dur="1000" fill="hold"/>
                                        <p:tgtEl>
                                          <p:spTgt spid="15"/>
                                        </p:tgtEl>
                                        <p:attrNameLst>
                                          <p:attrName>ppt_x</p:attrName>
                                        </p:attrNameLst>
                                      </p:cBhvr>
                                      <p:tavLst>
                                        <p:tav tm="0">
                                          <p:val>
                                            <p:strVal val="#ppt_x"/>
                                          </p:val>
                                        </p:tav>
                                        <p:tav tm="100000">
                                          <p:val>
                                            <p:strVal val="#ppt_x"/>
                                          </p:val>
                                        </p:tav>
                                      </p:tavLst>
                                    </p:anim>
                                    <p:anim calcmode="lin" valueType="num">
                                      <p:cBhvr>
                                        <p:cTn id="68" dur="1000" fill="hold"/>
                                        <p:tgtEl>
                                          <p:spTgt spid="15"/>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6"/>
                                        </p:tgtEl>
                                        <p:attrNameLst>
                                          <p:attrName>style.visibility</p:attrName>
                                        </p:attrNameLst>
                                      </p:cBhvr>
                                      <p:to>
                                        <p:strVal val="visible"/>
                                      </p:to>
                                    </p:set>
                                    <p:animEffect transition="in" filter="fade">
                                      <p:cBhvr>
                                        <p:cTn id="71" dur="1000"/>
                                        <p:tgtEl>
                                          <p:spTgt spid="16"/>
                                        </p:tgtEl>
                                      </p:cBhvr>
                                    </p:animEffect>
                                    <p:anim calcmode="lin" valueType="num">
                                      <p:cBhvr>
                                        <p:cTn id="72" dur="1000" fill="hold"/>
                                        <p:tgtEl>
                                          <p:spTgt spid="16"/>
                                        </p:tgtEl>
                                        <p:attrNameLst>
                                          <p:attrName>ppt_x</p:attrName>
                                        </p:attrNameLst>
                                      </p:cBhvr>
                                      <p:tavLst>
                                        <p:tav tm="0">
                                          <p:val>
                                            <p:strVal val="#ppt_x"/>
                                          </p:val>
                                        </p:tav>
                                        <p:tav tm="100000">
                                          <p:val>
                                            <p:strVal val="#ppt_x"/>
                                          </p:val>
                                        </p:tav>
                                      </p:tavLst>
                                    </p:anim>
                                    <p:anim calcmode="lin" valueType="num">
                                      <p:cBhvr>
                                        <p:cTn id="7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P spid="8" grpId="0"/>
      <p:bldP spid="9" grpId="0"/>
      <p:bldP spid="10" grpId="0"/>
      <p:bldP spid="11" grpId="0"/>
      <p:bldP spid="12" grpId="0" animBg="1"/>
      <p:bldP spid="13" grpId="0" animBg="1"/>
      <p:bldP spid="14" grpId="0" animBg="1"/>
      <p:bldP spid="15" grpId="0"/>
      <p:bldP spid="1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C1E1B7B-D9E5-46BB-A996-B491D1A0E93B}"/>
              </a:ext>
            </a:extLst>
          </p:cNvPr>
          <p:cNvSpPr>
            <a:spLocks noGrp="1"/>
          </p:cNvSpPr>
          <p:nvPr>
            <p:ph type="sldNum" sz="quarter" idx="12"/>
          </p:nvPr>
        </p:nvSpPr>
        <p:spPr/>
        <p:txBody>
          <a:bodyPr/>
          <a:lstStyle/>
          <a:p>
            <a:fld id="{1E1B8BD3-EEEF-4896-BEE3-06C250004F3C}" type="slidenum">
              <a:rPr lang="en-US" smtClean="0"/>
              <a:pPr/>
              <a:t>23</a:t>
            </a:fld>
            <a:endParaRPr lang="en-US"/>
          </a:p>
        </p:txBody>
      </p:sp>
      <p:sp>
        <p:nvSpPr>
          <p:cNvPr id="3" name="TextBox 2">
            <a:extLst>
              <a:ext uri="{FF2B5EF4-FFF2-40B4-BE49-F238E27FC236}">
                <a16:creationId xmlns:a16="http://schemas.microsoft.com/office/drawing/2014/main" id="{E8741F56-7D8D-4195-8DBD-532AFD1107EE}"/>
              </a:ext>
            </a:extLst>
          </p:cNvPr>
          <p:cNvSpPr txBox="1"/>
          <p:nvPr/>
        </p:nvSpPr>
        <p:spPr>
          <a:xfrm>
            <a:off x="951451" y="1089838"/>
            <a:ext cx="10402349" cy="1815882"/>
          </a:xfrm>
          <a:prstGeom prst="rect">
            <a:avLst/>
          </a:prstGeom>
          <a:noFill/>
        </p:spPr>
        <p:txBody>
          <a:bodyPr wrap="square" rtlCol="0">
            <a:spAutoFit/>
          </a:bodyPr>
          <a:lstStyle/>
          <a:p>
            <a:r>
              <a:rPr lang="en-US" sz="1400" dirty="0">
                <a:latin typeface="Arial Narrow" panose="020B0606020202030204" pitchFamily="34" charset="0"/>
              </a:rPr>
              <a:t>They rejected these messages and Ellen White said that's equivalent to crucifying Christ, they repeated the same history. </a:t>
            </a:r>
          </a:p>
          <a:p>
            <a:r>
              <a:rPr lang="en-US" sz="1400" dirty="0">
                <a:latin typeface="Arial Narrow" panose="020B0606020202030204" pitchFamily="34" charset="0"/>
              </a:rPr>
              <a:t> </a:t>
            </a:r>
          </a:p>
          <a:p>
            <a:r>
              <a:rPr lang="en-US" sz="1400" dirty="0">
                <a:latin typeface="Arial Narrow" panose="020B0606020202030204" pitchFamily="34" charset="0"/>
              </a:rPr>
              <a:t>Then we come to our history, what are we expecting to see? When we talked about external events, we’ll call this WW2, civil war or revolution and we go through that history, and almost every American or those of us that are following the same path or trend,  because it's worldwide, would never say that we're coming to the history of World War II and support Hitler, set up concentration camps. </a:t>
            </a:r>
            <a:r>
              <a:rPr lang="en-US" sz="1400" b="1" dirty="0">
                <a:latin typeface="Arial Narrow" panose="020B0606020202030204" pitchFamily="34" charset="0"/>
              </a:rPr>
              <a:t>The test for us, the Levites and the </a:t>
            </a:r>
            <a:r>
              <a:rPr lang="en-US" sz="1400" b="1" dirty="0" err="1">
                <a:latin typeface="Arial Narrow" panose="020B0606020202030204" pitchFamily="34" charset="0"/>
              </a:rPr>
              <a:t>nethinims</a:t>
            </a:r>
            <a:r>
              <a:rPr lang="en-US" sz="1400" b="1" dirty="0">
                <a:latin typeface="Arial Narrow" panose="020B0606020202030204" pitchFamily="34" charset="0"/>
              </a:rPr>
              <a:t> is to take it based on a prophetic message.</a:t>
            </a:r>
            <a:r>
              <a:rPr lang="en-US" sz="1400" dirty="0">
                <a:latin typeface="Arial Narrow" panose="020B0606020202030204" pitchFamily="34" charset="0"/>
              </a:rPr>
              <a:t> We're not going to see Donald Trump set up concentration camps. That makes it harder not easier. It becomes a test you can't see. If only they could see Christ they would not crucify him like the Israelites. So this is meant to be a challenge at the end of our school. How much more would you challenge your ideas about what the end of the world really is? How much less would we defend Trump if we had that visible evidence? </a:t>
            </a:r>
          </a:p>
        </p:txBody>
      </p:sp>
      <p:sp>
        <p:nvSpPr>
          <p:cNvPr id="4" name="Text Box 2">
            <a:extLst>
              <a:ext uri="{FF2B5EF4-FFF2-40B4-BE49-F238E27FC236}">
                <a16:creationId xmlns:a16="http://schemas.microsoft.com/office/drawing/2014/main" id="{1114F379-9DE2-4931-950F-6FD686EABFD3}"/>
              </a:ext>
            </a:extLst>
          </p:cNvPr>
          <p:cNvSpPr txBox="1">
            <a:spLocks noChangeArrowheads="1"/>
          </p:cNvSpPr>
          <p:nvPr/>
        </p:nvSpPr>
        <p:spPr bwMode="auto">
          <a:xfrm>
            <a:off x="2684477" y="3605321"/>
            <a:ext cx="68580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F883E863-FA72-4CC4-B012-C4A5E78DCC44}"/>
              </a:ext>
            </a:extLst>
          </p:cNvPr>
          <p:cNvSpPr>
            <a:spLocks noChangeShapeType="1"/>
          </p:cNvSpPr>
          <p:nvPr/>
        </p:nvSpPr>
        <p:spPr bwMode="auto">
          <a:xfrm>
            <a:off x="3198827" y="4062521"/>
            <a:ext cx="2457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DB8A0D52-BDE2-4C3D-A0DB-E8F53C42B944}"/>
              </a:ext>
            </a:extLst>
          </p:cNvPr>
          <p:cNvSpPr>
            <a:spLocks noChangeShapeType="1"/>
          </p:cNvSpPr>
          <p:nvPr/>
        </p:nvSpPr>
        <p:spPr bwMode="auto">
          <a:xfrm>
            <a:off x="3198827" y="3719621"/>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BD96F4D8-855F-4D3D-AE08-023ADA09A08A}"/>
              </a:ext>
            </a:extLst>
          </p:cNvPr>
          <p:cNvSpPr>
            <a:spLocks noChangeShapeType="1"/>
          </p:cNvSpPr>
          <p:nvPr/>
        </p:nvSpPr>
        <p:spPr bwMode="auto">
          <a:xfrm>
            <a:off x="5656277" y="3719621"/>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6">
            <a:extLst>
              <a:ext uri="{FF2B5EF4-FFF2-40B4-BE49-F238E27FC236}">
                <a16:creationId xmlns:a16="http://schemas.microsoft.com/office/drawing/2014/main" id="{7AD623C8-FF4F-422E-B73C-D9F7AD750C6E}"/>
              </a:ext>
            </a:extLst>
          </p:cNvPr>
          <p:cNvSpPr txBox="1">
            <a:spLocks noChangeArrowheads="1"/>
          </p:cNvSpPr>
          <p:nvPr/>
        </p:nvSpPr>
        <p:spPr bwMode="auto">
          <a:xfrm>
            <a:off x="4627577" y="3605321"/>
            <a:ext cx="457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noProof="1">
                <a:ln>
                  <a:noFill/>
                </a:ln>
                <a:solidFill>
                  <a:srgbClr val="000000"/>
                </a:solidFill>
                <a:effectLst/>
                <a:latin typeface="Arial Rounded MT Bold" panose="020F07040305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7">
            <a:extLst>
              <a:ext uri="{FF2B5EF4-FFF2-40B4-BE49-F238E27FC236}">
                <a16:creationId xmlns:a16="http://schemas.microsoft.com/office/drawing/2014/main" id="{2A7E9836-99E3-44AD-A290-1EC7159C5985}"/>
              </a:ext>
            </a:extLst>
          </p:cNvPr>
          <p:cNvSpPr txBox="1">
            <a:spLocks noChangeArrowheads="1"/>
          </p:cNvSpPr>
          <p:nvPr/>
        </p:nvSpPr>
        <p:spPr bwMode="auto">
          <a:xfrm>
            <a:off x="3484577" y="3605321"/>
            <a:ext cx="3429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noProof="1">
                <a:ln>
                  <a:noFill/>
                </a:ln>
                <a:solidFill>
                  <a:srgbClr val="000000"/>
                </a:solidFill>
                <a:effectLst/>
                <a:latin typeface="Webdings" panose="05030102010509060703"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8">
            <a:extLst>
              <a:ext uri="{FF2B5EF4-FFF2-40B4-BE49-F238E27FC236}">
                <a16:creationId xmlns:a16="http://schemas.microsoft.com/office/drawing/2014/main" id="{D83A0355-6ED2-4DC9-BB04-63FE9EDFAC03}"/>
              </a:ext>
            </a:extLst>
          </p:cNvPr>
          <p:cNvSpPr txBox="1">
            <a:spLocks noChangeArrowheads="1"/>
          </p:cNvSpPr>
          <p:nvPr/>
        </p:nvSpPr>
        <p:spPr bwMode="auto">
          <a:xfrm>
            <a:off x="2684477" y="3719621"/>
            <a:ext cx="4000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Arial Rounded MT Bold" panose="020F07040305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9">
            <a:extLst>
              <a:ext uri="{FF2B5EF4-FFF2-40B4-BE49-F238E27FC236}">
                <a16:creationId xmlns:a16="http://schemas.microsoft.com/office/drawing/2014/main" id="{4440A5EE-3FAC-45D3-9D63-63096CCDD8B7}"/>
              </a:ext>
            </a:extLst>
          </p:cNvPr>
          <p:cNvSpPr txBox="1">
            <a:spLocks noChangeArrowheads="1"/>
          </p:cNvSpPr>
          <p:nvPr/>
        </p:nvSpPr>
        <p:spPr bwMode="auto">
          <a:xfrm>
            <a:off x="2684477" y="4462571"/>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Mill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Line 10">
            <a:extLst>
              <a:ext uri="{FF2B5EF4-FFF2-40B4-BE49-F238E27FC236}">
                <a16:creationId xmlns:a16="http://schemas.microsoft.com/office/drawing/2014/main" id="{A1E60810-DEBC-4D2C-A886-47E9EB2DBC3A}"/>
              </a:ext>
            </a:extLst>
          </p:cNvPr>
          <p:cNvSpPr>
            <a:spLocks noChangeShapeType="1"/>
          </p:cNvSpPr>
          <p:nvPr/>
        </p:nvSpPr>
        <p:spPr bwMode="auto">
          <a:xfrm>
            <a:off x="3198827" y="4805471"/>
            <a:ext cx="2457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8112E7D7-0C73-4FD0-983F-0EDD78C8F88F}"/>
              </a:ext>
            </a:extLst>
          </p:cNvPr>
          <p:cNvSpPr>
            <a:spLocks noChangeShapeType="1"/>
          </p:cNvSpPr>
          <p:nvPr/>
        </p:nvSpPr>
        <p:spPr bwMode="auto">
          <a:xfrm>
            <a:off x="3198827" y="4462571"/>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0D4726DB-34F3-434D-AC6C-547E1416C2EC}"/>
              </a:ext>
            </a:extLst>
          </p:cNvPr>
          <p:cNvSpPr>
            <a:spLocks noChangeShapeType="1"/>
          </p:cNvSpPr>
          <p:nvPr/>
        </p:nvSpPr>
        <p:spPr bwMode="auto">
          <a:xfrm>
            <a:off x="5656277" y="4462571"/>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3">
            <a:extLst>
              <a:ext uri="{FF2B5EF4-FFF2-40B4-BE49-F238E27FC236}">
                <a16:creationId xmlns:a16="http://schemas.microsoft.com/office/drawing/2014/main" id="{9BB9BD2F-BB61-43D9-BCB2-58C056B51842}"/>
              </a:ext>
            </a:extLst>
          </p:cNvPr>
          <p:cNvSpPr txBox="1">
            <a:spLocks noChangeArrowheads="1"/>
          </p:cNvSpPr>
          <p:nvPr/>
        </p:nvSpPr>
        <p:spPr bwMode="auto">
          <a:xfrm>
            <a:off x="3141677" y="4919771"/>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4">
            <a:extLst>
              <a:ext uri="{FF2B5EF4-FFF2-40B4-BE49-F238E27FC236}">
                <a16:creationId xmlns:a16="http://schemas.microsoft.com/office/drawing/2014/main" id="{3DA24FC8-0DD9-4265-BF73-37643E355721}"/>
              </a:ext>
            </a:extLst>
          </p:cNvPr>
          <p:cNvSpPr txBox="1">
            <a:spLocks noChangeArrowheads="1"/>
          </p:cNvSpPr>
          <p:nvPr/>
        </p:nvSpPr>
        <p:spPr bwMode="auto">
          <a:xfrm>
            <a:off x="3998927" y="4919771"/>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2nd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5">
            <a:extLst>
              <a:ext uri="{FF2B5EF4-FFF2-40B4-BE49-F238E27FC236}">
                <a16:creationId xmlns:a16="http://schemas.microsoft.com/office/drawing/2014/main" id="{25FEF002-958A-4035-8BCE-ECD4371592D3}"/>
              </a:ext>
            </a:extLst>
          </p:cNvPr>
          <p:cNvSpPr>
            <a:spLocks noChangeShapeType="1"/>
          </p:cNvSpPr>
          <p:nvPr/>
        </p:nvSpPr>
        <p:spPr bwMode="auto">
          <a:xfrm>
            <a:off x="6742127" y="4062521"/>
            <a:ext cx="2457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6">
            <a:extLst>
              <a:ext uri="{FF2B5EF4-FFF2-40B4-BE49-F238E27FC236}">
                <a16:creationId xmlns:a16="http://schemas.microsoft.com/office/drawing/2014/main" id="{2B800158-CE97-46CC-BBBD-9C96C76811FB}"/>
              </a:ext>
            </a:extLst>
          </p:cNvPr>
          <p:cNvSpPr>
            <a:spLocks noChangeShapeType="1"/>
          </p:cNvSpPr>
          <p:nvPr/>
        </p:nvSpPr>
        <p:spPr bwMode="auto">
          <a:xfrm>
            <a:off x="6742127" y="3719621"/>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7">
            <a:extLst>
              <a:ext uri="{FF2B5EF4-FFF2-40B4-BE49-F238E27FC236}">
                <a16:creationId xmlns:a16="http://schemas.microsoft.com/office/drawing/2014/main" id="{7A185AF8-F9B5-4F18-9381-EA62C0CE2072}"/>
              </a:ext>
            </a:extLst>
          </p:cNvPr>
          <p:cNvSpPr>
            <a:spLocks noChangeShapeType="1"/>
          </p:cNvSpPr>
          <p:nvPr/>
        </p:nvSpPr>
        <p:spPr bwMode="auto">
          <a:xfrm>
            <a:off x="9199577" y="3719621"/>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8">
            <a:extLst>
              <a:ext uri="{FF2B5EF4-FFF2-40B4-BE49-F238E27FC236}">
                <a16:creationId xmlns:a16="http://schemas.microsoft.com/office/drawing/2014/main" id="{B312B795-675F-412B-9168-0D5301DC1133}"/>
              </a:ext>
            </a:extLst>
          </p:cNvPr>
          <p:cNvSpPr txBox="1">
            <a:spLocks noChangeArrowheads="1"/>
          </p:cNvSpPr>
          <p:nvPr/>
        </p:nvSpPr>
        <p:spPr bwMode="auto">
          <a:xfrm>
            <a:off x="6113477" y="3776771"/>
            <a:ext cx="4572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WW2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 name="Line 19">
            <a:extLst>
              <a:ext uri="{FF2B5EF4-FFF2-40B4-BE49-F238E27FC236}">
                <a16:creationId xmlns:a16="http://schemas.microsoft.com/office/drawing/2014/main" id="{202B9F8A-6531-48B6-9E8F-DFC6117D6C65}"/>
              </a:ext>
            </a:extLst>
          </p:cNvPr>
          <p:cNvSpPr>
            <a:spLocks noChangeShapeType="1"/>
          </p:cNvSpPr>
          <p:nvPr/>
        </p:nvSpPr>
        <p:spPr bwMode="auto">
          <a:xfrm>
            <a:off x="6742127" y="4805471"/>
            <a:ext cx="2457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0">
            <a:extLst>
              <a:ext uri="{FF2B5EF4-FFF2-40B4-BE49-F238E27FC236}">
                <a16:creationId xmlns:a16="http://schemas.microsoft.com/office/drawing/2014/main" id="{B9FC84F0-C41E-4F6A-833C-0B6E4DBE185A}"/>
              </a:ext>
            </a:extLst>
          </p:cNvPr>
          <p:cNvSpPr>
            <a:spLocks noChangeShapeType="1"/>
          </p:cNvSpPr>
          <p:nvPr/>
        </p:nvSpPr>
        <p:spPr bwMode="auto">
          <a:xfrm>
            <a:off x="6742127" y="4462571"/>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1">
            <a:extLst>
              <a:ext uri="{FF2B5EF4-FFF2-40B4-BE49-F238E27FC236}">
                <a16:creationId xmlns:a16="http://schemas.microsoft.com/office/drawing/2014/main" id="{D1443AB0-BB3F-47FD-A019-6687BCF22BFD}"/>
              </a:ext>
            </a:extLst>
          </p:cNvPr>
          <p:cNvSpPr>
            <a:spLocks noChangeShapeType="1"/>
          </p:cNvSpPr>
          <p:nvPr/>
        </p:nvSpPr>
        <p:spPr bwMode="auto">
          <a:xfrm>
            <a:off x="9199577" y="4462571"/>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2">
            <a:extLst>
              <a:ext uri="{FF2B5EF4-FFF2-40B4-BE49-F238E27FC236}">
                <a16:creationId xmlns:a16="http://schemas.microsoft.com/office/drawing/2014/main" id="{C9A89927-6857-4ED9-837B-FCDD91C42998}"/>
              </a:ext>
            </a:extLst>
          </p:cNvPr>
          <p:cNvSpPr txBox="1">
            <a:spLocks noChangeArrowheads="1"/>
          </p:cNvSpPr>
          <p:nvPr/>
        </p:nvSpPr>
        <p:spPr bwMode="auto">
          <a:xfrm>
            <a:off x="7027877" y="4919771"/>
            <a:ext cx="19431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Prophetic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6285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1000"/>
                                        <p:tgtEl>
                                          <p:spTgt spid="9"/>
                                        </p:tgtEl>
                                      </p:cBhvr>
                                    </p:animEffect>
                                    <p:anim calcmode="lin" valueType="num">
                                      <p:cBhvr>
                                        <p:cTn id="35" dur="1000" fill="hold"/>
                                        <p:tgtEl>
                                          <p:spTgt spid="9"/>
                                        </p:tgtEl>
                                        <p:attrNameLst>
                                          <p:attrName>ppt_x</p:attrName>
                                        </p:attrNameLst>
                                      </p:cBhvr>
                                      <p:tavLst>
                                        <p:tav tm="0">
                                          <p:val>
                                            <p:strVal val="#ppt_x"/>
                                          </p:val>
                                        </p:tav>
                                        <p:tav tm="100000">
                                          <p:val>
                                            <p:strVal val="#ppt_x"/>
                                          </p:val>
                                        </p:tav>
                                      </p:tavLst>
                                    </p:anim>
                                    <p:anim calcmode="lin" valueType="num">
                                      <p:cBhvr>
                                        <p:cTn id="36" dur="1000" fill="hold"/>
                                        <p:tgtEl>
                                          <p:spTgt spid="9"/>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1000"/>
                                        <p:tgtEl>
                                          <p:spTgt spid="10"/>
                                        </p:tgtEl>
                                      </p:cBhvr>
                                    </p:animEffect>
                                    <p:anim calcmode="lin" valueType="num">
                                      <p:cBhvr>
                                        <p:cTn id="40" dur="1000" fill="hold"/>
                                        <p:tgtEl>
                                          <p:spTgt spid="10"/>
                                        </p:tgtEl>
                                        <p:attrNameLst>
                                          <p:attrName>ppt_x</p:attrName>
                                        </p:attrNameLst>
                                      </p:cBhvr>
                                      <p:tavLst>
                                        <p:tav tm="0">
                                          <p:val>
                                            <p:strVal val="#ppt_x"/>
                                          </p:val>
                                        </p:tav>
                                        <p:tav tm="100000">
                                          <p:val>
                                            <p:strVal val="#ppt_x"/>
                                          </p:val>
                                        </p:tav>
                                      </p:tavLst>
                                    </p:anim>
                                    <p:anim calcmode="lin" valueType="num">
                                      <p:cBhvr>
                                        <p:cTn id="41" dur="1000" fill="hold"/>
                                        <p:tgtEl>
                                          <p:spTgt spid="10"/>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fade">
                                      <p:cBhvr>
                                        <p:cTn id="44" dur="1000"/>
                                        <p:tgtEl>
                                          <p:spTgt spid="11"/>
                                        </p:tgtEl>
                                      </p:cBhvr>
                                    </p:animEffect>
                                    <p:anim calcmode="lin" valueType="num">
                                      <p:cBhvr>
                                        <p:cTn id="45" dur="1000" fill="hold"/>
                                        <p:tgtEl>
                                          <p:spTgt spid="11"/>
                                        </p:tgtEl>
                                        <p:attrNameLst>
                                          <p:attrName>ppt_x</p:attrName>
                                        </p:attrNameLst>
                                      </p:cBhvr>
                                      <p:tavLst>
                                        <p:tav tm="0">
                                          <p:val>
                                            <p:strVal val="#ppt_x"/>
                                          </p:val>
                                        </p:tav>
                                        <p:tav tm="100000">
                                          <p:val>
                                            <p:strVal val="#ppt_x"/>
                                          </p:val>
                                        </p:tav>
                                      </p:tavLst>
                                    </p:anim>
                                    <p:anim calcmode="lin" valueType="num">
                                      <p:cBhvr>
                                        <p:cTn id="46" dur="1000" fill="hold"/>
                                        <p:tgtEl>
                                          <p:spTgt spid="11"/>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1000"/>
                                        <p:tgtEl>
                                          <p:spTgt spid="13"/>
                                        </p:tgtEl>
                                      </p:cBhvr>
                                    </p:animEffect>
                                    <p:anim calcmode="lin" valueType="num">
                                      <p:cBhvr>
                                        <p:cTn id="55" dur="1000" fill="hold"/>
                                        <p:tgtEl>
                                          <p:spTgt spid="13"/>
                                        </p:tgtEl>
                                        <p:attrNameLst>
                                          <p:attrName>ppt_x</p:attrName>
                                        </p:attrNameLst>
                                      </p:cBhvr>
                                      <p:tavLst>
                                        <p:tav tm="0">
                                          <p:val>
                                            <p:strVal val="#ppt_x"/>
                                          </p:val>
                                        </p:tav>
                                        <p:tav tm="100000">
                                          <p:val>
                                            <p:strVal val="#ppt_x"/>
                                          </p:val>
                                        </p:tav>
                                      </p:tavLst>
                                    </p:anim>
                                    <p:anim calcmode="lin" valueType="num">
                                      <p:cBhvr>
                                        <p:cTn id="56" dur="1000" fill="hold"/>
                                        <p:tgtEl>
                                          <p:spTgt spid="13"/>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1000"/>
                                        <p:tgtEl>
                                          <p:spTgt spid="14"/>
                                        </p:tgtEl>
                                      </p:cBhvr>
                                    </p:animEffect>
                                    <p:anim calcmode="lin" valueType="num">
                                      <p:cBhvr>
                                        <p:cTn id="60" dur="1000" fill="hold"/>
                                        <p:tgtEl>
                                          <p:spTgt spid="14"/>
                                        </p:tgtEl>
                                        <p:attrNameLst>
                                          <p:attrName>ppt_x</p:attrName>
                                        </p:attrNameLst>
                                      </p:cBhvr>
                                      <p:tavLst>
                                        <p:tav tm="0">
                                          <p:val>
                                            <p:strVal val="#ppt_x"/>
                                          </p:val>
                                        </p:tav>
                                        <p:tav tm="100000">
                                          <p:val>
                                            <p:strVal val="#ppt_x"/>
                                          </p:val>
                                        </p:tav>
                                      </p:tavLst>
                                    </p:anim>
                                    <p:anim calcmode="lin" valueType="num">
                                      <p:cBhvr>
                                        <p:cTn id="61" dur="1000" fill="hold"/>
                                        <p:tgtEl>
                                          <p:spTgt spid="14"/>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5"/>
                                        </p:tgtEl>
                                        <p:attrNameLst>
                                          <p:attrName>style.visibility</p:attrName>
                                        </p:attrNameLst>
                                      </p:cBhvr>
                                      <p:to>
                                        <p:strVal val="visible"/>
                                      </p:to>
                                    </p:set>
                                    <p:animEffect transition="in" filter="fade">
                                      <p:cBhvr>
                                        <p:cTn id="64" dur="1000"/>
                                        <p:tgtEl>
                                          <p:spTgt spid="15"/>
                                        </p:tgtEl>
                                      </p:cBhvr>
                                    </p:animEffect>
                                    <p:anim calcmode="lin" valueType="num">
                                      <p:cBhvr>
                                        <p:cTn id="65" dur="1000" fill="hold"/>
                                        <p:tgtEl>
                                          <p:spTgt spid="15"/>
                                        </p:tgtEl>
                                        <p:attrNameLst>
                                          <p:attrName>ppt_x</p:attrName>
                                        </p:attrNameLst>
                                      </p:cBhvr>
                                      <p:tavLst>
                                        <p:tav tm="0">
                                          <p:val>
                                            <p:strVal val="#ppt_x"/>
                                          </p:val>
                                        </p:tav>
                                        <p:tav tm="100000">
                                          <p:val>
                                            <p:strVal val="#ppt_x"/>
                                          </p:val>
                                        </p:tav>
                                      </p:tavLst>
                                    </p:anim>
                                    <p:anim calcmode="lin" valueType="num">
                                      <p:cBhvr>
                                        <p:cTn id="66" dur="1000" fill="hold"/>
                                        <p:tgtEl>
                                          <p:spTgt spid="15"/>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fade">
                                      <p:cBhvr>
                                        <p:cTn id="69" dur="1000"/>
                                        <p:tgtEl>
                                          <p:spTgt spid="16"/>
                                        </p:tgtEl>
                                      </p:cBhvr>
                                    </p:animEffect>
                                    <p:anim calcmode="lin" valueType="num">
                                      <p:cBhvr>
                                        <p:cTn id="70" dur="1000" fill="hold"/>
                                        <p:tgtEl>
                                          <p:spTgt spid="16"/>
                                        </p:tgtEl>
                                        <p:attrNameLst>
                                          <p:attrName>ppt_x</p:attrName>
                                        </p:attrNameLst>
                                      </p:cBhvr>
                                      <p:tavLst>
                                        <p:tav tm="0">
                                          <p:val>
                                            <p:strVal val="#ppt_x"/>
                                          </p:val>
                                        </p:tav>
                                        <p:tav tm="100000">
                                          <p:val>
                                            <p:strVal val="#ppt_x"/>
                                          </p:val>
                                        </p:tav>
                                      </p:tavLst>
                                    </p:anim>
                                    <p:anim calcmode="lin" valueType="num">
                                      <p:cBhvr>
                                        <p:cTn id="7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17"/>
                                        </p:tgtEl>
                                        <p:attrNameLst>
                                          <p:attrName>style.visibility</p:attrName>
                                        </p:attrNameLst>
                                      </p:cBhvr>
                                      <p:to>
                                        <p:strVal val="visible"/>
                                      </p:to>
                                    </p:set>
                                    <p:animEffect transition="in" filter="fade">
                                      <p:cBhvr>
                                        <p:cTn id="76" dur="1000"/>
                                        <p:tgtEl>
                                          <p:spTgt spid="17"/>
                                        </p:tgtEl>
                                      </p:cBhvr>
                                    </p:animEffect>
                                    <p:anim calcmode="lin" valueType="num">
                                      <p:cBhvr>
                                        <p:cTn id="77" dur="1000" fill="hold"/>
                                        <p:tgtEl>
                                          <p:spTgt spid="17"/>
                                        </p:tgtEl>
                                        <p:attrNameLst>
                                          <p:attrName>ppt_x</p:attrName>
                                        </p:attrNameLst>
                                      </p:cBhvr>
                                      <p:tavLst>
                                        <p:tav tm="0">
                                          <p:val>
                                            <p:strVal val="#ppt_x"/>
                                          </p:val>
                                        </p:tav>
                                        <p:tav tm="100000">
                                          <p:val>
                                            <p:strVal val="#ppt_x"/>
                                          </p:val>
                                        </p:tav>
                                      </p:tavLst>
                                    </p:anim>
                                    <p:anim calcmode="lin" valueType="num">
                                      <p:cBhvr>
                                        <p:cTn id="78" dur="1000" fill="hold"/>
                                        <p:tgtEl>
                                          <p:spTgt spid="17"/>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fade">
                                      <p:cBhvr>
                                        <p:cTn id="81" dur="1000"/>
                                        <p:tgtEl>
                                          <p:spTgt spid="18"/>
                                        </p:tgtEl>
                                      </p:cBhvr>
                                    </p:animEffect>
                                    <p:anim calcmode="lin" valueType="num">
                                      <p:cBhvr>
                                        <p:cTn id="82" dur="1000" fill="hold"/>
                                        <p:tgtEl>
                                          <p:spTgt spid="18"/>
                                        </p:tgtEl>
                                        <p:attrNameLst>
                                          <p:attrName>ppt_x</p:attrName>
                                        </p:attrNameLst>
                                      </p:cBhvr>
                                      <p:tavLst>
                                        <p:tav tm="0">
                                          <p:val>
                                            <p:strVal val="#ppt_x"/>
                                          </p:val>
                                        </p:tav>
                                        <p:tav tm="100000">
                                          <p:val>
                                            <p:strVal val="#ppt_x"/>
                                          </p:val>
                                        </p:tav>
                                      </p:tavLst>
                                    </p:anim>
                                    <p:anim calcmode="lin" valueType="num">
                                      <p:cBhvr>
                                        <p:cTn id="83" dur="1000" fill="hold"/>
                                        <p:tgtEl>
                                          <p:spTgt spid="18"/>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19"/>
                                        </p:tgtEl>
                                        <p:attrNameLst>
                                          <p:attrName>style.visibility</p:attrName>
                                        </p:attrNameLst>
                                      </p:cBhvr>
                                      <p:to>
                                        <p:strVal val="visible"/>
                                      </p:to>
                                    </p:set>
                                    <p:animEffect transition="in" filter="fade">
                                      <p:cBhvr>
                                        <p:cTn id="86" dur="1000"/>
                                        <p:tgtEl>
                                          <p:spTgt spid="19"/>
                                        </p:tgtEl>
                                      </p:cBhvr>
                                    </p:animEffect>
                                    <p:anim calcmode="lin" valueType="num">
                                      <p:cBhvr>
                                        <p:cTn id="87" dur="1000" fill="hold"/>
                                        <p:tgtEl>
                                          <p:spTgt spid="19"/>
                                        </p:tgtEl>
                                        <p:attrNameLst>
                                          <p:attrName>ppt_x</p:attrName>
                                        </p:attrNameLst>
                                      </p:cBhvr>
                                      <p:tavLst>
                                        <p:tav tm="0">
                                          <p:val>
                                            <p:strVal val="#ppt_x"/>
                                          </p:val>
                                        </p:tav>
                                        <p:tav tm="100000">
                                          <p:val>
                                            <p:strVal val="#ppt_x"/>
                                          </p:val>
                                        </p:tav>
                                      </p:tavLst>
                                    </p:anim>
                                    <p:anim calcmode="lin" valueType="num">
                                      <p:cBhvr>
                                        <p:cTn id="88" dur="1000" fill="hold"/>
                                        <p:tgtEl>
                                          <p:spTgt spid="19"/>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fade">
                                      <p:cBhvr>
                                        <p:cTn id="91" dur="1000"/>
                                        <p:tgtEl>
                                          <p:spTgt spid="20"/>
                                        </p:tgtEl>
                                      </p:cBhvr>
                                    </p:animEffect>
                                    <p:anim calcmode="lin" valueType="num">
                                      <p:cBhvr>
                                        <p:cTn id="92" dur="1000" fill="hold"/>
                                        <p:tgtEl>
                                          <p:spTgt spid="20"/>
                                        </p:tgtEl>
                                        <p:attrNameLst>
                                          <p:attrName>ppt_x</p:attrName>
                                        </p:attrNameLst>
                                      </p:cBhvr>
                                      <p:tavLst>
                                        <p:tav tm="0">
                                          <p:val>
                                            <p:strVal val="#ppt_x"/>
                                          </p:val>
                                        </p:tav>
                                        <p:tav tm="100000">
                                          <p:val>
                                            <p:strVal val="#ppt_x"/>
                                          </p:val>
                                        </p:tav>
                                      </p:tavLst>
                                    </p:anim>
                                    <p:anim calcmode="lin" valueType="num">
                                      <p:cBhvr>
                                        <p:cTn id="9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21"/>
                                        </p:tgtEl>
                                        <p:attrNameLst>
                                          <p:attrName>style.visibility</p:attrName>
                                        </p:attrNameLst>
                                      </p:cBhvr>
                                      <p:to>
                                        <p:strVal val="visible"/>
                                      </p:to>
                                    </p:set>
                                    <p:animEffect transition="in" filter="fade">
                                      <p:cBhvr>
                                        <p:cTn id="98" dur="1000"/>
                                        <p:tgtEl>
                                          <p:spTgt spid="21"/>
                                        </p:tgtEl>
                                      </p:cBhvr>
                                    </p:animEffect>
                                    <p:anim calcmode="lin" valueType="num">
                                      <p:cBhvr>
                                        <p:cTn id="99" dur="1000" fill="hold"/>
                                        <p:tgtEl>
                                          <p:spTgt spid="21"/>
                                        </p:tgtEl>
                                        <p:attrNameLst>
                                          <p:attrName>ppt_x</p:attrName>
                                        </p:attrNameLst>
                                      </p:cBhvr>
                                      <p:tavLst>
                                        <p:tav tm="0">
                                          <p:val>
                                            <p:strVal val="#ppt_x"/>
                                          </p:val>
                                        </p:tav>
                                        <p:tav tm="100000">
                                          <p:val>
                                            <p:strVal val="#ppt_x"/>
                                          </p:val>
                                        </p:tav>
                                      </p:tavLst>
                                    </p:anim>
                                    <p:anim calcmode="lin" valueType="num">
                                      <p:cBhvr>
                                        <p:cTn id="100" dur="1000" fill="hold"/>
                                        <p:tgtEl>
                                          <p:spTgt spid="21"/>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22"/>
                                        </p:tgtEl>
                                        <p:attrNameLst>
                                          <p:attrName>style.visibility</p:attrName>
                                        </p:attrNameLst>
                                      </p:cBhvr>
                                      <p:to>
                                        <p:strVal val="visible"/>
                                      </p:to>
                                    </p:set>
                                    <p:animEffect transition="in" filter="fade">
                                      <p:cBhvr>
                                        <p:cTn id="103" dur="1000"/>
                                        <p:tgtEl>
                                          <p:spTgt spid="22"/>
                                        </p:tgtEl>
                                      </p:cBhvr>
                                    </p:animEffect>
                                    <p:anim calcmode="lin" valueType="num">
                                      <p:cBhvr>
                                        <p:cTn id="104" dur="1000" fill="hold"/>
                                        <p:tgtEl>
                                          <p:spTgt spid="22"/>
                                        </p:tgtEl>
                                        <p:attrNameLst>
                                          <p:attrName>ppt_x</p:attrName>
                                        </p:attrNameLst>
                                      </p:cBhvr>
                                      <p:tavLst>
                                        <p:tav tm="0">
                                          <p:val>
                                            <p:strVal val="#ppt_x"/>
                                          </p:val>
                                        </p:tav>
                                        <p:tav tm="100000">
                                          <p:val>
                                            <p:strVal val="#ppt_x"/>
                                          </p:val>
                                        </p:tav>
                                      </p:tavLst>
                                    </p:anim>
                                    <p:anim calcmode="lin" valueType="num">
                                      <p:cBhvr>
                                        <p:cTn id="105" dur="1000" fill="hold"/>
                                        <p:tgtEl>
                                          <p:spTgt spid="22"/>
                                        </p:tgtEl>
                                        <p:attrNameLst>
                                          <p:attrName>ppt_y</p:attrName>
                                        </p:attrNameLst>
                                      </p:cBhvr>
                                      <p:tavLst>
                                        <p:tav tm="0">
                                          <p:val>
                                            <p:strVal val="#ppt_y+.1"/>
                                          </p:val>
                                        </p:tav>
                                        <p:tav tm="100000">
                                          <p:val>
                                            <p:strVal val="#ppt_y"/>
                                          </p:val>
                                        </p:tav>
                                      </p:tavLst>
                                    </p:anim>
                                  </p:childTnLst>
                                </p:cTn>
                              </p:par>
                              <p:par>
                                <p:cTn id="106" presetID="42" presetClass="entr" presetSubtype="0" fill="hold" grpId="0" nodeType="withEffect">
                                  <p:stCondLst>
                                    <p:cond delay="0"/>
                                  </p:stCondLst>
                                  <p:childTnLst>
                                    <p:set>
                                      <p:cBhvr>
                                        <p:cTn id="107" dur="1" fill="hold">
                                          <p:stCondLst>
                                            <p:cond delay="0"/>
                                          </p:stCondLst>
                                        </p:cTn>
                                        <p:tgtEl>
                                          <p:spTgt spid="23"/>
                                        </p:tgtEl>
                                        <p:attrNameLst>
                                          <p:attrName>style.visibility</p:attrName>
                                        </p:attrNameLst>
                                      </p:cBhvr>
                                      <p:to>
                                        <p:strVal val="visible"/>
                                      </p:to>
                                    </p:set>
                                    <p:animEffect transition="in" filter="fade">
                                      <p:cBhvr>
                                        <p:cTn id="108" dur="1000"/>
                                        <p:tgtEl>
                                          <p:spTgt spid="23"/>
                                        </p:tgtEl>
                                      </p:cBhvr>
                                    </p:animEffect>
                                    <p:anim calcmode="lin" valueType="num">
                                      <p:cBhvr>
                                        <p:cTn id="109" dur="1000" fill="hold"/>
                                        <p:tgtEl>
                                          <p:spTgt spid="23"/>
                                        </p:tgtEl>
                                        <p:attrNameLst>
                                          <p:attrName>ppt_x</p:attrName>
                                        </p:attrNameLst>
                                      </p:cBhvr>
                                      <p:tavLst>
                                        <p:tav tm="0">
                                          <p:val>
                                            <p:strVal val="#ppt_x"/>
                                          </p:val>
                                        </p:tav>
                                        <p:tav tm="100000">
                                          <p:val>
                                            <p:strVal val="#ppt_x"/>
                                          </p:val>
                                        </p:tav>
                                      </p:tavLst>
                                    </p:anim>
                                    <p:anim calcmode="lin" valueType="num">
                                      <p:cBhvr>
                                        <p:cTn id="110" dur="1000" fill="hold"/>
                                        <p:tgtEl>
                                          <p:spTgt spid="23"/>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24"/>
                                        </p:tgtEl>
                                        <p:attrNameLst>
                                          <p:attrName>style.visibility</p:attrName>
                                        </p:attrNameLst>
                                      </p:cBhvr>
                                      <p:to>
                                        <p:strVal val="visible"/>
                                      </p:to>
                                    </p:set>
                                    <p:animEffect transition="in" filter="fade">
                                      <p:cBhvr>
                                        <p:cTn id="113" dur="1000"/>
                                        <p:tgtEl>
                                          <p:spTgt spid="24"/>
                                        </p:tgtEl>
                                      </p:cBhvr>
                                    </p:animEffect>
                                    <p:anim calcmode="lin" valueType="num">
                                      <p:cBhvr>
                                        <p:cTn id="114" dur="1000" fill="hold"/>
                                        <p:tgtEl>
                                          <p:spTgt spid="24"/>
                                        </p:tgtEl>
                                        <p:attrNameLst>
                                          <p:attrName>ppt_x</p:attrName>
                                        </p:attrNameLst>
                                      </p:cBhvr>
                                      <p:tavLst>
                                        <p:tav tm="0">
                                          <p:val>
                                            <p:strVal val="#ppt_x"/>
                                          </p:val>
                                        </p:tav>
                                        <p:tav tm="100000">
                                          <p:val>
                                            <p:strVal val="#ppt_x"/>
                                          </p:val>
                                        </p:tav>
                                      </p:tavLst>
                                    </p:anim>
                                    <p:anim calcmode="lin" valueType="num">
                                      <p:cBhvr>
                                        <p:cTn id="11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P spid="8" grpId="0"/>
      <p:bldP spid="9" grpId="0"/>
      <p:bldP spid="10" grpId="0"/>
      <p:bldP spid="11" grpId="0"/>
      <p:bldP spid="12" grpId="0" animBg="1"/>
      <p:bldP spid="13" grpId="0" animBg="1"/>
      <p:bldP spid="14" grpId="0" animBg="1"/>
      <p:bldP spid="15" grpId="0"/>
      <p:bldP spid="16" grpId="0"/>
      <p:bldP spid="17" grpId="0" animBg="1"/>
      <p:bldP spid="18" grpId="0" animBg="1"/>
      <p:bldP spid="19" grpId="0" animBg="1"/>
      <p:bldP spid="20" grpId="0"/>
      <p:bldP spid="21" grpId="0" animBg="1"/>
      <p:bldP spid="22" grpId="0" animBg="1"/>
      <p:bldP spid="23" grpId="0" animBg="1"/>
      <p:bldP spid="2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ED0E70-38A8-44E8-B835-1F269FAFE4D3}"/>
              </a:ext>
            </a:extLst>
          </p:cNvPr>
          <p:cNvSpPr>
            <a:spLocks noGrp="1"/>
          </p:cNvSpPr>
          <p:nvPr>
            <p:ph type="sldNum" sz="quarter" idx="12"/>
          </p:nvPr>
        </p:nvSpPr>
        <p:spPr/>
        <p:txBody>
          <a:bodyPr/>
          <a:lstStyle/>
          <a:p>
            <a:fld id="{1E1B8BD3-EEEF-4896-BEE3-06C250004F3C}" type="slidenum">
              <a:rPr lang="en-US" smtClean="0"/>
              <a:pPr/>
              <a:t>24</a:t>
            </a:fld>
            <a:endParaRPr lang="en-US"/>
          </a:p>
        </p:txBody>
      </p:sp>
      <p:sp>
        <p:nvSpPr>
          <p:cNvPr id="3" name="TextBox 2">
            <a:extLst>
              <a:ext uri="{FF2B5EF4-FFF2-40B4-BE49-F238E27FC236}">
                <a16:creationId xmlns:a16="http://schemas.microsoft.com/office/drawing/2014/main" id="{9F6BC048-32F5-4280-8662-7FC0E8433212}"/>
              </a:ext>
            </a:extLst>
          </p:cNvPr>
          <p:cNvSpPr txBox="1"/>
          <p:nvPr/>
        </p:nvSpPr>
        <p:spPr>
          <a:xfrm>
            <a:off x="706073" y="1224793"/>
            <a:ext cx="10779854" cy="3970318"/>
          </a:xfrm>
          <a:prstGeom prst="rect">
            <a:avLst/>
          </a:prstGeom>
          <a:noFill/>
        </p:spPr>
        <p:txBody>
          <a:bodyPr wrap="square" rtlCol="0">
            <a:spAutoFit/>
          </a:bodyPr>
          <a:lstStyle/>
          <a:p>
            <a:r>
              <a:rPr lang="en-US" sz="1400" dirty="0">
                <a:latin typeface="Arial Narrow" panose="020B0606020202030204" pitchFamily="34" charset="0"/>
              </a:rPr>
              <a:t>If we could see Sunday laws in Congress, we'd be willing to fight them. But we aren't given that visible evidence that we've expected. We have to take it based on lines that in 2017, Act 911 putting </a:t>
            </a:r>
            <a:r>
              <a:rPr lang="en-US" sz="1400" i="1" dirty="0">
                <a:latin typeface="Arial Narrow" panose="020B0606020202030204" pitchFamily="34" charset="0"/>
              </a:rPr>
              <a:t>in God we trust </a:t>
            </a:r>
            <a:r>
              <a:rPr lang="en-US" sz="1400" dirty="0">
                <a:latin typeface="Arial Narrow" panose="020B0606020202030204" pitchFamily="34" charset="0"/>
              </a:rPr>
              <a:t>in Arkansas schools is a violation of church and state. Would we live our lives differently? Would we be a lot more serious about the history we're living through if the French revolution looked like the French revolution? The fact that this is not a hot war, but an information war it's not a peace and safety message, it's a warning that the history were going through is dangerous time. By the time it comes and we can recognize the violence, the seven last plagues are far too late to change our ideas, our perception of politics, our methods of study, how we live our lives. It's not a peace and safety message to say the history that we're walking through is much less violent or visible because it's typified in prophecy. Like the Protestant churches who said we never would have crucified Him, they're willing to say we would never do what Hitler did, not just the violence but the uniting with the papacy. Most Protestants know not to do that but at the same time they want Trump in their government. They don't know the history they're repeating.</a:t>
            </a:r>
          </a:p>
          <a:p>
            <a:r>
              <a:rPr lang="en-US" sz="1400" dirty="0">
                <a:latin typeface="Arial Narrow" panose="020B0606020202030204" pitchFamily="34" charset="0"/>
              </a:rPr>
              <a:t> </a:t>
            </a:r>
          </a:p>
          <a:p>
            <a:r>
              <a:rPr lang="en-US" sz="1400" dirty="0">
                <a:latin typeface="Arial Narrow" panose="020B0606020202030204" pitchFamily="34" charset="0"/>
              </a:rPr>
              <a:t>We studied together about 2 months and this is about the summary that we've touched without yet going into time. What we're studying is the repeating patterns of history and those are the things that challenge us. So we're encouraged to keep watching and by the end of this year will have World War 1 overlaid. This message is not completed and finished, it continues to grow and tell us what's coming. We need to watch and follow. We need to be on our guard and make sure that we're following the rules and we need to follow the external events. We're in a history that is already well on its way to setting up the final events that Ellen White spoke about. In a very few years we're going to have to reach the world. What will we say to our friends and family who are not Adventist to help them understand?. We're grateful that we are still in training and that we still have time. If we could see World War 3 would, we be studying harder? The problem all the way through is it life looks normal, but we're not alone in this. Paul was not alone. Ellen White says he was the happiest person on board that ship. She said while he was a prisoner he was the master of that ship. He had two important helpers who by their own choice, did not allow him to go through that alone. Aristarchus and Luke, Christ and the Holy Spirit. So we don't have to go through this history alone.</a:t>
            </a:r>
          </a:p>
        </p:txBody>
      </p:sp>
    </p:spTree>
    <p:extLst>
      <p:ext uri="{BB962C8B-B14F-4D97-AF65-F5344CB8AC3E}">
        <p14:creationId xmlns:p14="http://schemas.microsoft.com/office/powerpoint/2010/main" val="97185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35">
            <a:extLst>
              <a:ext uri="{FF2B5EF4-FFF2-40B4-BE49-F238E27FC236}">
                <a16:creationId xmlns:a16="http://schemas.microsoft.com/office/drawing/2014/main" id="{66DAE5A8-50CA-4860-AD74-3BAFB242EC05}"/>
              </a:ext>
            </a:extLst>
          </p:cNvPr>
          <p:cNvSpPr>
            <a:spLocks noGrp="1"/>
          </p:cNvSpPr>
          <p:nvPr>
            <p:ph type="sldNum" sz="quarter" idx="12"/>
          </p:nvPr>
        </p:nvSpPr>
        <p:spPr/>
        <p:txBody>
          <a:bodyPr/>
          <a:lstStyle/>
          <a:p>
            <a:fld id="{1E1B8BD3-EEEF-4896-BEE3-06C250004F3C}" type="slidenum">
              <a:rPr lang="en-US" smtClean="0"/>
              <a:pPr/>
              <a:t>3</a:t>
            </a:fld>
            <a:endParaRPr lang="en-US"/>
          </a:p>
        </p:txBody>
      </p:sp>
      <p:sp>
        <p:nvSpPr>
          <p:cNvPr id="5" name="TextBox 4">
            <a:extLst>
              <a:ext uri="{FF2B5EF4-FFF2-40B4-BE49-F238E27FC236}">
                <a16:creationId xmlns:a16="http://schemas.microsoft.com/office/drawing/2014/main" id="{594F4059-20AD-42D1-BC8C-671AA6F99FEB}"/>
              </a:ext>
            </a:extLst>
          </p:cNvPr>
          <p:cNvSpPr txBox="1"/>
          <p:nvPr/>
        </p:nvSpPr>
        <p:spPr>
          <a:xfrm>
            <a:off x="612396" y="3246539"/>
            <a:ext cx="7768206" cy="3385542"/>
          </a:xfrm>
          <a:prstGeom prst="rect">
            <a:avLst/>
          </a:prstGeom>
          <a:noFill/>
        </p:spPr>
        <p:txBody>
          <a:bodyPr wrap="square" rtlCol="0">
            <a:spAutoFit/>
          </a:bodyPr>
          <a:lstStyle/>
          <a:p>
            <a:r>
              <a:rPr lang="en-US" sz="1400" dirty="0">
                <a:latin typeface="Arial Narrow" panose="020B0606020202030204" pitchFamily="34" charset="0"/>
              </a:rPr>
              <a:t>Then we understood that this line of the ship is telling a story, the story of these two entities and we can mark Sidon, Cypress, and the one we want to particularly remember is the sea between Cypress and Myra, the sea of Cilicia and Pamphylia.  This is the sea they sail on between Cypress and Myra, between midnight cry and Sunday law, but for those that have followed the classes we’ll mark it close of probation, not Sunday law. Because Sunday law for the ship is close of probation. Between midnight cry and close of probation, this is the waymark of </a:t>
            </a:r>
            <a:r>
              <a:rPr lang="en-US" sz="1400" dirty="0" err="1">
                <a:latin typeface="Arial Narrow" panose="020B0606020202030204" pitchFamily="34" charset="0"/>
              </a:rPr>
              <a:t>Panium</a:t>
            </a:r>
            <a:r>
              <a:rPr lang="en-US" sz="1400" dirty="0">
                <a:latin typeface="Arial Narrow" panose="020B0606020202030204" pitchFamily="34" charset="0"/>
              </a:rPr>
              <a:t>, and for this ship represented by Felix and Agrippa it sails over the sea right at the end of its voyage. Cilicia means to overturn, and Pamphylia means a nation made up of every tribe. Between </a:t>
            </a:r>
            <a:r>
              <a:rPr lang="en-US" sz="1400" dirty="0" err="1">
                <a:latin typeface="Arial Narrow" panose="020B0606020202030204" pitchFamily="34" charset="0"/>
              </a:rPr>
              <a:t>Panium</a:t>
            </a:r>
            <a:r>
              <a:rPr lang="en-US" sz="1400" dirty="0">
                <a:latin typeface="Arial Narrow" panose="020B0606020202030204" pitchFamily="34" charset="0"/>
              </a:rPr>
              <a:t> and Sunday law these two institutions are overturned. What rises up is symbolized by a nation made up of every tribe. When we draw that out then between </a:t>
            </a:r>
            <a:r>
              <a:rPr lang="en-US" sz="1400" dirty="0" err="1">
                <a:latin typeface="Arial Narrow" panose="020B0606020202030204" pitchFamily="34" charset="0"/>
              </a:rPr>
              <a:t>Panium</a:t>
            </a:r>
            <a:r>
              <a:rPr lang="en-US" sz="1400" dirty="0">
                <a:latin typeface="Arial Narrow" panose="020B0606020202030204" pitchFamily="34" charset="0"/>
              </a:rPr>
              <a:t> and Sunday law we can expect to see the United States fall. What is the United States in Revelation?  It's the sixth head of Bible prophecy. What is coming up? The 7th head.   The United States is going down while we see the rising up of what we call the United Nations.  In this first line we trace these institutions from 1989 to Sunday law and it gives us this window into this time period.  We spent much time discussing what this looks like.  At Sunday law it marks its end or it's closed door, and it marks this particular overturning beginning at </a:t>
            </a:r>
            <a:r>
              <a:rPr lang="en-US" sz="1400" dirty="0" err="1">
                <a:latin typeface="Arial Narrow" panose="020B0606020202030204" pitchFamily="34" charset="0"/>
              </a:rPr>
              <a:t>Panium</a:t>
            </a:r>
            <a:r>
              <a:rPr lang="en-US" sz="1400" dirty="0">
                <a:latin typeface="Arial Narrow" panose="020B0606020202030204" pitchFamily="34" charset="0"/>
              </a:rPr>
              <a:t>. The fall of the six head and the rise of the 7th.</a:t>
            </a:r>
          </a:p>
          <a:p>
            <a:r>
              <a:rPr lang="en-US" dirty="0"/>
              <a:t> </a:t>
            </a:r>
          </a:p>
        </p:txBody>
      </p:sp>
      <p:sp>
        <p:nvSpPr>
          <p:cNvPr id="6" name="Text Box 2">
            <a:extLst>
              <a:ext uri="{FF2B5EF4-FFF2-40B4-BE49-F238E27FC236}">
                <a16:creationId xmlns:a16="http://schemas.microsoft.com/office/drawing/2014/main" id="{D8C34473-02F7-451B-98C8-3B222FCAA6A2}"/>
              </a:ext>
            </a:extLst>
          </p:cNvPr>
          <p:cNvSpPr txBox="1">
            <a:spLocks noChangeArrowheads="1"/>
          </p:cNvSpPr>
          <p:nvPr/>
        </p:nvSpPr>
        <p:spPr bwMode="auto">
          <a:xfrm>
            <a:off x="1946245" y="335560"/>
            <a:ext cx="6858000" cy="2571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3">
            <a:extLst>
              <a:ext uri="{FF2B5EF4-FFF2-40B4-BE49-F238E27FC236}">
                <a16:creationId xmlns:a16="http://schemas.microsoft.com/office/drawing/2014/main" id="{D3EFE9BE-E148-4A69-917B-BD4663536B93}"/>
              </a:ext>
            </a:extLst>
          </p:cNvPr>
          <p:cNvSpPr>
            <a:spLocks noChangeShapeType="1"/>
          </p:cNvSpPr>
          <p:nvPr/>
        </p:nvSpPr>
        <p:spPr bwMode="auto">
          <a:xfrm>
            <a:off x="2803495" y="2050060"/>
            <a:ext cx="5743575"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4">
            <a:extLst>
              <a:ext uri="{FF2B5EF4-FFF2-40B4-BE49-F238E27FC236}">
                <a16:creationId xmlns:a16="http://schemas.microsoft.com/office/drawing/2014/main" id="{E4363EC6-95C1-4FBA-AF7E-F50A633DAB2E}"/>
              </a:ext>
            </a:extLst>
          </p:cNvPr>
          <p:cNvSpPr>
            <a:spLocks noChangeShapeType="1"/>
          </p:cNvSpPr>
          <p:nvPr/>
        </p:nvSpPr>
        <p:spPr bwMode="auto">
          <a:xfrm>
            <a:off x="3489295" y="1421410"/>
            <a:ext cx="0" cy="6286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5">
            <a:extLst>
              <a:ext uri="{FF2B5EF4-FFF2-40B4-BE49-F238E27FC236}">
                <a16:creationId xmlns:a16="http://schemas.microsoft.com/office/drawing/2014/main" id="{2D060BFA-C2D9-41BB-890D-43B67966DD0B}"/>
              </a:ext>
            </a:extLst>
          </p:cNvPr>
          <p:cNvSpPr txBox="1">
            <a:spLocks noChangeArrowheads="1"/>
          </p:cNvSpPr>
          <p:nvPr/>
        </p:nvSpPr>
        <p:spPr bwMode="auto">
          <a:xfrm>
            <a:off x="2974945" y="2164360"/>
            <a:ext cx="15430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Felix/Festus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Arial Narrow" panose="020B0606020202030204" pitchFamily="34" charset="0"/>
              </a:rPr>
              <a:t> USA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Agrippa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Arial Narrow" panose="020B0606020202030204" pitchFamily="34" charset="0"/>
              </a:rPr>
              <a:t>  SDA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Text Box 6">
            <a:extLst>
              <a:ext uri="{FF2B5EF4-FFF2-40B4-BE49-F238E27FC236}">
                <a16:creationId xmlns:a16="http://schemas.microsoft.com/office/drawing/2014/main" id="{2584B774-AE9F-450B-B7BA-597008393546}"/>
              </a:ext>
            </a:extLst>
          </p:cNvPr>
          <p:cNvSpPr txBox="1">
            <a:spLocks noChangeArrowheads="1"/>
          </p:cNvSpPr>
          <p:nvPr/>
        </p:nvSpPr>
        <p:spPr bwMode="auto">
          <a:xfrm>
            <a:off x="3146395" y="849910"/>
            <a:ext cx="7429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Caesarea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Line 7">
            <a:extLst>
              <a:ext uri="{FF2B5EF4-FFF2-40B4-BE49-F238E27FC236}">
                <a16:creationId xmlns:a16="http://schemas.microsoft.com/office/drawing/2014/main" id="{28BF40ED-5741-4824-8C42-6A1A205F3352}"/>
              </a:ext>
            </a:extLst>
          </p:cNvPr>
          <p:cNvSpPr>
            <a:spLocks noChangeShapeType="1"/>
          </p:cNvSpPr>
          <p:nvPr/>
        </p:nvSpPr>
        <p:spPr bwMode="auto">
          <a:xfrm>
            <a:off x="4746595" y="1707160"/>
            <a:ext cx="0" cy="3429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8">
            <a:extLst>
              <a:ext uri="{FF2B5EF4-FFF2-40B4-BE49-F238E27FC236}">
                <a16:creationId xmlns:a16="http://schemas.microsoft.com/office/drawing/2014/main" id="{1D579135-CA21-48B8-A678-F39DCC59F903}"/>
              </a:ext>
            </a:extLst>
          </p:cNvPr>
          <p:cNvSpPr txBox="1">
            <a:spLocks noChangeArrowheads="1"/>
          </p:cNvSpPr>
          <p:nvPr/>
        </p:nvSpPr>
        <p:spPr bwMode="auto">
          <a:xfrm>
            <a:off x="4346545" y="1421410"/>
            <a:ext cx="7429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Sidon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9">
            <a:extLst>
              <a:ext uri="{FF2B5EF4-FFF2-40B4-BE49-F238E27FC236}">
                <a16:creationId xmlns:a16="http://schemas.microsoft.com/office/drawing/2014/main" id="{7E303573-4D8E-4656-8A64-506B94411C3D}"/>
              </a:ext>
            </a:extLst>
          </p:cNvPr>
          <p:cNvSpPr txBox="1">
            <a:spLocks noChangeArrowheads="1"/>
          </p:cNvSpPr>
          <p:nvPr/>
        </p:nvSpPr>
        <p:spPr bwMode="auto">
          <a:xfrm>
            <a:off x="6318220" y="1592860"/>
            <a:ext cx="1314450"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sea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0">
            <a:extLst>
              <a:ext uri="{FF2B5EF4-FFF2-40B4-BE49-F238E27FC236}">
                <a16:creationId xmlns:a16="http://schemas.microsoft.com/office/drawing/2014/main" id="{B2A909EF-FEB6-493D-8FF0-BB258807AC4A}"/>
              </a:ext>
            </a:extLst>
          </p:cNvPr>
          <p:cNvSpPr txBox="1">
            <a:spLocks noChangeArrowheads="1"/>
          </p:cNvSpPr>
          <p:nvPr/>
        </p:nvSpPr>
        <p:spPr bwMode="auto">
          <a:xfrm>
            <a:off x="3317845" y="421285"/>
            <a:ext cx="46672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1A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11">
            <a:extLst>
              <a:ext uri="{FF2B5EF4-FFF2-40B4-BE49-F238E27FC236}">
                <a16:creationId xmlns:a16="http://schemas.microsoft.com/office/drawing/2014/main" id="{F1363950-1F5B-4433-9115-43B70675884F}"/>
              </a:ext>
            </a:extLst>
          </p:cNvPr>
          <p:cNvSpPr>
            <a:spLocks noChangeShapeType="1"/>
          </p:cNvSpPr>
          <p:nvPr/>
        </p:nvSpPr>
        <p:spPr bwMode="auto">
          <a:xfrm>
            <a:off x="3232120" y="1392835"/>
            <a:ext cx="5143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2">
            <a:extLst>
              <a:ext uri="{FF2B5EF4-FFF2-40B4-BE49-F238E27FC236}">
                <a16:creationId xmlns:a16="http://schemas.microsoft.com/office/drawing/2014/main" id="{A2ADF322-0BE7-42F0-80CC-29F687DC8045}"/>
              </a:ext>
            </a:extLst>
          </p:cNvPr>
          <p:cNvSpPr>
            <a:spLocks noChangeShapeType="1"/>
          </p:cNvSpPr>
          <p:nvPr/>
        </p:nvSpPr>
        <p:spPr bwMode="auto">
          <a:xfrm>
            <a:off x="4460845" y="1707160"/>
            <a:ext cx="5143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3">
            <a:extLst>
              <a:ext uri="{FF2B5EF4-FFF2-40B4-BE49-F238E27FC236}">
                <a16:creationId xmlns:a16="http://schemas.microsoft.com/office/drawing/2014/main" id="{93782E54-3FF3-4E15-BEF4-0C90AE516829}"/>
              </a:ext>
            </a:extLst>
          </p:cNvPr>
          <p:cNvSpPr>
            <a:spLocks noChangeShapeType="1"/>
          </p:cNvSpPr>
          <p:nvPr/>
        </p:nvSpPr>
        <p:spPr bwMode="auto">
          <a:xfrm>
            <a:off x="6061045" y="1421410"/>
            <a:ext cx="0" cy="6286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4">
            <a:extLst>
              <a:ext uri="{FF2B5EF4-FFF2-40B4-BE49-F238E27FC236}">
                <a16:creationId xmlns:a16="http://schemas.microsoft.com/office/drawing/2014/main" id="{53B93473-375E-4623-BE7E-E8A67080B1F5}"/>
              </a:ext>
            </a:extLst>
          </p:cNvPr>
          <p:cNvSpPr txBox="1">
            <a:spLocks noChangeArrowheads="1"/>
          </p:cNvSpPr>
          <p:nvPr/>
        </p:nvSpPr>
        <p:spPr bwMode="auto">
          <a:xfrm>
            <a:off x="5746720" y="1107085"/>
            <a:ext cx="7429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Cyprus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15">
            <a:extLst>
              <a:ext uri="{FF2B5EF4-FFF2-40B4-BE49-F238E27FC236}">
                <a16:creationId xmlns:a16="http://schemas.microsoft.com/office/drawing/2014/main" id="{8931FF3F-DC86-42A0-B606-551EF0E69BDC}"/>
              </a:ext>
            </a:extLst>
          </p:cNvPr>
          <p:cNvSpPr txBox="1">
            <a:spLocks noChangeArrowheads="1"/>
          </p:cNvSpPr>
          <p:nvPr/>
        </p:nvSpPr>
        <p:spPr bwMode="auto">
          <a:xfrm>
            <a:off x="5861020" y="764185"/>
            <a:ext cx="4667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Line 16">
            <a:extLst>
              <a:ext uri="{FF2B5EF4-FFF2-40B4-BE49-F238E27FC236}">
                <a16:creationId xmlns:a16="http://schemas.microsoft.com/office/drawing/2014/main" id="{C04E49CF-FA48-448A-8C94-D4690FE8216C}"/>
              </a:ext>
            </a:extLst>
          </p:cNvPr>
          <p:cNvSpPr>
            <a:spLocks noChangeShapeType="1"/>
          </p:cNvSpPr>
          <p:nvPr/>
        </p:nvSpPr>
        <p:spPr bwMode="auto">
          <a:xfrm>
            <a:off x="5832445" y="1421410"/>
            <a:ext cx="5143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17">
            <a:extLst>
              <a:ext uri="{FF2B5EF4-FFF2-40B4-BE49-F238E27FC236}">
                <a16:creationId xmlns:a16="http://schemas.microsoft.com/office/drawing/2014/main" id="{1BD7BFC6-A9A7-4ED0-BD2C-2FB4F05921D9}"/>
              </a:ext>
            </a:extLst>
          </p:cNvPr>
          <p:cNvSpPr>
            <a:spLocks noChangeShapeType="1"/>
          </p:cNvSpPr>
          <p:nvPr/>
        </p:nvSpPr>
        <p:spPr bwMode="auto">
          <a:xfrm>
            <a:off x="7861270" y="1421410"/>
            <a:ext cx="0" cy="6286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18">
            <a:extLst>
              <a:ext uri="{FF2B5EF4-FFF2-40B4-BE49-F238E27FC236}">
                <a16:creationId xmlns:a16="http://schemas.microsoft.com/office/drawing/2014/main" id="{EB790D49-83ED-4B7A-AF07-439A7243B019}"/>
              </a:ext>
            </a:extLst>
          </p:cNvPr>
          <p:cNvSpPr txBox="1">
            <a:spLocks noChangeArrowheads="1"/>
          </p:cNvSpPr>
          <p:nvPr/>
        </p:nvSpPr>
        <p:spPr bwMode="auto">
          <a:xfrm>
            <a:off x="7518370" y="1021360"/>
            <a:ext cx="7429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Myra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19">
            <a:extLst>
              <a:ext uri="{FF2B5EF4-FFF2-40B4-BE49-F238E27FC236}">
                <a16:creationId xmlns:a16="http://schemas.microsoft.com/office/drawing/2014/main" id="{FC92E579-08EF-4CBC-99C2-EF40B4A0459B}"/>
              </a:ext>
            </a:extLst>
          </p:cNvPr>
          <p:cNvSpPr>
            <a:spLocks noChangeShapeType="1"/>
          </p:cNvSpPr>
          <p:nvPr/>
        </p:nvSpPr>
        <p:spPr bwMode="auto">
          <a:xfrm>
            <a:off x="7604095" y="1392835"/>
            <a:ext cx="5143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20">
            <a:extLst>
              <a:ext uri="{FF2B5EF4-FFF2-40B4-BE49-F238E27FC236}">
                <a16:creationId xmlns:a16="http://schemas.microsoft.com/office/drawing/2014/main" id="{6A18575D-06AA-40FA-82EB-B7F46795BE74}"/>
              </a:ext>
            </a:extLst>
          </p:cNvPr>
          <p:cNvSpPr txBox="1">
            <a:spLocks noChangeArrowheads="1"/>
          </p:cNvSpPr>
          <p:nvPr/>
        </p:nvSpPr>
        <p:spPr bwMode="auto">
          <a:xfrm>
            <a:off x="6346795" y="2107210"/>
            <a:ext cx="2646203"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Cilicia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Arial Narrow" panose="020B0606020202030204" pitchFamily="34" charset="0"/>
              </a:rPr>
              <a:t> overturn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Pamphylia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Arial Narrow" panose="020B0606020202030204" pitchFamily="34" charset="0"/>
              </a:rPr>
              <a:t> a nation made up of every tribe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9" name="Text Box 21">
            <a:extLst>
              <a:ext uri="{FF2B5EF4-FFF2-40B4-BE49-F238E27FC236}">
                <a16:creationId xmlns:a16="http://schemas.microsoft.com/office/drawing/2014/main" id="{1695F6B9-247C-4BE9-8E22-1F1C9AF7D97D}"/>
              </a:ext>
            </a:extLst>
          </p:cNvPr>
          <p:cNvSpPr txBox="1">
            <a:spLocks noChangeArrowheads="1"/>
          </p:cNvSpPr>
          <p:nvPr/>
        </p:nvSpPr>
        <p:spPr bwMode="auto">
          <a:xfrm>
            <a:off x="7661245" y="392710"/>
            <a:ext cx="466725"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22">
            <a:extLst>
              <a:ext uri="{FF2B5EF4-FFF2-40B4-BE49-F238E27FC236}">
                <a16:creationId xmlns:a16="http://schemas.microsoft.com/office/drawing/2014/main" id="{238B179E-1725-4C9C-92B5-F33748C2F6CA}"/>
              </a:ext>
            </a:extLst>
          </p:cNvPr>
          <p:cNvSpPr txBox="1">
            <a:spLocks noChangeArrowheads="1"/>
          </p:cNvSpPr>
          <p:nvPr/>
        </p:nvSpPr>
        <p:spPr bwMode="auto">
          <a:xfrm>
            <a:off x="5689570" y="421285"/>
            <a:ext cx="74295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Panium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23">
            <a:extLst>
              <a:ext uri="{FF2B5EF4-FFF2-40B4-BE49-F238E27FC236}">
                <a16:creationId xmlns:a16="http://schemas.microsoft.com/office/drawing/2014/main" id="{D7569775-64E3-43A5-9817-096FE6C19C73}"/>
              </a:ext>
            </a:extLst>
          </p:cNvPr>
          <p:cNvSpPr txBox="1">
            <a:spLocks noChangeArrowheads="1"/>
          </p:cNvSpPr>
          <p:nvPr/>
        </p:nvSpPr>
        <p:spPr bwMode="auto">
          <a:xfrm>
            <a:off x="1946245" y="1364260"/>
            <a:ext cx="11430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Adramyttium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2" name="Group 2">
            <a:extLst>
              <a:ext uri="{FF2B5EF4-FFF2-40B4-BE49-F238E27FC236}">
                <a16:creationId xmlns:a16="http://schemas.microsoft.com/office/drawing/2014/main" id="{0FEFAB3F-61AA-4635-B73B-7CF97B69BAC9}"/>
              </a:ext>
            </a:extLst>
          </p:cNvPr>
          <p:cNvGrpSpPr>
            <a:grpSpLocks/>
          </p:cNvGrpSpPr>
          <p:nvPr/>
        </p:nvGrpSpPr>
        <p:grpSpPr bwMode="auto">
          <a:xfrm>
            <a:off x="8496300" y="3870997"/>
            <a:ext cx="2857500" cy="1314450"/>
            <a:chOff x="110756700" y="108642150"/>
            <a:chExt cx="2857500" cy="1314450"/>
          </a:xfrm>
        </p:grpSpPr>
        <p:sp>
          <p:nvSpPr>
            <p:cNvPr id="3" name="Text Box 3">
              <a:extLst>
                <a:ext uri="{FF2B5EF4-FFF2-40B4-BE49-F238E27FC236}">
                  <a16:creationId xmlns:a16="http://schemas.microsoft.com/office/drawing/2014/main" id="{CCBAE51F-F9EA-425C-A312-EBE5CEDC19DC}"/>
                </a:ext>
              </a:extLst>
            </p:cNvPr>
            <p:cNvSpPr txBox="1">
              <a:spLocks noChangeArrowheads="1"/>
            </p:cNvSpPr>
            <p:nvPr/>
          </p:nvSpPr>
          <p:spPr bwMode="auto">
            <a:xfrm>
              <a:off x="110756700" y="108642150"/>
              <a:ext cx="2857500" cy="1314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4">
              <a:extLst>
                <a:ext uri="{FF2B5EF4-FFF2-40B4-BE49-F238E27FC236}">
                  <a16:creationId xmlns:a16="http://schemas.microsoft.com/office/drawing/2014/main" id="{967B3DAA-21F6-47D4-A494-2E672AD68B57}"/>
                </a:ext>
              </a:extLst>
            </p:cNvPr>
            <p:cNvSpPr>
              <a:spLocks noChangeShapeType="1"/>
            </p:cNvSpPr>
            <p:nvPr/>
          </p:nvSpPr>
          <p:spPr bwMode="auto">
            <a:xfrm>
              <a:off x="110871000" y="109156500"/>
              <a:ext cx="25717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5">
              <a:extLst>
                <a:ext uri="{FF2B5EF4-FFF2-40B4-BE49-F238E27FC236}">
                  <a16:creationId xmlns:a16="http://schemas.microsoft.com/office/drawing/2014/main" id="{AD0F1925-0A13-4A10-A677-E700E3D66EFA}"/>
                </a:ext>
              </a:extLst>
            </p:cNvPr>
            <p:cNvSpPr txBox="1">
              <a:spLocks noChangeArrowheads="1"/>
            </p:cNvSpPr>
            <p:nvPr/>
          </p:nvSpPr>
          <p:spPr bwMode="auto">
            <a:xfrm>
              <a:off x="112956975" y="108642150"/>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6">
              <a:extLst>
                <a:ext uri="{FF2B5EF4-FFF2-40B4-BE49-F238E27FC236}">
                  <a16:creationId xmlns:a16="http://schemas.microsoft.com/office/drawing/2014/main" id="{6B09B430-3EC0-4BD9-9213-A9755A93E196}"/>
                </a:ext>
              </a:extLst>
            </p:cNvPr>
            <p:cNvSpPr>
              <a:spLocks noChangeShapeType="1"/>
            </p:cNvSpPr>
            <p:nvPr/>
          </p:nvSpPr>
          <p:spPr bwMode="auto">
            <a:xfrm>
              <a:off x="113214150" y="108870750"/>
              <a:ext cx="0" cy="2857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7">
              <a:extLst>
                <a:ext uri="{FF2B5EF4-FFF2-40B4-BE49-F238E27FC236}">
                  <a16:creationId xmlns:a16="http://schemas.microsoft.com/office/drawing/2014/main" id="{5A09289D-8990-4F8E-AE34-FE9F63585219}"/>
                </a:ext>
              </a:extLst>
            </p:cNvPr>
            <p:cNvSpPr txBox="1">
              <a:spLocks noChangeArrowheads="1"/>
            </p:cNvSpPr>
            <p:nvPr/>
          </p:nvSpPr>
          <p:spPr bwMode="auto">
            <a:xfrm>
              <a:off x="110785275" y="108642150"/>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8">
              <a:extLst>
                <a:ext uri="{FF2B5EF4-FFF2-40B4-BE49-F238E27FC236}">
                  <a16:creationId xmlns:a16="http://schemas.microsoft.com/office/drawing/2014/main" id="{82B0A568-707E-4FB6-AC20-FED93BCAFCE7}"/>
                </a:ext>
              </a:extLst>
            </p:cNvPr>
            <p:cNvSpPr>
              <a:spLocks noChangeShapeType="1"/>
            </p:cNvSpPr>
            <p:nvPr/>
          </p:nvSpPr>
          <p:spPr bwMode="auto">
            <a:xfrm>
              <a:off x="111042450" y="108870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9">
              <a:extLst>
                <a:ext uri="{FF2B5EF4-FFF2-40B4-BE49-F238E27FC236}">
                  <a16:creationId xmlns:a16="http://schemas.microsoft.com/office/drawing/2014/main" id="{A7E2BBEC-7DBA-4A29-866E-F04B9AB4B405}"/>
                </a:ext>
              </a:extLst>
            </p:cNvPr>
            <p:cNvSpPr>
              <a:spLocks noChangeShapeType="1"/>
            </p:cNvSpPr>
            <p:nvPr/>
          </p:nvSpPr>
          <p:spPr bwMode="auto">
            <a:xfrm>
              <a:off x="110899575" y="108870750"/>
              <a:ext cx="2857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10">
              <a:extLst>
                <a:ext uri="{FF2B5EF4-FFF2-40B4-BE49-F238E27FC236}">
                  <a16:creationId xmlns:a16="http://schemas.microsoft.com/office/drawing/2014/main" id="{4966F2F1-842E-4096-8374-A28544E93D00}"/>
                </a:ext>
              </a:extLst>
            </p:cNvPr>
            <p:cNvSpPr>
              <a:spLocks noChangeShapeType="1"/>
            </p:cNvSpPr>
            <p:nvPr/>
          </p:nvSpPr>
          <p:spPr bwMode="auto">
            <a:xfrm>
              <a:off x="113099850" y="10887075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11">
              <a:extLst>
                <a:ext uri="{FF2B5EF4-FFF2-40B4-BE49-F238E27FC236}">
                  <a16:creationId xmlns:a16="http://schemas.microsoft.com/office/drawing/2014/main" id="{528CAC1E-E334-4104-9BFB-F64812AE5DC6}"/>
                </a:ext>
              </a:extLst>
            </p:cNvPr>
            <p:cNvSpPr>
              <a:spLocks noChangeShapeType="1"/>
            </p:cNvSpPr>
            <p:nvPr/>
          </p:nvSpPr>
          <p:spPr bwMode="auto">
            <a:xfrm>
              <a:off x="111099600" y="109156500"/>
              <a:ext cx="2114550" cy="514350"/>
            </a:xfrm>
            <a:prstGeom prst="line">
              <a:avLst/>
            </a:prstGeom>
            <a:noFill/>
            <a:ln w="25400">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12">
              <a:extLst>
                <a:ext uri="{FF2B5EF4-FFF2-40B4-BE49-F238E27FC236}">
                  <a16:creationId xmlns:a16="http://schemas.microsoft.com/office/drawing/2014/main" id="{1ABD154F-CE87-41EB-AEFF-CFF990D249A8}"/>
                </a:ext>
              </a:extLst>
            </p:cNvPr>
            <p:cNvSpPr>
              <a:spLocks noChangeShapeType="1"/>
            </p:cNvSpPr>
            <p:nvPr/>
          </p:nvSpPr>
          <p:spPr bwMode="auto">
            <a:xfrm flipV="1">
              <a:off x="111156750" y="109385100"/>
              <a:ext cx="2000250" cy="514350"/>
            </a:xfrm>
            <a:prstGeom prst="line">
              <a:avLst/>
            </a:prstGeom>
            <a:noFill/>
            <a:ln w="25400">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13">
              <a:extLst>
                <a:ext uri="{FF2B5EF4-FFF2-40B4-BE49-F238E27FC236}">
                  <a16:creationId xmlns:a16="http://schemas.microsoft.com/office/drawing/2014/main" id="{2D8979E3-245E-4E44-84E1-3E6DA0F025EB}"/>
                </a:ext>
              </a:extLst>
            </p:cNvPr>
            <p:cNvSpPr txBox="1">
              <a:spLocks noChangeArrowheads="1"/>
            </p:cNvSpPr>
            <p:nvPr/>
          </p:nvSpPr>
          <p:spPr bwMode="auto">
            <a:xfrm>
              <a:off x="113214150" y="109613700"/>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14">
              <a:extLst>
                <a:ext uri="{FF2B5EF4-FFF2-40B4-BE49-F238E27FC236}">
                  <a16:creationId xmlns:a16="http://schemas.microsoft.com/office/drawing/2014/main" id="{49D42683-862D-4F5A-B435-03886D77CB05}"/>
                </a:ext>
              </a:extLst>
            </p:cNvPr>
            <p:cNvSpPr txBox="1">
              <a:spLocks noChangeArrowheads="1"/>
            </p:cNvSpPr>
            <p:nvPr/>
          </p:nvSpPr>
          <p:spPr bwMode="auto">
            <a:xfrm>
              <a:off x="113214150" y="109270800"/>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15">
              <a:extLst>
                <a:ext uri="{FF2B5EF4-FFF2-40B4-BE49-F238E27FC236}">
                  <a16:creationId xmlns:a16="http://schemas.microsoft.com/office/drawing/2014/main" id="{A5D2DB5F-9490-4F53-BAA6-EFFB906E1C5B}"/>
                </a:ext>
              </a:extLst>
            </p:cNvPr>
            <p:cNvSpPr txBox="1">
              <a:spLocks noChangeArrowheads="1"/>
            </p:cNvSpPr>
            <p:nvPr/>
          </p:nvSpPr>
          <p:spPr bwMode="auto">
            <a:xfrm>
              <a:off x="112071150" y="109213650"/>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16">
              <a:extLst>
                <a:ext uri="{FF2B5EF4-FFF2-40B4-BE49-F238E27FC236}">
                  <a16:creationId xmlns:a16="http://schemas.microsoft.com/office/drawing/2014/main" id="{E50B461C-E372-4100-BC06-D07C039C3350}"/>
                </a:ext>
              </a:extLst>
            </p:cNvPr>
            <p:cNvSpPr txBox="1">
              <a:spLocks noChangeArrowheads="1"/>
            </p:cNvSpPr>
            <p:nvPr/>
          </p:nvSpPr>
          <p:spPr bwMode="auto">
            <a:xfrm>
              <a:off x="111385350" y="109556550"/>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7th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47911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1000"/>
                                        <p:tgtEl>
                                          <p:spTgt spid="10"/>
                                        </p:tgtEl>
                                      </p:cBhvr>
                                    </p:animEffect>
                                    <p:anim calcmode="lin" valueType="num">
                                      <p:cBhvr>
                                        <p:cTn id="35" dur="1000" fill="hold"/>
                                        <p:tgtEl>
                                          <p:spTgt spid="10"/>
                                        </p:tgtEl>
                                        <p:attrNameLst>
                                          <p:attrName>ppt_x</p:attrName>
                                        </p:attrNameLst>
                                      </p:cBhvr>
                                      <p:tavLst>
                                        <p:tav tm="0">
                                          <p:val>
                                            <p:strVal val="#ppt_x"/>
                                          </p:val>
                                        </p:tav>
                                        <p:tav tm="100000">
                                          <p:val>
                                            <p:strVal val="#ppt_x"/>
                                          </p:val>
                                        </p:tav>
                                      </p:tavLst>
                                    </p:anim>
                                    <p:anim calcmode="lin" valueType="num">
                                      <p:cBhvr>
                                        <p:cTn id="36" dur="1000" fill="hold"/>
                                        <p:tgtEl>
                                          <p:spTgt spid="10"/>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1000"/>
                                        <p:tgtEl>
                                          <p:spTgt spid="12"/>
                                        </p:tgtEl>
                                      </p:cBhvr>
                                    </p:animEffect>
                                    <p:anim calcmode="lin" valueType="num">
                                      <p:cBhvr>
                                        <p:cTn id="45" dur="1000" fill="hold"/>
                                        <p:tgtEl>
                                          <p:spTgt spid="12"/>
                                        </p:tgtEl>
                                        <p:attrNameLst>
                                          <p:attrName>ppt_x</p:attrName>
                                        </p:attrNameLst>
                                      </p:cBhvr>
                                      <p:tavLst>
                                        <p:tav tm="0">
                                          <p:val>
                                            <p:strVal val="#ppt_x"/>
                                          </p:val>
                                        </p:tav>
                                        <p:tav tm="100000">
                                          <p:val>
                                            <p:strVal val="#ppt_x"/>
                                          </p:val>
                                        </p:tav>
                                      </p:tavLst>
                                    </p:anim>
                                    <p:anim calcmode="lin" valueType="num">
                                      <p:cBhvr>
                                        <p:cTn id="46" dur="1000" fill="hold"/>
                                        <p:tgtEl>
                                          <p:spTgt spid="12"/>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fade">
                                      <p:cBhvr>
                                        <p:cTn id="54" dur="1000"/>
                                        <p:tgtEl>
                                          <p:spTgt spid="14"/>
                                        </p:tgtEl>
                                      </p:cBhvr>
                                    </p:animEffect>
                                    <p:anim calcmode="lin" valueType="num">
                                      <p:cBhvr>
                                        <p:cTn id="55" dur="1000" fill="hold"/>
                                        <p:tgtEl>
                                          <p:spTgt spid="14"/>
                                        </p:tgtEl>
                                        <p:attrNameLst>
                                          <p:attrName>ppt_x</p:attrName>
                                        </p:attrNameLst>
                                      </p:cBhvr>
                                      <p:tavLst>
                                        <p:tav tm="0">
                                          <p:val>
                                            <p:strVal val="#ppt_x"/>
                                          </p:val>
                                        </p:tav>
                                        <p:tav tm="100000">
                                          <p:val>
                                            <p:strVal val="#ppt_x"/>
                                          </p:val>
                                        </p:tav>
                                      </p:tavLst>
                                    </p:anim>
                                    <p:anim calcmode="lin" valueType="num">
                                      <p:cBhvr>
                                        <p:cTn id="56" dur="1000" fill="hold"/>
                                        <p:tgtEl>
                                          <p:spTgt spid="14"/>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fade">
                                      <p:cBhvr>
                                        <p:cTn id="59" dur="1000"/>
                                        <p:tgtEl>
                                          <p:spTgt spid="15"/>
                                        </p:tgtEl>
                                      </p:cBhvr>
                                    </p:animEffect>
                                    <p:anim calcmode="lin" valueType="num">
                                      <p:cBhvr>
                                        <p:cTn id="60" dur="1000" fill="hold"/>
                                        <p:tgtEl>
                                          <p:spTgt spid="15"/>
                                        </p:tgtEl>
                                        <p:attrNameLst>
                                          <p:attrName>ppt_x</p:attrName>
                                        </p:attrNameLst>
                                      </p:cBhvr>
                                      <p:tavLst>
                                        <p:tav tm="0">
                                          <p:val>
                                            <p:strVal val="#ppt_x"/>
                                          </p:val>
                                        </p:tav>
                                        <p:tav tm="100000">
                                          <p:val>
                                            <p:strVal val="#ppt_x"/>
                                          </p:val>
                                        </p:tav>
                                      </p:tavLst>
                                    </p:anim>
                                    <p:anim calcmode="lin" valueType="num">
                                      <p:cBhvr>
                                        <p:cTn id="61" dur="1000" fill="hold"/>
                                        <p:tgtEl>
                                          <p:spTgt spid="15"/>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fade">
                                      <p:cBhvr>
                                        <p:cTn id="64" dur="1000"/>
                                        <p:tgtEl>
                                          <p:spTgt spid="16"/>
                                        </p:tgtEl>
                                      </p:cBhvr>
                                    </p:animEffect>
                                    <p:anim calcmode="lin" valueType="num">
                                      <p:cBhvr>
                                        <p:cTn id="65" dur="1000" fill="hold"/>
                                        <p:tgtEl>
                                          <p:spTgt spid="16"/>
                                        </p:tgtEl>
                                        <p:attrNameLst>
                                          <p:attrName>ppt_x</p:attrName>
                                        </p:attrNameLst>
                                      </p:cBhvr>
                                      <p:tavLst>
                                        <p:tav tm="0">
                                          <p:val>
                                            <p:strVal val="#ppt_x"/>
                                          </p:val>
                                        </p:tav>
                                        <p:tav tm="100000">
                                          <p:val>
                                            <p:strVal val="#ppt_x"/>
                                          </p:val>
                                        </p:tav>
                                      </p:tavLst>
                                    </p:anim>
                                    <p:anim calcmode="lin" valueType="num">
                                      <p:cBhvr>
                                        <p:cTn id="66" dur="1000" fill="hold"/>
                                        <p:tgtEl>
                                          <p:spTgt spid="16"/>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fade">
                                      <p:cBhvr>
                                        <p:cTn id="69" dur="1000"/>
                                        <p:tgtEl>
                                          <p:spTgt spid="17"/>
                                        </p:tgtEl>
                                      </p:cBhvr>
                                    </p:animEffect>
                                    <p:anim calcmode="lin" valueType="num">
                                      <p:cBhvr>
                                        <p:cTn id="70" dur="1000" fill="hold"/>
                                        <p:tgtEl>
                                          <p:spTgt spid="17"/>
                                        </p:tgtEl>
                                        <p:attrNameLst>
                                          <p:attrName>ppt_x</p:attrName>
                                        </p:attrNameLst>
                                      </p:cBhvr>
                                      <p:tavLst>
                                        <p:tav tm="0">
                                          <p:val>
                                            <p:strVal val="#ppt_x"/>
                                          </p:val>
                                        </p:tav>
                                        <p:tav tm="100000">
                                          <p:val>
                                            <p:strVal val="#ppt_x"/>
                                          </p:val>
                                        </p:tav>
                                      </p:tavLst>
                                    </p:anim>
                                    <p:anim calcmode="lin" valueType="num">
                                      <p:cBhvr>
                                        <p:cTn id="71" dur="1000" fill="hold"/>
                                        <p:tgtEl>
                                          <p:spTgt spid="17"/>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fade">
                                      <p:cBhvr>
                                        <p:cTn id="74" dur="1000"/>
                                        <p:tgtEl>
                                          <p:spTgt spid="18"/>
                                        </p:tgtEl>
                                      </p:cBhvr>
                                    </p:animEffect>
                                    <p:anim calcmode="lin" valueType="num">
                                      <p:cBhvr>
                                        <p:cTn id="75" dur="1000" fill="hold"/>
                                        <p:tgtEl>
                                          <p:spTgt spid="18"/>
                                        </p:tgtEl>
                                        <p:attrNameLst>
                                          <p:attrName>ppt_x</p:attrName>
                                        </p:attrNameLst>
                                      </p:cBhvr>
                                      <p:tavLst>
                                        <p:tav tm="0">
                                          <p:val>
                                            <p:strVal val="#ppt_x"/>
                                          </p:val>
                                        </p:tav>
                                        <p:tav tm="100000">
                                          <p:val>
                                            <p:strVal val="#ppt_x"/>
                                          </p:val>
                                        </p:tav>
                                      </p:tavLst>
                                    </p:anim>
                                    <p:anim calcmode="lin" valueType="num">
                                      <p:cBhvr>
                                        <p:cTn id="76" dur="1000" fill="hold"/>
                                        <p:tgtEl>
                                          <p:spTgt spid="18"/>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63"/>
                                        </p:tgtEl>
                                        <p:attrNameLst>
                                          <p:attrName>style.visibility</p:attrName>
                                        </p:attrNameLst>
                                      </p:cBhvr>
                                      <p:to>
                                        <p:strVal val="visible"/>
                                      </p:to>
                                    </p:set>
                                    <p:animEffect transition="in" filter="fade">
                                      <p:cBhvr>
                                        <p:cTn id="79" dur="1000"/>
                                        <p:tgtEl>
                                          <p:spTgt spid="63"/>
                                        </p:tgtEl>
                                      </p:cBhvr>
                                    </p:animEffect>
                                    <p:anim calcmode="lin" valueType="num">
                                      <p:cBhvr>
                                        <p:cTn id="80" dur="1000" fill="hold"/>
                                        <p:tgtEl>
                                          <p:spTgt spid="63"/>
                                        </p:tgtEl>
                                        <p:attrNameLst>
                                          <p:attrName>ppt_x</p:attrName>
                                        </p:attrNameLst>
                                      </p:cBhvr>
                                      <p:tavLst>
                                        <p:tav tm="0">
                                          <p:val>
                                            <p:strVal val="#ppt_x"/>
                                          </p:val>
                                        </p:tav>
                                        <p:tav tm="100000">
                                          <p:val>
                                            <p:strVal val="#ppt_x"/>
                                          </p:val>
                                        </p:tav>
                                      </p:tavLst>
                                    </p:anim>
                                    <p:anim calcmode="lin" valueType="num">
                                      <p:cBhvr>
                                        <p:cTn id="81" dur="1000" fill="hold"/>
                                        <p:tgtEl>
                                          <p:spTgt spid="63"/>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64"/>
                                        </p:tgtEl>
                                        <p:attrNameLst>
                                          <p:attrName>style.visibility</p:attrName>
                                        </p:attrNameLst>
                                      </p:cBhvr>
                                      <p:to>
                                        <p:strVal val="visible"/>
                                      </p:to>
                                    </p:set>
                                    <p:animEffect transition="in" filter="fade">
                                      <p:cBhvr>
                                        <p:cTn id="84" dur="1000"/>
                                        <p:tgtEl>
                                          <p:spTgt spid="64"/>
                                        </p:tgtEl>
                                      </p:cBhvr>
                                    </p:animEffect>
                                    <p:anim calcmode="lin" valueType="num">
                                      <p:cBhvr>
                                        <p:cTn id="85" dur="1000" fill="hold"/>
                                        <p:tgtEl>
                                          <p:spTgt spid="64"/>
                                        </p:tgtEl>
                                        <p:attrNameLst>
                                          <p:attrName>ppt_x</p:attrName>
                                        </p:attrNameLst>
                                      </p:cBhvr>
                                      <p:tavLst>
                                        <p:tav tm="0">
                                          <p:val>
                                            <p:strVal val="#ppt_x"/>
                                          </p:val>
                                        </p:tav>
                                        <p:tav tm="100000">
                                          <p:val>
                                            <p:strVal val="#ppt_x"/>
                                          </p:val>
                                        </p:tav>
                                      </p:tavLst>
                                    </p:anim>
                                    <p:anim calcmode="lin" valueType="num">
                                      <p:cBhvr>
                                        <p:cTn id="86" dur="1000" fill="hold"/>
                                        <p:tgtEl>
                                          <p:spTgt spid="64"/>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65"/>
                                        </p:tgtEl>
                                        <p:attrNameLst>
                                          <p:attrName>style.visibility</p:attrName>
                                        </p:attrNameLst>
                                      </p:cBhvr>
                                      <p:to>
                                        <p:strVal val="visible"/>
                                      </p:to>
                                    </p:set>
                                    <p:animEffect transition="in" filter="fade">
                                      <p:cBhvr>
                                        <p:cTn id="89" dur="1000"/>
                                        <p:tgtEl>
                                          <p:spTgt spid="65"/>
                                        </p:tgtEl>
                                      </p:cBhvr>
                                    </p:animEffect>
                                    <p:anim calcmode="lin" valueType="num">
                                      <p:cBhvr>
                                        <p:cTn id="90" dur="1000" fill="hold"/>
                                        <p:tgtEl>
                                          <p:spTgt spid="65"/>
                                        </p:tgtEl>
                                        <p:attrNameLst>
                                          <p:attrName>ppt_x</p:attrName>
                                        </p:attrNameLst>
                                      </p:cBhvr>
                                      <p:tavLst>
                                        <p:tav tm="0">
                                          <p:val>
                                            <p:strVal val="#ppt_x"/>
                                          </p:val>
                                        </p:tav>
                                        <p:tav tm="100000">
                                          <p:val>
                                            <p:strVal val="#ppt_x"/>
                                          </p:val>
                                        </p:tav>
                                      </p:tavLst>
                                    </p:anim>
                                    <p:anim calcmode="lin" valueType="num">
                                      <p:cBhvr>
                                        <p:cTn id="91" dur="1000" fill="hold"/>
                                        <p:tgtEl>
                                          <p:spTgt spid="65"/>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66"/>
                                        </p:tgtEl>
                                        <p:attrNameLst>
                                          <p:attrName>style.visibility</p:attrName>
                                        </p:attrNameLst>
                                      </p:cBhvr>
                                      <p:to>
                                        <p:strVal val="visible"/>
                                      </p:to>
                                    </p:set>
                                    <p:animEffect transition="in" filter="fade">
                                      <p:cBhvr>
                                        <p:cTn id="94" dur="1000"/>
                                        <p:tgtEl>
                                          <p:spTgt spid="66"/>
                                        </p:tgtEl>
                                      </p:cBhvr>
                                    </p:animEffect>
                                    <p:anim calcmode="lin" valueType="num">
                                      <p:cBhvr>
                                        <p:cTn id="95" dur="1000" fill="hold"/>
                                        <p:tgtEl>
                                          <p:spTgt spid="66"/>
                                        </p:tgtEl>
                                        <p:attrNameLst>
                                          <p:attrName>ppt_x</p:attrName>
                                        </p:attrNameLst>
                                      </p:cBhvr>
                                      <p:tavLst>
                                        <p:tav tm="0">
                                          <p:val>
                                            <p:strVal val="#ppt_x"/>
                                          </p:val>
                                        </p:tav>
                                        <p:tav tm="100000">
                                          <p:val>
                                            <p:strVal val="#ppt_x"/>
                                          </p:val>
                                        </p:tav>
                                      </p:tavLst>
                                    </p:anim>
                                    <p:anim calcmode="lin" valueType="num">
                                      <p:cBhvr>
                                        <p:cTn id="96" dur="1000" fill="hold"/>
                                        <p:tgtEl>
                                          <p:spTgt spid="66"/>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67"/>
                                        </p:tgtEl>
                                        <p:attrNameLst>
                                          <p:attrName>style.visibility</p:attrName>
                                        </p:attrNameLst>
                                      </p:cBhvr>
                                      <p:to>
                                        <p:strVal val="visible"/>
                                      </p:to>
                                    </p:set>
                                    <p:animEffect transition="in" filter="fade">
                                      <p:cBhvr>
                                        <p:cTn id="99" dur="1000"/>
                                        <p:tgtEl>
                                          <p:spTgt spid="67"/>
                                        </p:tgtEl>
                                      </p:cBhvr>
                                    </p:animEffect>
                                    <p:anim calcmode="lin" valueType="num">
                                      <p:cBhvr>
                                        <p:cTn id="100" dur="1000" fill="hold"/>
                                        <p:tgtEl>
                                          <p:spTgt spid="67"/>
                                        </p:tgtEl>
                                        <p:attrNameLst>
                                          <p:attrName>ppt_x</p:attrName>
                                        </p:attrNameLst>
                                      </p:cBhvr>
                                      <p:tavLst>
                                        <p:tav tm="0">
                                          <p:val>
                                            <p:strVal val="#ppt_x"/>
                                          </p:val>
                                        </p:tav>
                                        <p:tav tm="100000">
                                          <p:val>
                                            <p:strVal val="#ppt_x"/>
                                          </p:val>
                                        </p:tav>
                                      </p:tavLst>
                                    </p:anim>
                                    <p:anim calcmode="lin" valueType="num">
                                      <p:cBhvr>
                                        <p:cTn id="101" dur="1000" fill="hold"/>
                                        <p:tgtEl>
                                          <p:spTgt spid="67"/>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68"/>
                                        </p:tgtEl>
                                        <p:attrNameLst>
                                          <p:attrName>style.visibility</p:attrName>
                                        </p:attrNameLst>
                                      </p:cBhvr>
                                      <p:to>
                                        <p:strVal val="visible"/>
                                      </p:to>
                                    </p:set>
                                    <p:animEffect transition="in" filter="fade">
                                      <p:cBhvr>
                                        <p:cTn id="104" dur="1000"/>
                                        <p:tgtEl>
                                          <p:spTgt spid="68"/>
                                        </p:tgtEl>
                                      </p:cBhvr>
                                    </p:animEffect>
                                    <p:anim calcmode="lin" valueType="num">
                                      <p:cBhvr>
                                        <p:cTn id="105" dur="1000" fill="hold"/>
                                        <p:tgtEl>
                                          <p:spTgt spid="68"/>
                                        </p:tgtEl>
                                        <p:attrNameLst>
                                          <p:attrName>ppt_x</p:attrName>
                                        </p:attrNameLst>
                                      </p:cBhvr>
                                      <p:tavLst>
                                        <p:tav tm="0">
                                          <p:val>
                                            <p:strVal val="#ppt_x"/>
                                          </p:val>
                                        </p:tav>
                                        <p:tav tm="100000">
                                          <p:val>
                                            <p:strVal val="#ppt_x"/>
                                          </p:val>
                                        </p:tav>
                                      </p:tavLst>
                                    </p:anim>
                                    <p:anim calcmode="lin" valueType="num">
                                      <p:cBhvr>
                                        <p:cTn id="106" dur="1000" fill="hold"/>
                                        <p:tgtEl>
                                          <p:spTgt spid="68"/>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69"/>
                                        </p:tgtEl>
                                        <p:attrNameLst>
                                          <p:attrName>style.visibility</p:attrName>
                                        </p:attrNameLst>
                                      </p:cBhvr>
                                      <p:to>
                                        <p:strVal val="visible"/>
                                      </p:to>
                                    </p:set>
                                    <p:animEffect transition="in" filter="fade">
                                      <p:cBhvr>
                                        <p:cTn id="109" dur="1000"/>
                                        <p:tgtEl>
                                          <p:spTgt spid="69"/>
                                        </p:tgtEl>
                                      </p:cBhvr>
                                    </p:animEffect>
                                    <p:anim calcmode="lin" valueType="num">
                                      <p:cBhvr>
                                        <p:cTn id="110" dur="1000" fill="hold"/>
                                        <p:tgtEl>
                                          <p:spTgt spid="69"/>
                                        </p:tgtEl>
                                        <p:attrNameLst>
                                          <p:attrName>ppt_x</p:attrName>
                                        </p:attrNameLst>
                                      </p:cBhvr>
                                      <p:tavLst>
                                        <p:tav tm="0">
                                          <p:val>
                                            <p:strVal val="#ppt_x"/>
                                          </p:val>
                                        </p:tav>
                                        <p:tav tm="100000">
                                          <p:val>
                                            <p:strVal val="#ppt_x"/>
                                          </p:val>
                                        </p:tav>
                                      </p:tavLst>
                                    </p:anim>
                                    <p:anim calcmode="lin" valueType="num">
                                      <p:cBhvr>
                                        <p:cTn id="111" dur="1000" fill="hold"/>
                                        <p:tgtEl>
                                          <p:spTgt spid="69"/>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70"/>
                                        </p:tgtEl>
                                        <p:attrNameLst>
                                          <p:attrName>style.visibility</p:attrName>
                                        </p:attrNameLst>
                                      </p:cBhvr>
                                      <p:to>
                                        <p:strVal val="visible"/>
                                      </p:to>
                                    </p:set>
                                    <p:animEffect transition="in" filter="fade">
                                      <p:cBhvr>
                                        <p:cTn id="114" dur="1000"/>
                                        <p:tgtEl>
                                          <p:spTgt spid="70"/>
                                        </p:tgtEl>
                                      </p:cBhvr>
                                    </p:animEffect>
                                    <p:anim calcmode="lin" valueType="num">
                                      <p:cBhvr>
                                        <p:cTn id="115" dur="1000" fill="hold"/>
                                        <p:tgtEl>
                                          <p:spTgt spid="70"/>
                                        </p:tgtEl>
                                        <p:attrNameLst>
                                          <p:attrName>ppt_x</p:attrName>
                                        </p:attrNameLst>
                                      </p:cBhvr>
                                      <p:tavLst>
                                        <p:tav tm="0">
                                          <p:val>
                                            <p:strVal val="#ppt_x"/>
                                          </p:val>
                                        </p:tav>
                                        <p:tav tm="100000">
                                          <p:val>
                                            <p:strVal val="#ppt_x"/>
                                          </p:val>
                                        </p:tav>
                                      </p:tavLst>
                                    </p:anim>
                                    <p:anim calcmode="lin" valueType="num">
                                      <p:cBhvr>
                                        <p:cTn id="116" dur="1000" fill="hold"/>
                                        <p:tgtEl>
                                          <p:spTgt spid="70"/>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71"/>
                                        </p:tgtEl>
                                        <p:attrNameLst>
                                          <p:attrName>style.visibility</p:attrName>
                                        </p:attrNameLst>
                                      </p:cBhvr>
                                      <p:to>
                                        <p:strVal val="visible"/>
                                      </p:to>
                                    </p:set>
                                    <p:animEffect transition="in" filter="fade">
                                      <p:cBhvr>
                                        <p:cTn id="119" dur="1000"/>
                                        <p:tgtEl>
                                          <p:spTgt spid="71"/>
                                        </p:tgtEl>
                                      </p:cBhvr>
                                    </p:animEffect>
                                    <p:anim calcmode="lin" valueType="num">
                                      <p:cBhvr>
                                        <p:cTn id="120" dur="1000" fill="hold"/>
                                        <p:tgtEl>
                                          <p:spTgt spid="71"/>
                                        </p:tgtEl>
                                        <p:attrNameLst>
                                          <p:attrName>ppt_x</p:attrName>
                                        </p:attrNameLst>
                                      </p:cBhvr>
                                      <p:tavLst>
                                        <p:tav tm="0">
                                          <p:val>
                                            <p:strVal val="#ppt_x"/>
                                          </p:val>
                                        </p:tav>
                                        <p:tav tm="100000">
                                          <p:val>
                                            <p:strVal val="#ppt_x"/>
                                          </p:val>
                                        </p:tav>
                                      </p:tavLst>
                                    </p:anim>
                                    <p:anim calcmode="lin" valueType="num">
                                      <p:cBhvr>
                                        <p:cTn id="121"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nodeType="clickEffect">
                                  <p:stCondLst>
                                    <p:cond delay="0"/>
                                  </p:stCondLst>
                                  <p:childTnLst>
                                    <p:set>
                                      <p:cBhvr>
                                        <p:cTn id="125" dur="1" fill="hold">
                                          <p:stCondLst>
                                            <p:cond delay="0"/>
                                          </p:stCondLst>
                                        </p:cTn>
                                        <p:tgtEl>
                                          <p:spTgt spid="2"/>
                                        </p:tgtEl>
                                        <p:attrNameLst>
                                          <p:attrName>style.visibility</p:attrName>
                                        </p:attrNameLst>
                                      </p:cBhvr>
                                      <p:to>
                                        <p:strVal val="visible"/>
                                      </p:to>
                                    </p:set>
                                    <p:animEffect transition="in" filter="fade">
                                      <p:cBhvr>
                                        <p:cTn id="126" dur="1000"/>
                                        <p:tgtEl>
                                          <p:spTgt spid="2"/>
                                        </p:tgtEl>
                                      </p:cBhvr>
                                    </p:animEffect>
                                    <p:anim calcmode="lin" valueType="num">
                                      <p:cBhvr>
                                        <p:cTn id="127" dur="1000" fill="hold"/>
                                        <p:tgtEl>
                                          <p:spTgt spid="2"/>
                                        </p:tgtEl>
                                        <p:attrNameLst>
                                          <p:attrName>ppt_x</p:attrName>
                                        </p:attrNameLst>
                                      </p:cBhvr>
                                      <p:tavLst>
                                        <p:tav tm="0">
                                          <p:val>
                                            <p:strVal val="#ppt_x"/>
                                          </p:val>
                                        </p:tav>
                                        <p:tav tm="100000">
                                          <p:val>
                                            <p:strVal val="#ppt_x"/>
                                          </p:val>
                                        </p:tav>
                                      </p:tavLst>
                                    </p:anim>
                                    <p:anim calcmode="lin" valueType="num">
                                      <p:cBhvr>
                                        <p:cTn id="12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p:bldP spid="10" grpId="0"/>
      <p:bldP spid="11" grpId="0" animBg="1"/>
      <p:bldP spid="12" grpId="0"/>
      <p:bldP spid="13" grpId="0"/>
      <p:bldP spid="14" grpId="0"/>
      <p:bldP spid="15" grpId="0" animBg="1"/>
      <p:bldP spid="16" grpId="0" animBg="1"/>
      <p:bldP spid="17" grpId="0" animBg="1"/>
      <p:bldP spid="18" grpId="0"/>
      <p:bldP spid="63" grpId="0"/>
      <p:bldP spid="64" grpId="0" animBg="1"/>
      <p:bldP spid="65" grpId="0" animBg="1"/>
      <p:bldP spid="66" grpId="0"/>
      <p:bldP spid="67" grpId="0" animBg="1"/>
      <p:bldP spid="68" grpId="0"/>
      <p:bldP spid="69" grpId="0"/>
      <p:bldP spid="70" grpId="0"/>
      <p:bldP spid="7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79C8AE7-C97C-4BD6-AAF1-39E42E4C967C}"/>
              </a:ext>
            </a:extLst>
          </p:cNvPr>
          <p:cNvSpPr>
            <a:spLocks noGrp="1"/>
          </p:cNvSpPr>
          <p:nvPr>
            <p:ph type="sldNum" sz="quarter" idx="12"/>
          </p:nvPr>
        </p:nvSpPr>
        <p:spPr/>
        <p:txBody>
          <a:bodyPr/>
          <a:lstStyle/>
          <a:p>
            <a:fld id="{1E1B8BD3-EEEF-4896-BEE3-06C250004F3C}" type="slidenum">
              <a:rPr lang="en-US" smtClean="0"/>
              <a:pPr/>
              <a:t>4</a:t>
            </a:fld>
            <a:endParaRPr lang="en-US"/>
          </a:p>
        </p:txBody>
      </p:sp>
      <p:sp>
        <p:nvSpPr>
          <p:cNvPr id="2" name="TextBox 1">
            <a:extLst>
              <a:ext uri="{FF2B5EF4-FFF2-40B4-BE49-F238E27FC236}">
                <a16:creationId xmlns:a16="http://schemas.microsoft.com/office/drawing/2014/main" id="{2BCC5087-D5B5-4514-B5AB-B23DFEF4B46A}"/>
              </a:ext>
            </a:extLst>
          </p:cNvPr>
          <p:cNvSpPr txBox="1"/>
          <p:nvPr/>
        </p:nvSpPr>
        <p:spPr>
          <a:xfrm>
            <a:off x="1010174" y="2030135"/>
            <a:ext cx="10343626" cy="3016210"/>
          </a:xfrm>
          <a:prstGeom prst="rect">
            <a:avLst/>
          </a:prstGeom>
          <a:noFill/>
        </p:spPr>
        <p:txBody>
          <a:bodyPr wrap="square" rtlCol="0">
            <a:spAutoFit/>
          </a:bodyPr>
          <a:lstStyle/>
          <a:p>
            <a:r>
              <a:rPr lang="en-US" sz="1400" dirty="0">
                <a:latin typeface="Arial Narrow" panose="020B0606020202030204" pitchFamily="34" charset="0"/>
              </a:rPr>
              <a:t>A quote from the GC:  </a:t>
            </a:r>
          </a:p>
          <a:p>
            <a:endParaRPr lang="en-US" sz="1400" dirty="0">
              <a:latin typeface="Arial Narrow" panose="020B0606020202030204" pitchFamily="34" charset="0"/>
            </a:endParaRPr>
          </a:p>
          <a:p>
            <a:r>
              <a:rPr lang="en-US" sz="1400" dirty="0">
                <a:latin typeface="Arial Narrow" panose="020B0606020202030204" pitchFamily="34" charset="0"/>
              </a:rPr>
              <a:t> </a:t>
            </a:r>
            <a:r>
              <a:rPr lang="en-US" dirty="0">
                <a:latin typeface="Arial Narrow" panose="020B0606020202030204" pitchFamily="34" charset="0"/>
              </a:rPr>
              <a:t>The lamb-like horns and dragon voice of the symbol point to a striking contradiction between the professions and the practice of the nation thus represented. The “speaking” of the nation is the action of its legislative and judicial authorities. By such action it will give the lie to those liberal and peaceful principles which it has put forth as the foundation of its policy. The prediction that it will speak “as a dragon,” and exercise “all the power of the first beast,” plainly foretells a development of the spirit of intolerance and persecution that was manifested by the nations represented by the dragon and the leopard-like beast. And the statement that the beast with two horns “</a:t>
            </a:r>
            <a:r>
              <a:rPr lang="en-US" dirty="0" err="1">
                <a:latin typeface="Arial Narrow" panose="020B0606020202030204" pitchFamily="34" charset="0"/>
              </a:rPr>
              <a:t>causeth</a:t>
            </a:r>
            <a:r>
              <a:rPr lang="en-US" dirty="0">
                <a:latin typeface="Arial Narrow" panose="020B0606020202030204" pitchFamily="34" charset="0"/>
              </a:rPr>
              <a:t> the earth and them which dwell therein to worship the first beast,” indicates that the authority of this nation is to be exercised in enforcing some observance which shall be an act of homage to the papacy.  {GC88 442.1} </a:t>
            </a:r>
          </a:p>
          <a:p>
            <a:r>
              <a:rPr lang="en-US" dirty="0"/>
              <a:t> </a:t>
            </a:r>
          </a:p>
        </p:txBody>
      </p:sp>
    </p:spTree>
    <p:extLst>
      <p:ext uri="{BB962C8B-B14F-4D97-AF65-F5344CB8AC3E}">
        <p14:creationId xmlns:p14="http://schemas.microsoft.com/office/powerpoint/2010/main" val="3065672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3E9974-6532-405B-855F-A578B384320E}"/>
              </a:ext>
            </a:extLst>
          </p:cNvPr>
          <p:cNvSpPr>
            <a:spLocks noGrp="1"/>
          </p:cNvSpPr>
          <p:nvPr>
            <p:ph type="sldNum" sz="quarter" idx="12"/>
          </p:nvPr>
        </p:nvSpPr>
        <p:spPr/>
        <p:txBody>
          <a:bodyPr/>
          <a:lstStyle/>
          <a:p>
            <a:fld id="{1E1B8BD3-EEEF-4896-BEE3-06C250004F3C}" type="slidenum">
              <a:rPr lang="en-US" smtClean="0"/>
              <a:pPr/>
              <a:t>5</a:t>
            </a:fld>
            <a:endParaRPr lang="en-US"/>
          </a:p>
        </p:txBody>
      </p:sp>
      <p:sp>
        <p:nvSpPr>
          <p:cNvPr id="3" name="Text Box 2">
            <a:extLst>
              <a:ext uri="{FF2B5EF4-FFF2-40B4-BE49-F238E27FC236}">
                <a16:creationId xmlns:a16="http://schemas.microsoft.com/office/drawing/2014/main" id="{414BD13F-047F-4BEA-954C-549B67414BAC}"/>
              </a:ext>
            </a:extLst>
          </p:cNvPr>
          <p:cNvSpPr txBox="1">
            <a:spLocks noChangeArrowheads="1"/>
          </p:cNvSpPr>
          <p:nvPr/>
        </p:nvSpPr>
        <p:spPr bwMode="auto">
          <a:xfrm>
            <a:off x="2667000" y="4706223"/>
            <a:ext cx="6858000" cy="1314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F43FDD93-17A2-415C-9B45-C6BE85B4F79A}"/>
              </a:ext>
            </a:extLst>
          </p:cNvPr>
          <p:cNvSpPr>
            <a:spLocks noChangeShapeType="1"/>
          </p:cNvSpPr>
          <p:nvPr/>
        </p:nvSpPr>
        <p:spPr bwMode="auto">
          <a:xfrm>
            <a:off x="6781800" y="5220573"/>
            <a:ext cx="2571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02B39E0D-FD77-47EF-8153-21D878730FE4}"/>
              </a:ext>
            </a:extLst>
          </p:cNvPr>
          <p:cNvSpPr txBox="1">
            <a:spLocks noChangeArrowheads="1"/>
          </p:cNvSpPr>
          <p:nvPr/>
        </p:nvSpPr>
        <p:spPr bwMode="auto">
          <a:xfrm>
            <a:off x="8867775" y="4706223"/>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5">
            <a:extLst>
              <a:ext uri="{FF2B5EF4-FFF2-40B4-BE49-F238E27FC236}">
                <a16:creationId xmlns:a16="http://schemas.microsoft.com/office/drawing/2014/main" id="{992A8A31-04F1-4F1E-9275-805C3C19822F}"/>
              </a:ext>
            </a:extLst>
          </p:cNvPr>
          <p:cNvSpPr>
            <a:spLocks noChangeShapeType="1"/>
          </p:cNvSpPr>
          <p:nvPr/>
        </p:nvSpPr>
        <p:spPr bwMode="auto">
          <a:xfrm>
            <a:off x="9124950" y="493482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6">
            <a:extLst>
              <a:ext uri="{FF2B5EF4-FFF2-40B4-BE49-F238E27FC236}">
                <a16:creationId xmlns:a16="http://schemas.microsoft.com/office/drawing/2014/main" id="{C2472EB2-3997-4625-A25C-3D0FC3C51091}"/>
              </a:ext>
            </a:extLst>
          </p:cNvPr>
          <p:cNvSpPr txBox="1">
            <a:spLocks noChangeArrowheads="1"/>
          </p:cNvSpPr>
          <p:nvPr/>
        </p:nvSpPr>
        <p:spPr bwMode="auto">
          <a:xfrm>
            <a:off x="6696075" y="4706223"/>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7">
            <a:extLst>
              <a:ext uri="{FF2B5EF4-FFF2-40B4-BE49-F238E27FC236}">
                <a16:creationId xmlns:a16="http://schemas.microsoft.com/office/drawing/2014/main" id="{9E9D9936-29CA-49A3-B7C1-8494D1194C96}"/>
              </a:ext>
            </a:extLst>
          </p:cNvPr>
          <p:cNvSpPr>
            <a:spLocks noChangeShapeType="1"/>
          </p:cNvSpPr>
          <p:nvPr/>
        </p:nvSpPr>
        <p:spPr bwMode="auto">
          <a:xfrm>
            <a:off x="6953250" y="493482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055D0AF1-0ED0-4005-9277-9023654649DE}"/>
              </a:ext>
            </a:extLst>
          </p:cNvPr>
          <p:cNvSpPr>
            <a:spLocks noChangeShapeType="1"/>
          </p:cNvSpPr>
          <p:nvPr/>
        </p:nvSpPr>
        <p:spPr bwMode="auto">
          <a:xfrm>
            <a:off x="6810375" y="493482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03268C44-8BDA-4C3F-9DD8-DEC865FBA2CD}"/>
              </a:ext>
            </a:extLst>
          </p:cNvPr>
          <p:cNvSpPr>
            <a:spLocks noChangeShapeType="1"/>
          </p:cNvSpPr>
          <p:nvPr/>
        </p:nvSpPr>
        <p:spPr bwMode="auto">
          <a:xfrm>
            <a:off x="9010650" y="493482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1BEAB554-D554-437D-A32B-EB5EF266741C}"/>
              </a:ext>
            </a:extLst>
          </p:cNvPr>
          <p:cNvSpPr>
            <a:spLocks noChangeShapeType="1"/>
          </p:cNvSpPr>
          <p:nvPr/>
        </p:nvSpPr>
        <p:spPr bwMode="auto">
          <a:xfrm>
            <a:off x="7010400" y="5220573"/>
            <a:ext cx="2114550" cy="514350"/>
          </a:xfrm>
          <a:prstGeom prst="line">
            <a:avLst/>
          </a:prstGeom>
          <a:noFill/>
          <a:ln w="25400" algn="ctr">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6FB459F9-6DCC-40D4-A8E6-A001E06C0AC1}"/>
              </a:ext>
            </a:extLst>
          </p:cNvPr>
          <p:cNvSpPr>
            <a:spLocks noChangeShapeType="1"/>
          </p:cNvSpPr>
          <p:nvPr/>
        </p:nvSpPr>
        <p:spPr bwMode="auto">
          <a:xfrm flipV="1">
            <a:off x="7067550" y="5449173"/>
            <a:ext cx="2000250" cy="514350"/>
          </a:xfrm>
          <a:prstGeom prst="line">
            <a:avLst/>
          </a:prstGeom>
          <a:noFill/>
          <a:ln w="25400" algn="ctr">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75131D8B-FE85-487F-880D-07EEFC782808}"/>
              </a:ext>
            </a:extLst>
          </p:cNvPr>
          <p:cNvSpPr txBox="1">
            <a:spLocks noChangeArrowheads="1"/>
          </p:cNvSpPr>
          <p:nvPr/>
        </p:nvSpPr>
        <p:spPr bwMode="auto">
          <a:xfrm>
            <a:off x="9124950" y="5677773"/>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4ABE8729-965B-4979-A755-2129D7B9B159}"/>
              </a:ext>
            </a:extLst>
          </p:cNvPr>
          <p:cNvSpPr txBox="1">
            <a:spLocks noChangeArrowheads="1"/>
          </p:cNvSpPr>
          <p:nvPr/>
        </p:nvSpPr>
        <p:spPr bwMode="auto">
          <a:xfrm>
            <a:off x="9124950" y="5334873"/>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4">
            <a:extLst>
              <a:ext uri="{FF2B5EF4-FFF2-40B4-BE49-F238E27FC236}">
                <a16:creationId xmlns:a16="http://schemas.microsoft.com/office/drawing/2014/main" id="{2013AEF1-32A8-482F-AE6F-8688DD35DDB6}"/>
              </a:ext>
            </a:extLst>
          </p:cNvPr>
          <p:cNvSpPr txBox="1">
            <a:spLocks noChangeArrowheads="1"/>
          </p:cNvSpPr>
          <p:nvPr/>
        </p:nvSpPr>
        <p:spPr bwMode="auto">
          <a:xfrm>
            <a:off x="7981950" y="5277723"/>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4BCD8A17-2532-4775-BE89-CC446A8D5FC6}"/>
              </a:ext>
            </a:extLst>
          </p:cNvPr>
          <p:cNvSpPr txBox="1">
            <a:spLocks noChangeArrowheads="1"/>
          </p:cNvSpPr>
          <p:nvPr/>
        </p:nvSpPr>
        <p:spPr bwMode="auto">
          <a:xfrm>
            <a:off x="7296150" y="5620623"/>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7th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48BAC454-8B28-4787-8293-4291336A9F3A}"/>
              </a:ext>
            </a:extLst>
          </p:cNvPr>
          <p:cNvSpPr>
            <a:spLocks noChangeShapeType="1"/>
          </p:cNvSpPr>
          <p:nvPr/>
        </p:nvSpPr>
        <p:spPr bwMode="auto">
          <a:xfrm>
            <a:off x="2667000" y="5334873"/>
            <a:ext cx="26289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3E34B304-E7C6-4808-95F2-70B0A75E2457}"/>
              </a:ext>
            </a:extLst>
          </p:cNvPr>
          <p:cNvSpPr txBox="1">
            <a:spLocks noChangeArrowheads="1"/>
          </p:cNvSpPr>
          <p:nvPr/>
        </p:nvSpPr>
        <p:spPr bwMode="auto">
          <a:xfrm>
            <a:off x="2667000" y="4820523"/>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18">
            <a:extLst>
              <a:ext uri="{FF2B5EF4-FFF2-40B4-BE49-F238E27FC236}">
                <a16:creationId xmlns:a16="http://schemas.microsoft.com/office/drawing/2014/main" id="{6F3126F6-97F6-4B67-8B25-3B92D4869E7C}"/>
              </a:ext>
            </a:extLst>
          </p:cNvPr>
          <p:cNvSpPr>
            <a:spLocks noChangeShapeType="1"/>
          </p:cNvSpPr>
          <p:nvPr/>
        </p:nvSpPr>
        <p:spPr bwMode="auto">
          <a:xfrm>
            <a:off x="2924175" y="504912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9">
            <a:extLst>
              <a:ext uri="{FF2B5EF4-FFF2-40B4-BE49-F238E27FC236}">
                <a16:creationId xmlns:a16="http://schemas.microsoft.com/office/drawing/2014/main" id="{726D98D1-4328-4971-8227-08678168DE90}"/>
              </a:ext>
            </a:extLst>
          </p:cNvPr>
          <p:cNvSpPr>
            <a:spLocks noChangeShapeType="1"/>
          </p:cNvSpPr>
          <p:nvPr/>
        </p:nvSpPr>
        <p:spPr bwMode="auto">
          <a:xfrm>
            <a:off x="2809875" y="504912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D19D7158-2989-42C5-BF33-C1D5A7E8BE85}"/>
              </a:ext>
            </a:extLst>
          </p:cNvPr>
          <p:cNvSpPr>
            <a:spLocks noChangeShapeType="1"/>
          </p:cNvSpPr>
          <p:nvPr/>
        </p:nvSpPr>
        <p:spPr bwMode="auto">
          <a:xfrm flipV="1">
            <a:off x="5353050" y="4991973"/>
            <a:ext cx="1485900" cy="285750"/>
          </a:xfrm>
          <a:prstGeom prst="line">
            <a:avLst/>
          </a:prstGeom>
          <a:noFill/>
          <a:ln w="254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1">
            <a:extLst>
              <a:ext uri="{FF2B5EF4-FFF2-40B4-BE49-F238E27FC236}">
                <a16:creationId xmlns:a16="http://schemas.microsoft.com/office/drawing/2014/main" id="{F9FDAE58-5677-4E54-8CC4-EE45B5D62AD4}"/>
              </a:ext>
            </a:extLst>
          </p:cNvPr>
          <p:cNvSpPr txBox="1">
            <a:spLocks noChangeArrowheads="1"/>
          </p:cNvSpPr>
          <p:nvPr/>
        </p:nvSpPr>
        <p:spPr bwMode="auto">
          <a:xfrm>
            <a:off x="2667000" y="5449173"/>
            <a:ext cx="23431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USA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Arial Narrow" panose="020B0606020202030204" pitchFamily="34" charset="0"/>
              </a:rPr>
              <a:t> only superpower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WWW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Arial Narrow" panose="020B0606020202030204" pitchFamily="34" charset="0"/>
              </a:rPr>
              <a:t> cyberspace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TextBox 22">
            <a:extLst>
              <a:ext uri="{FF2B5EF4-FFF2-40B4-BE49-F238E27FC236}">
                <a16:creationId xmlns:a16="http://schemas.microsoft.com/office/drawing/2014/main" id="{C4EFF50C-FDD3-4C03-949D-4442A6000A99}"/>
              </a:ext>
            </a:extLst>
          </p:cNvPr>
          <p:cNvSpPr txBox="1"/>
          <p:nvPr/>
        </p:nvSpPr>
        <p:spPr>
          <a:xfrm>
            <a:off x="766194" y="853717"/>
            <a:ext cx="10872133" cy="3108543"/>
          </a:xfrm>
          <a:prstGeom prst="rect">
            <a:avLst/>
          </a:prstGeom>
          <a:noFill/>
        </p:spPr>
        <p:txBody>
          <a:bodyPr wrap="square" rtlCol="0">
            <a:spAutoFit/>
          </a:bodyPr>
          <a:lstStyle/>
          <a:p>
            <a:r>
              <a:rPr lang="en-US" sz="1400" dirty="0">
                <a:latin typeface="Arial Narrow" panose="020B0606020202030204" pitchFamily="34" charset="0"/>
              </a:rPr>
              <a:t>It's discussing the lamb-like beast and in another passage Ellen White says the lamb-like beast was risen up in 1798, which is the story of our second line. This lamb-like beast is raised up but you come to a point where it speaks like a dragon.  She says that it uses its power when it speaks like a dragon to force others to pay homage to the papacy.  When we come to the history of the Sunday law and the United Nations, who's forcing this homage? It's the United States, so we talked about shipwreck but that's not where the United States ends. That's where the lamb-like be ends, the sixth head. The whole pretense of being lamb-like ends because it speaks like a dragon. It’s the United States as the world’s superpower in this history. But it's the United States as the world’s superpower in this history as well. The United States is the 6th head, and it's also the 7th. You have the 10 Kings but there's one king over all of them that controls them and pulls the strings. What were marking is a transition in power. It's not dying but rather it’s changing its identity when it speaks like a dragon.  We can see its progressive fall, and why would we mark this at </a:t>
            </a:r>
            <a:r>
              <a:rPr lang="en-US" sz="1400" dirty="0" err="1">
                <a:latin typeface="Arial Narrow" panose="020B0606020202030204" pitchFamily="34" charset="0"/>
              </a:rPr>
              <a:t>Panium</a:t>
            </a:r>
            <a:r>
              <a:rPr lang="en-US" sz="1400" dirty="0">
                <a:latin typeface="Arial Narrow" panose="020B0606020202030204" pitchFamily="34" charset="0"/>
              </a:rPr>
              <a:t>?   Donald Trump speaks about 1989 and when he talks about that history he says that 1989 was the history of two things, he parallels them. The rise of the United States as the only superpower and it's also the rise of the internet or the World Wide Web, cyberspace. We come to the history prior to </a:t>
            </a:r>
            <a:r>
              <a:rPr lang="en-US" sz="1400" dirty="0" err="1">
                <a:latin typeface="Arial Narrow" panose="020B0606020202030204" pitchFamily="34" charset="0"/>
              </a:rPr>
              <a:t>Panium</a:t>
            </a:r>
            <a:r>
              <a:rPr lang="en-US" sz="1400" dirty="0">
                <a:latin typeface="Arial Narrow" panose="020B0606020202030204" pitchFamily="34" charset="0"/>
              </a:rPr>
              <a:t>, we've had this interaction between church and state, but there is a restraint. Because after this history before </a:t>
            </a:r>
            <a:r>
              <a:rPr lang="en-US" sz="1400" dirty="0" err="1">
                <a:latin typeface="Arial Narrow" panose="020B0606020202030204" pitchFamily="34" charset="0"/>
              </a:rPr>
              <a:t>Panium</a:t>
            </a:r>
            <a:r>
              <a:rPr lang="en-US" sz="1400" dirty="0">
                <a:latin typeface="Arial Narrow" panose="020B0606020202030204" pitchFamily="34" charset="0"/>
              </a:rPr>
              <a:t>, the United States ceases to be the world's only superpower.  We have the resurrection of the King of the South, and it acts as a restraint.  We come to this history and the world is divided into two spheres of influence. We see Venezuela, Syria, Iran, Iraq before 2003, Ukraine, Afghanistan, other countries as well, that are split between Russia and the United States. When the United States wants to enforce their will, Russia has too much power at the United Nations so there is a restraint on what the United States can do.  </a:t>
            </a:r>
          </a:p>
          <a:p>
            <a:r>
              <a:rPr lang="en-US" sz="1400" dirty="0">
                <a:latin typeface="Arial Narrow" panose="020B0606020202030204" pitchFamily="34" charset="0"/>
              </a:rPr>
              <a:t> </a:t>
            </a:r>
          </a:p>
        </p:txBody>
      </p:sp>
      <p:sp>
        <p:nvSpPr>
          <p:cNvPr id="24" name="TextBox 23">
            <a:extLst>
              <a:ext uri="{FF2B5EF4-FFF2-40B4-BE49-F238E27FC236}">
                <a16:creationId xmlns:a16="http://schemas.microsoft.com/office/drawing/2014/main" id="{73C15735-E7D8-4FBD-97DC-220E4506FE9B}"/>
              </a:ext>
            </a:extLst>
          </p:cNvPr>
          <p:cNvSpPr txBox="1"/>
          <p:nvPr/>
        </p:nvSpPr>
        <p:spPr>
          <a:xfrm>
            <a:off x="9630998" y="4798079"/>
            <a:ext cx="1281110" cy="646331"/>
          </a:xfrm>
          <a:prstGeom prst="rect">
            <a:avLst/>
          </a:prstGeom>
          <a:noFill/>
        </p:spPr>
        <p:txBody>
          <a:bodyPr wrap="square" rtlCol="0">
            <a:spAutoFit/>
          </a:bodyPr>
          <a:lstStyle/>
          <a:p>
            <a:pPr lvl="0" algn="ctr" eaLnBrk="0" fontAlgn="base" hangingPunct="0">
              <a:spcBef>
                <a:spcPct val="0"/>
              </a:spcBef>
              <a:spcAft>
                <a:spcPct val="0"/>
              </a:spcAft>
            </a:pPr>
            <a:r>
              <a:rPr lang="en-US" altLang="en-US" dirty="0">
                <a:solidFill>
                  <a:srgbClr val="000000"/>
                </a:solidFill>
                <a:latin typeface="Arial Narrow" panose="020B0606020202030204" pitchFamily="34" charset="0"/>
              </a:rPr>
              <a:t>USA  </a:t>
            </a:r>
            <a:r>
              <a:rPr lang="en-US" altLang="en-US" noProof="1">
                <a:solidFill>
                  <a:srgbClr val="000000"/>
                </a:solidFill>
                <a:latin typeface="Wingdings 3" panose="05040102010807070707" pitchFamily="18" charset="2"/>
              </a:rPr>
              <a:t>ª</a:t>
            </a:r>
            <a:r>
              <a:rPr lang="en-US" altLang="en-US" dirty="0">
                <a:solidFill>
                  <a:srgbClr val="000000"/>
                </a:solidFill>
                <a:latin typeface="Arial Narrow" panose="020B0606020202030204" pitchFamily="34" charset="0"/>
              </a:rPr>
              <a:t> only superpower</a:t>
            </a:r>
          </a:p>
        </p:txBody>
      </p:sp>
      <p:sp>
        <p:nvSpPr>
          <p:cNvPr id="25" name="TextBox 24">
            <a:extLst>
              <a:ext uri="{FF2B5EF4-FFF2-40B4-BE49-F238E27FC236}">
                <a16:creationId xmlns:a16="http://schemas.microsoft.com/office/drawing/2014/main" id="{8B5EE090-7FE7-4F30-8D7F-E98A8D961E09}"/>
              </a:ext>
            </a:extLst>
          </p:cNvPr>
          <p:cNvSpPr txBox="1"/>
          <p:nvPr/>
        </p:nvSpPr>
        <p:spPr>
          <a:xfrm>
            <a:off x="4362157" y="4428387"/>
            <a:ext cx="1224780" cy="830997"/>
          </a:xfrm>
          <a:prstGeom prst="rect">
            <a:avLst/>
          </a:prstGeom>
          <a:noFill/>
        </p:spPr>
        <p:txBody>
          <a:bodyPr wrap="square" rtlCol="0">
            <a:spAutoFit/>
          </a:bodyPr>
          <a:lstStyle/>
          <a:p>
            <a:pPr algn="ctr"/>
            <a:r>
              <a:rPr lang="en-US" sz="1600" dirty="0">
                <a:latin typeface="Arial Narrow" panose="020B0606020202030204" pitchFamily="34" charset="0"/>
              </a:rPr>
              <a:t>resurrection of the King of the South</a:t>
            </a:r>
            <a:endParaRPr lang="en-US" sz="1600" dirty="0"/>
          </a:p>
        </p:txBody>
      </p:sp>
    </p:spTree>
    <p:extLst>
      <p:ext uri="{BB962C8B-B14F-4D97-AF65-F5344CB8AC3E}">
        <p14:creationId xmlns:p14="http://schemas.microsoft.com/office/powerpoint/2010/main" val="2434007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anim calcmode="lin" valueType="num">
                                      <p:cBhvr>
                                        <p:cTn id="35" dur="1000" fill="hold"/>
                                        <p:tgtEl>
                                          <p:spTgt spid="8"/>
                                        </p:tgtEl>
                                        <p:attrNameLst>
                                          <p:attrName>ppt_x</p:attrName>
                                        </p:attrNameLst>
                                      </p:cBhvr>
                                      <p:tavLst>
                                        <p:tav tm="0">
                                          <p:val>
                                            <p:strVal val="#ppt_x"/>
                                          </p:val>
                                        </p:tav>
                                        <p:tav tm="100000">
                                          <p:val>
                                            <p:strVal val="#ppt_x"/>
                                          </p:val>
                                        </p:tav>
                                      </p:tavLst>
                                    </p:anim>
                                    <p:anim calcmode="lin" valueType="num">
                                      <p:cBhvr>
                                        <p:cTn id="36" dur="1000" fill="hold"/>
                                        <p:tgtEl>
                                          <p:spTgt spid="8"/>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anim calcmode="lin" valueType="num">
                                      <p:cBhvr>
                                        <p:cTn id="40" dur="1000" fill="hold"/>
                                        <p:tgtEl>
                                          <p:spTgt spid="9"/>
                                        </p:tgtEl>
                                        <p:attrNameLst>
                                          <p:attrName>ppt_x</p:attrName>
                                        </p:attrNameLst>
                                      </p:cBhvr>
                                      <p:tavLst>
                                        <p:tav tm="0">
                                          <p:val>
                                            <p:strVal val="#ppt_x"/>
                                          </p:val>
                                        </p:tav>
                                        <p:tav tm="100000">
                                          <p:val>
                                            <p:strVal val="#ppt_x"/>
                                          </p:val>
                                        </p:tav>
                                      </p:tavLst>
                                    </p:anim>
                                    <p:anim calcmode="lin" valueType="num">
                                      <p:cBhvr>
                                        <p:cTn id="41" dur="1000" fill="hold"/>
                                        <p:tgtEl>
                                          <p:spTgt spid="9"/>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1000"/>
                                        <p:tgtEl>
                                          <p:spTgt spid="10"/>
                                        </p:tgtEl>
                                      </p:cBhvr>
                                    </p:animEffect>
                                    <p:anim calcmode="lin" valueType="num">
                                      <p:cBhvr>
                                        <p:cTn id="45" dur="1000" fill="hold"/>
                                        <p:tgtEl>
                                          <p:spTgt spid="10"/>
                                        </p:tgtEl>
                                        <p:attrNameLst>
                                          <p:attrName>ppt_x</p:attrName>
                                        </p:attrNameLst>
                                      </p:cBhvr>
                                      <p:tavLst>
                                        <p:tav tm="0">
                                          <p:val>
                                            <p:strVal val="#ppt_x"/>
                                          </p:val>
                                        </p:tav>
                                        <p:tav tm="100000">
                                          <p:val>
                                            <p:strVal val="#ppt_x"/>
                                          </p:val>
                                        </p:tav>
                                      </p:tavLst>
                                    </p:anim>
                                    <p:anim calcmode="lin" valueType="num">
                                      <p:cBhvr>
                                        <p:cTn id="46" dur="1000" fill="hold"/>
                                        <p:tgtEl>
                                          <p:spTgt spid="10"/>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1000" fill="hold"/>
                                        <p:tgtEl>
                                          <p:spTgt spid="11"/>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1000"/>
                                        <p:tgtEl>
                                          <p:spTgt spid="12"/>
                                        </p:tgtEl>
                                      </p:cBhvr>
                                    </p:animEffect>
                                    <p:anim calcmode="lin" valueType="num">
                                      <p:cBhvr>
                                        <p:cTn id="55" dur="1000" fill="hold"/>
                                        <p:tgtEl>
                                          <p:spTgt spid="12"/>
                                        </p:tgtEl>
                                        <p:attrNameLst>
                                          <p:attrName>ppt_x</p:attrName>
                                        </p:attrNameLst>
                                      </p:cBhvr>
                                      <p:tavLst>
                                        <p:tav tm="0">
                                          <p:val>
                                            <p:strVal val="#ppt_x"/>
                                          </p:val>
                                        </p:tav>
                                        <p:tav tm="100000">
                                          <p:val>
                                            <p:strVal val="#ppt_x"/>
                                          </p:val>
                                        </p:tav>
                                      </p:tavLst>
                                    </p:anim>
                                    <p:anim calcmode="lin" valueType="num">
                                      <p:cBhvr>
                                        <p:cTn id="56" dur="1000" fill="hold"/>
                                        <p:tgtEl>
                                          <p:spTgt spid="12"/>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1000"/>
                                        <p:tgtEl>
                                          <p:spTgt spid="13"/>
                                        </p:tgtEl>
                                      </p:cBhvr>
                                    </p:animEffect>
                                    <p:anim calcmode="lin" valueType="num">
                                      <p:cBhvr>
                                        <p:cTn id="60" dur="1000" fill="hold"/>
                                        <p:tgtEl>
                                          <p:spTgt spid="13"/>
                                        </p:tgtEl>
                                        <p:attrNameLst>
                                          <p:attrName>ppt_x</p:attrName>
                                        </p:attrNameLst>
                                      </p:cBhvr>
                                      <p:tavLst>
                                        <p:tav tm="0">
                                          <p:val>
                                            <p:strVal val="#ppt_x"/>
                                          </p:val>
                                        </p:tav>
                                        <p:tav tm="100000">
                                          <p:val>
                                            <p:strVal val="#ppt_x"/>
                                          </p:val>
                                        </p:tav>
                                      </p:tavLst>
                                    </p:anim>
                                    <p:anim calcmode="lin" valueType="num">
                                      <p:cBhvr>
                                        <p:cTn id="61" dur="1000" fill="hold"/>
                                        <p:tgtEl>
                                          <p:spTgt spid="13"/>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fade">
                                      <p:cBhvr>
                                        <p:cTn id="64" dur="1000"/>
                                        <p:tgtEl>
                                          <p:spTgt spid="14"/>
                                        </p:tgtEl>
                                      </p:cBhvr>
                                    </p:animEffect>
                                    <p:anim calcmode="lin" valueType="num">
                                      <p:cBhvr>
                                        <p:cTn id="65" dur="1000" fill="hold"/>
                                        <p:tgtEl>
                                          <p:spTgt spid="14"/>
                                        </p:tgtEl>
                                        <p:attrNameLst>
                                          <p:attrName>ppt_x</p:attrName>
                                        </p:attrNameLst>
                                      </p:cBhvr>
                                      <p:tavLst>
                                        <p:tav tm="0">
                                          <p:val>
                                            <p:strVal val="#ppt_x"/>
                                          </p:val>
                                        </p:tav>
                                        <p:tav tm="100000">
                                          <p:val>
                                            <p:strVal val="#ppt_x"/>
                                          </p:val>
                                        </p:tav>
                                      </p:tavLst>
                                    </p:anim>
                                    <p:anim calcmode="lin" valueType="num">
                                      <p:cBhvr>
                                        <p:cTn id="66" dur="1000" fill="hold"/>
                                        <p:tgtEl>
                                          <p:spTgt spid="14"/>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fade">
                                      <p:cBhvr>
                                        <p:cTn id="69" dur="1000"/>
                                        <p:tgtEl>
                                          <p:spTgt spid="15"/>
                                        </p:tgtEl>
                                      </p:cBhvr>
                                    </p:animEffect>
                                    <p:anim calcmode="lin" valueType="num">
                                      <p:cBhvr>
                                        <p:cTn id="70" dur="1000" fill="hold"/>
                                        <p:tgtEl>
                                          <p:spTgt spid="15"/>
                                        </p:tgtEl>
                                        <p:attrNameLst>
                                          <p:attrName>ppt_x</p:attrName>
                                        </p:attrNameLst>
                                      </p:cBhvr>
                                      <p:tavLst>
                                        <p:tav tm="0">
                                          <p:val>
                                            <p:strVal val="#ppt_x"/>
                                          </p:val>
                                        </p:tav>
                                        <p:tav tm="100000">
                                          <p:val>
                                            <p:strVal val="#ppt_x"/>
                                          </p:val>
                                        </p:tav>
                                      </p:tavLst>
                                    </p:anim>
                                    <p:anim calcmode="lin" valueType="num">
                                      <p:cBhvr>
                                        <p:cTn id="71" dur="1000" fill="hold"/>
                                        <p:tgtEl>
                                          <p:spTgt spid="15"/>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fade">
                                      <p:cBhvr>
                                        <p:cTn id="74" dur="1000"/>
                                        <p:tgtEl>
                                          <p:spTgt spid="16"/>
                                        </p:tgtEl>
                                      </p:cBhvr>
                                    </p:animEffect>
                                    <p:anim calcmode="lin" valueType="num">
                                      <p:cBhvr>
                                        <p:cTn id="75" dur="1000" fill="hold"/>
                                        <p:tgtEl>
                                          <p:spTgt spid="16"/>
                                        </p:tgtEl>
                                        <p:attrNameLst>
                                          <p:attrName>ppt_x</p:attrName>
                                        </p:attrNameLst>
                                      </p:cBhvr>
                                      <p:tavLst>
                                        <p:tav tm="0">
                                          <p:val>
                                            <p:strVal val="#ppt_x"/>
                                          </p:val>
                                        </p:tav>
                                        <p:tav tm="100000">
                                          <p:val>
                                            <p:strVal val="#ppt_x"/>
                                          </p:val>
                                        </p:tav>
                                      </p:tavLst>
                                    </p:anim>
                                    <p:anim calcmode="lin" valueType="num">
                                      <p:cBhvr>
                                        <p:cTn id="76" dur="1000" fill="hold"/>
                                        <p:tgtEl>
                                          <p:spTgt spid="16"/>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fade">
                                      <p:cBhvr>
                                        <p:cTn id="79" dur="1000"/>
                                        <p:tgtEl>
                                          <p:spTgt spid="24"/>
                                        </p:tgtEl>
                                      </p:cBhvr>
                                    </p:animEffect>
                                    <p:anim calcmode="lin" valueType="num">
                                      <p:cBhvr>
                                        <p:cTn id="80" dur="1000" fill="hold"/>
                                        <p:tgtEl>
                                          <p:spTgt spid="24"/>
                                        </p:tgtEl>
                                        <p:attrNameLst>
                                          <p:attrName>ppt_x</p:attrName>
                                        </p:attrNameLst>
                                      </p:cBhvr>
                                      <p:tavLst>
                                        <p:tav tm="0">
                                          <p:val>
                                            <p:strVal val="#ppt_x"/>
                                          </p:val>
                                        </p:tav>
                                        <p:tav tm="100000">
                                          <p:val>
                                            <p:strVal val="#ppt_x"/>
                                          </p:val>
                                        </p:tav>
                                      </p:tavLst>
                                    </p:anim>
                                    <p:anim calcmode="lin" valueType="num">
                                      <p:cBhvr>
                                        <p:cTn id="81"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17"/>
                                        </p:tgtEl>
                                        <p:attrNameLst>
                                          <p:attrName>style.visibility</p:attrName>
                                        </p:attrNameLst>
                                      </p:cBhvr>
                                      <p:to>
                                        <p:strVal val="visible"/>
                                      </p:to>
                                    </p:set>
                                    <p:animEffect transition="in" filter="fade">
                                      <p:cBhvr>
                                        <p:cTn id="86" dur="1000"/>
                                        <p:tgtEl>
                                          <p:spTgt spid="17"/>
                                        </p:tgtEl>
                                      </p:cBhvr>
                                    </p:animEffect>
                                    <p:anim calcmode="lin" valueType="num">
                                      <p:cBhvr>
                                        <p:cTn id="87" dur="1000" fill="hold"/>
                                        <p:tgtEl>
                                          <p:spTgt spid="17"/>
                                        </p:tgtEl>
                                        <p:attrNameLst>
                                          <p:attrName>ppt_x</p:attrName>
                                        </p:attrNameLst>
                                      </p:cBhvr>
                                      <p:tavLst>
                                        <p:tav tm="0">
                                          <p:val>
                                            <p:strVal val="#ppt_x"/>
                                          </p:val>
                                        </p:tav>
                                        <p:tav tm="100000">
                                          <p:val>
                                            <p:strVal val="#ppt_x"/>
                                          </p:val>
                                        </p:tav>
                                      </p:tavLst>
                                    </p:anim>
                                    <p:anim calcmode="lin" valueType="num">
                                      <p:cBhvr>
                                        <p:cTn id="88" dur="1000" fill="hold"/>
                                        <p:tgtEl>
                                          <p:spTgt spid="17"/>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18"/>
                                        </p:tgtEl>
                                        <p:attrNameLst>
                                          <p:attrName>style.visibility</p:attrName>
                                        </p:attrNameLst>
                                      </p:cBhvr>
                                      <p:to>
                                        <p:strVal val="visible"/>
                                      </p:to>
                                    </p:set>
                                    <p:animEffect transition="in" filter="fade">
                                      <p:cBhvr>
                                        <p:cTn id="91" dur="1000"/>
                                        <p:tgtEl>
                                          <p:spTgt spid="18"/>
                                        </p:tgtEl>
                                      </p:cBhvr>
                                    </p:animEffect>
                                    <p:anim calcmode="lin" valueType="num">
                                      <p:cBhvr>
                                        <p:cTn id="92" dur="1000" fill="hold"/>
                                        <p:tgtEl>
                                          <p:spTgt spid="18"/>
                                        </p:tgtEl>
                                        <p:attrNameLst>
                                          <p:attrName>ppt_x</p:attrName>
                                        </p:attrNameLst>
                                      </p:cBhvr>
                                      <p:tavLst>
                                        <p:tav tm="0">
                                          <p:val>
                                            <p:strVal val="#ppt_x"/>
                                          </p:val>
                                        </p:tav>
                                        <p:tav tm="100000">
                                          <p:val>
                                            <p:strVal val="#ppt_x"/>
                                          </p:val>
                                        </p:tav>
                                      </p:tavLst>
                                    </p:anim>
                                    <p:anim calcmode="lin" valueType="num">
                                      <p:cBhvr>
                                        <p:cTn id="93" dur="1000" fill="hold"/>
                                        <p:tgtEl>
                                          <p:spTgt spid="18"/>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19"/>
                                        </p:tgtEl>
                                        <p:attrNameLst>
                                          <p:attrName>style.visibility</p:attrName>
                                        </p:attrNameLst>
                                      </p:cBhvr>
                                      <p:to>
                                        <p:strVal val="visible"/>
                                      </p:to>
                                    </p:set>
                                    <p:animEffect transition="in" filter="fade">
                                      <p:cBhvr>
                                        <p:cTn id="96" dur="1000"/>
                                        <p:tgtEl>
                                          <p:spTgt spid="19"/>
                                        </p:tgtEl>
                                      </p:cBhvr>
                                    </p:animEffect>
                                    <p:anim calcmode="lin" valueType="num">
                                      <p:cBhvr>
                                        <p:cTn id="97" dur="1000" fill="hold"/>
                                        <p:tgtEl>
                                          <p:spTgt spid="19"/>
                                        </p:tgtEl>
                                        <p:attrNameLst>
                                          <p:attrName>ppt_x</p:attrName>
                                        </p:attrNameLst>
                                      </p:cBhvr>
                                      <p:tavLst>
                                        <p:tav tm="0">
                                          <p:val>
                                            <p:strVal val="#ppt_x"/>
                                          </p:val>
                                        </p:tav>
                                        <p:tav tm="100000">
                                          <p:val>
                                            <p:strVal val="#ppt_x"/>
                                          </p:val>
                                        </p:tav>
                                      </p:tavLst>
                                    </p:anim>
                                    <p:anim calcmode="lin" valueType="num">
                                      <p:cBhvr>
                                        <p:cTn id="98" dur="1000" fill="hold"/>
                                        <p:tgtEl>
                                          <p:spTgt spid="19"/>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20"/>
                                        </p:tgtEl>
                                        <p:attrNameLst>
                                          <p:attrName>style.visibility</p:attrName>
                                        </p:attrNameLst>
                                      </p:cBhvr>
                                      <p:to>
                                        <p:strVal val="visible"/>
                                      </p:to>
                                    </p:set>
                                    <p:animEffect transition="in" filter="fade">
                                      <p:cBhvr>
                                        <p:cTn id="101" dur="1000"/>
                                        <p:tgtEl>
                                          <p:spTgt spid="20"/>
                                        </p:tgtEl>
                                      </p:cBhvr>
                                    </p:animEffect>
                                    <p:anim calcmode="lin" valueType="num">
                                      <p:cBhvr>
                                        <p:cTn id="102" dur="1000" fill="hold"/>
                                        <p:tgtEl>
                                          <p:spTgt spid="20"/>
                                        </p:tgtEl>
                                        <p:attrNameLst>
                                          <p:attrName>ppt_x</p:attrName>
                                        </p:attrNameLst>
                                      </p:cBhvr>
                                      <p:tavLst>
                                        <p:tav tm="0">
                                          <p:val>
                                            <p:strVal val="#ppt_x"/>
                                          </p:val>
                                        </p:tav>
                                        <p:tav tm="100000">
                                          <p:val>
                                            <p:strVal val="#ppt_x"/>
                                          </p:val>
                                        </p:tav>
                                      </p:tavLst>
                                    </p:anim>
                                    <p:anim calcmode="lin" valueType="num">
                                      <p:cBhvr>
                                        <p:cTn id="103" dur="1000" fill="hold"/>
                                        <p:tgtEl>
                                          <p:spTgt spid="20"/>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21"/>
                                        </p:tgtEl>
                                        <p:attrNameLst>
                                          <p:attrName>style.visibility</p:attrName>
                                        </p:attrNameLst>
                                      </p:cBhvr>
                                      <p:to>
                                        <p:strVal val="visible"/>
                                      </p:to>
                                    </p:set>
                                    <p:animEffect transition="in" filter="fade">
                                      <p:cBhvr>
                                        <p:cTn id="106" dur="1000"/>
                                        <p:tgtEl>
                                          <p:spTgt spid="21"/>
                                        </p:tgtEl>
                                      </p:cBhvr>
                                    </p:animEffect>
                                    <p:anim calcmode="lin" valueType="num">
                                      <p:cBhvr>
                                        <p:cTn id="107" dur="1000" fill="hold"/>
                                        <p:tgtEl>
                                          <p:spTgt spid="21"/>
                                        </p:tgtEl>
                                        <p:attrNameLst>
                                          <p:attrName>ppt_x</p:attrName>
                                        </p:attrNameLst>
                                      </p:cBhvr>
                                      <p:tavLst>
                                        <p:tav tm="0">
                                          <p:val>
                                            <p:strVal val="#ppt_x"/>
                                          </p:val>
                                        </p:tav>
                                        <p:tav tm="100000">
                                          <p:val>
                                            <p:strVal val="#ppt_x"/>
                                          </p:val>
                                        </p:tav>
                                      </p:tavLst>
                                    </p:anim>
                                    <p:anim calcmode="lin" valueType="num">
                                      <p:cBhvr>
                                        <p:cTn id="108" dur="1000" fill="hold"/>
                                        <p:tgtEl>
                                          <p:spTgt spid="21"/>
                                        </p:tgtEl>
                                        <p:attrNameLst>
                                          <p:attrName>ppt_y</p:attrName>
                                        </p:attrNameLst>
                                      </p:cBhvr>
                                      <p:tavLst>
                                        <p:tav tm="0">
                                          <p:val>
                                            <p:strVal val="#ppt_y+.1"/>
                                          </p:val>
                                        </p:tav>
                                        <p:tav tm="100000">
                                          <p:val>
                                            <p:strVal val="#ppt_y"/>
                                          </p:val>
                                        </p:tav>
                                      </p:tavLst>
                                    </p:anim>
                                  </p:childTnLst>
                                </p:cTn>
                              </p:par>
                              <p:par>
                                <p:cTn id="109" presetID="42" presetClass="entr" presetSubtype="0" fill="hold" grpId="0" nodeType="withEffect">
                                  <p:stCondLst>
                                    <p:cond delay="0"/>
                                  </p:stCondLst>
                                  <p:childTnLst>
                                    <p:set>
                                      <p:cBhvr>
                                        <p:cTn id="110" dur="1" fill="hold">
                                          <p:stCondLst>
                                            <p:cond delay="0"/>
                                          </p:stCondLst>
                                        </p:cTn>
                                        <p:tgtEl>
                                          <p:spTgt spid="22"/>
                                        </p:tgtEl>
                                        <p:attrNameLst>
                                          <p:attrName>style.visibility</p:attrName>
                                        </p:attrNameLst>
                                      </p:cBhvr>
                                      <p:to>
                                        <p:strVal val="visible"/>
                                      </p:to>
                                    </p:set>
                                    <p:animEffect transition="in" filter="fade">
                                      <p:cBhvr>
                                        <p:cTn id="111" dur="1000"/>
                                        <p:tgtEl>
                                          <p:spTgt spid="22"/>
                                        </p:tgtEl>
                                      </p:cBhvr>
                                    </p:animEffect>
                                    <p:anim calcmode="lin" valueType="num">
                                      <p:cBhvr>
                                        <p:cTn id="112" dur="1000" fill="hold"/>
                                        <p:tgtEl>
                                          <p:spTgt spid="22"/>
                                        </p:tgtEl>
                                        <p:attrNameLst>
                                          <p:attrName>ppt_x</p:attrName>
                                        </p:attrNameLst>
                                      </p:cBhvr>
                                      <p:tavLst>
                                        <p:tav tm="0">
                                          <p:val>
                                            <p:strVal val="#ppt_x"/>
                                          </p:val>
                                        </p:tav>
                                        <p:tav tm="100000">
                                          <p:val>
                                            <p:strVal val="#ppt_x"/>
                                          </p:val>
                                        </p:tav>
                                      </p:tavLst>
                                    </p:anim>
                                    <p:anim calcmode="lin" valueType="num">
                                      <p:cBhvr>
                                        <p:cTn id="113"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42" presetClass="entr" presetSubtype="0" fill="hold" grpId="0" nodeType="clickEffect">
                                  <p:stCondLst>
                                    <p:cond delay="0"/>
                                  </p:stCondLst>
                                  <p:childTnLst>
                                    <p:set>
                                      <p:cBhvr>
                                        <p:cTn id="117" dur="1" fill="hold">
                                          <p:stCondLst>
                                            <p:cond delay="0"/>
                                          </p:stCondLst>
                                        </p:cTn>
                                        <p:tgtEl>
                                          <p:spTgt spid="25"/>
                                        </p:tgtEl>
                                        <p:attrNameLst>
                                          <p:attrName>style.visibility</p:attrName>
                                        </p:attrNameLst>
                                      </p:cBhvr>
                                      <p:to>
                                        <p:strVal val="visible"/>
                                      </p:to>
                                    </p:set>
                                    <p:animEffect transition="in" filter="fade">
                                      <p:cBhvr>
                                        <p:cTn id="118" dur="1000"/>
                                        <p:tgtEl>
                                          <p:spTgt spid="25"/>
                                        </p:tgtEl>
                                      </p:cBhvr>
                                    </p:animEffect>
                                    <p:anim calcmode="lin" valueType="num">
                                      <p:cBhvr>
                                        <p:cTn id="119" dur="1000" fill="hold"/>
                                        <p:tgtEl>
                                          <p:spTgt spid="25"/>
                                        </p:tgtEl>
                                        <p:attrNameLst>
                                          <p:attrName>ppt_x</p:attrName>
                                        </p:attrNameLst>
                                      </p:cBhvr>
                                      <p:tavLst>
                                        <p:tav tm="0">
                                          <p:val>
                                            <p:strVal val="#ppt_x"/>
                                          </p:val>
                                        </p:tav>
                                        <p:tav tm="100000">
                                          <p:val>
                                            <p:strVal val="#ppt_x"/>
                                          </p:val>
                                        </p:tav>
                                      </p:tavLst>
                                    </p:anim>
                                    <p:anim calcmode="lin" valueType="num">
                                      <p:cBhvr>
                                        <p:cTn id="120"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8" grpId="0" animBg="1"/>
      <p:bldP spid="9" grpId="0" animBg="1"/>
      <p:bldP spid="10" grpId="0" animBg="1"/>
      <p:bldP spid="11" grpId="0" animBg="1"/>
      <p:bldP spid="12" grpId="0" animBg="1"/>
      <p:bldP spid="13" grpId="0"/>
      <p:bldP spid="14" grpId="0"/>
      <p:bldP spid="15" grpId="0"/>
      <p:bldP spid="16" grpId="0"/>
      <p:bldP spid="17" grpId="0" animBg="1"/>
      <p:bldP spid="18" grpId="0"/>
      <p:bldP spid="19" grpId="0" animBg="1"/>
      <p:bldP spid="20" grpId="0" animBg="1"/>
      <p:bldP spid="21" grpId="0" animBg="1"/>
      <p:bldP spid="22" grpId="0"/>
      <p:bldP spid="23" grpId="0"/>
      <p:bldP spid="24"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79310C-DC5B-485D-8575-2379DC693A1C}"/>
              </a:ext>
            </a:extLst>
          </p:cNvPr>
          <p:cNvSpPr>
            <a:spLocks noGrp="1"/>
          </p:cNvSpPr>
          <p:nvPr>
            <p:ph type="sldNum" sz="quarter" idx="12"/>
          </p:nvPr>
        </p:nvSpPr>
        <p:spPr/>
        <p:txBody>
          <a:bodyPr/>
          <a:lstStyle/>
          <a:p>
            <a:fld id="{1E1B8BD3-EEEF-4896-BEE3-06C250004F3C}" type="slidenum">
              <a:rPr lang="en-US" smtClean="0"/>
              <a:pPr/>
              <a:t>6</a:t>
            </a:fld>
            <a:endParaRPr lang="en-US"/>
          </a:p>
        </p:txBody>
      </p:sp>
      <p:sp>
        <p:nvSpPr>
          <p:cNvPr id="4" name="TextBox 3">
            <a:extLst>
              <a:ext uri="{FF2B5EF4-FFF2-40B4-BE49-F238E27FC236}">
                <a16:creationId xmlns:a16="http://schemas.microsoft.com/office/drawing/2014/main" id="{37556059-968B-4946-81A9-E2C8B90B584D}"/>
              </a:ext>
            </a:extLst>
          </p:cNvPr>
          <p:cNvSpPr txBox="1"/>
          <p:nvPr/>
        </p:nvSpPr>
        <p:spPr>
          <a:xfrm>
            <a:off x="1521336" y="2870498"/>
            <a:ext cx="9756396" cy="2923877"/>
          </a:xfrm>
          <a:prstGeom prst="rect">
            <a:avLst/>
          </a:prstGeom>
          <a:noFill/>
        </p:spPr>
        <p:txBody>
          <a:bodyPr wrap="square" rtlCol="0">
            <a:spAutoFit/>
          </a:bodyPr>
          <a:lstStyle/>
          <a:p>
            <a:r>
              <a:rPr lang="en-US" dirty="0">
                <a:latin typeface="Arial Narrow" panose="020B0606020202030204" pitchFamily="34" charset="0"/>
              </a:rPr>
              <a:t>At </a:t>
            </a:r>
            <a:r>
              <a:rPr lang="en-US" dirty="0" err="1">
                <a:latin typeface="Arial Narrow" panose="020B0606020202030204" pitchFamily="34" charset="0"/>
              </a:rPr>
              <a:t>Panium</a:t>
            </a:r>
            <a:r>
              <a:rPr lang="en-US" dirty="0">
                <a:latin typeface="Arial Narrow" panose="020B0606020202030204" pitchFamily="34" charset="0"/>
              </a:rPr>
              <a:t> the King of the South is defeated.  We have studied what defeat looks like.  </a:t>
            </a:r>
          </a:p>
          <a:p>
            <a:r>
              <a:rPr lang="en-US" b="1" dirty="0">
                <a:solidFill>
                  <a:srgbClr val="FF0000"/>
                </a:solidFill>
                <a:latin typeface="Arial Narrow" panose="020B0606020202030204" pitchFamily="34" charset="0"/>
              </a:rPr>
              <a:t>What is </a:t>
            </a:r>
            <a:r>
              <a:rPr lang="en-US" b="1" dirty="0" err="1">
                <a:solidFill>
                  <a:srgbClr val="FF0000"/>
                </a:solidFill>
                <a:latin typeface="Arial Narrow" panose="020B0606020202030204" pitchFamily="34" charset="0"/>
              </a:rPr>
              <a:t>Panium</a:t>
            </a:r>
            <a:r>
              <a:rPr lang="en-US" b="1" dirty="0">
                <a:solidFill>
                  <a:srgbClr val="FF0000"/>
                </a:solidFill>
                <a:latin typeface="Arial Narrow" panose="020B0606020202030204" pitchFamily="34" charset="0"/>
              </a:rPr>
              <a:t> to the King of the South?  </a:t>
            </a:r>
          </a:p>
          <a:p>
            <a:r>
              <a:rPr lang="en-US" sz="1400" dirty="0">
                <a:latin typeface="Arial Narrow" panose="020B0606020202030204" pitchFamily="34" charset="0"/>
              </a:rPr>
              <a:t>It's not the death but the deadly wound. The fall of the King of the South is progressive from </a:t>
            </a:r>
            <a:r>
              <a:rPr lang="en-US" sz="1400" dirty="0" err="1">
                <a:latin typeface="Arial Narrow" panose="020B0606020202030204" pitchFamily="34" charset="0"/>
              </a:rPr>
              <a:t>Panium</a:t>
            </a:r>
            <a:r>
              <a:rPr lang="en-US" sz="1400" dirty="0">
                <a:latin typeface="Arial Narrow" panose="020B0606020202030204" pitchFamily="34" charset="0"/>
              </a:rPr>
              <a:t> to Sunday law:  the deadly wound and then the death. As the King of the South falls, this history is repeated and the United States rises as the world's only superpower.  The United States comes into power at Sunday law.  But it's a different identity being marked in prophecy, the 7th head is that of a dictatorship unrestrained, and it speaks like a dragon. When we come into the history after Sunday law we more than one identity, we have three, </a:t>
            </a:r>
            <a:r>
              <a:rPr lang="en-US" sz="1400" dirty="0">
                <a:solidFill>
                  <a:srgbClr val="7030A0"/>
                </a:solidFill>
                <a:latin typeface="Arial Narrow" panose="020B0606020202030204" pitchFamily="34" charset="0"/>
              </a:rPr>
              <a:t>a dragon a beast and a false prophet</a:t>
            </a:r>
            <a:r>
              <a:rPr lang="en-US" sz="1400" dirty="0">
                <a:latin typeface="Arial Narrow" panose="020B0606020202030204" pitchFamily="34" charset="0"/>
              </a:rPr>
              <a:t>. The false prophet speaking like a dragon, are they sharing different opposing messages?  Is the dragon and the false prophet after Sunday law in opposition to each other?   Or are they sharing the same message, the same disinformation? This is unity after Sunday law, the dragon and the false prophet are saying the same thing. If we make this 2014 and we talk about the dragon and the frogs coming out of its mouth and the frogs coming out of the mouth of the false prophet, they're saying the same thing, they are on the same side. Because they are at Sunday law, the false prophet speaks as a dragon</a:t>
            </a:r>
            <a:r>
              <a:rPr lang="en-US" dirty="0">
                <a:latin typeface="Arial Narrow" panose="020B0606020202030204" pitchFamily="34" charset="0"/>
              </a:rPr>
              <a:t>.  </a:t>
            </a:r>
          </a:p>
          <a:p>
            <a:r>
              <a:rPr lang="en-US" dirty="0"/>
              <a:t> </a:t>
            </a:r>
          </a:p>
        </p:txBody>
      </p:sp>
      <p:sp>
        <p:nvSpPr>
          <p:cNvPr id="5" name="Text Box 2">
            <a:extLst>
              <a:ext uri="{FF2B5EF4-FFF2-40B4-BE49-F238E27FC236}">
                <a16:creationId xmlns:a16="http://schemas.microsoft.com/office/drawing/2014/main" id="{A4A61E47-2244-46BB-A891-5BDE2DB65616}"/>
              </a:ext>
            </a:extLst>
          </p:cNvPr>
          <p:cNvSpPr txBox="1">
            <a:spLocks noChangeArrowheads="1"/>
          </p:cNvSpPr>
          <p:nvPr/>
        </p:nvSpPr>
        <p:spPr bwMode="auto">
          <a:xfrm>
            <a:off x="8955380" y="331967"/>
            <a:ext cx="390525"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Line 3">
            <a:extLst>
              <a:ext uri="{FF2B5EF4-FFF2-40B4-BE49-F238E27FC236}">
                <a16:creationId xmlns:a16="http://schemas.microsoft.com/office/drawing/2014/main" id="{211B8D81-E4C3-4528-94FE-59C15030B281}"/>
              </a:ext>
            </a:extLst>
          </p:cNvPr>
          <p:cNvSpPr>
            <a:spLocks noChangeShapeType="1"/>
          </p:cNvSpPr>
          <p:nvPr/>
        </p:nvSpPr>
        <p:spPr bwMode="auto">
          <a:xfrm>
            <a:off x="6602705" y="1429274"/>
            <a:ext cx="2571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4">
            <a:extLst>
              <a:ext uri="{FF2B5EF4-FFF2-40B4-BE49-F238E27FC236}">
                <a16:creationId xmlns:a16="http://schemas.microsoft.com/office/drawing/2014/main" id="{D079FC00-B9BC-4A94-A253-3C7B8FA17779}"/>
              </a:ext>
            </a:extLst>
          </p:cNvPr>
          <p:cNvSpPr txBox="1">
            <a:spLocks noChangeArrowheads="1"/>
          </p:cNvSpPr>
          <p:nvPr/>
        </p:nvSpPr>
        <p:spPr bwMode="auto">
          <a:xfrm>
            <a:off x="8688680" y="857774"/>
            <a:ext cx="5334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Line 5">
            <a:extLst>
              <a:ext uri="{FF2B5EF4-FFF2-40B4-BE49-F238E27FC236}">
                <a16:creationId xmlns:a16="http://schemas.microsoft.com/office/drawing/2014/main" id="{5C247D19-C9E1-4E79-B025-F14C1134B2C8}"/>
              </a:ext>
            </a:extLst>
          </p:cNvPr>
          <p:cNvSpPr>
            <a:spLocks noChangeShapeType="1"/>
          </p:cNvSpPr>
          <p:nvPr/>
        </p:nvSpPr>
        <p:spPr bwMode="auto">
          <a:xfrm>
            <a:off x="8945855" y="114352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6">
            <a:extLst>
              <a:ext uri="{FF2B5EF4-FFF2-40B4-BE49-F238E27FC236}">
                <a16:creationId xmlns:a16="http://schemas.microsoft.com/office/drawing/2014/main" id="{F1F8A9A0-10A0-46C9-A032-A06736937F2B}"/>
              </a:ext>
            </a:extLst>
          </p:cNvPr>
          <p:cNvSpPr txBox="1">
            <a:spLocks noChangeArrowheads="1"/>
          </p:cNvSpPr>
          <p:nvPr/>
        </p:nvSpPr>
        <p:spPr bwMode="auto">
          <a:xfrm>
            <a:off x="6516980" y="914924"/>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Line 7">
            <a:extLst>
              <a:ext uri="{FF2B5EF4-FFF2-40B4-BE49-F238E27FC236}">
                <a16:creationId xmlns:a16="http://schemas.microsoft.com/office/drawing/2014/main" id="{1B47474E-E5A8-424B-AF4A-F594FBF5E2D4}"/>
              </a:ext>
            </a:extLst>
          </p:cNvPr>
          <p:cNvSpPr>
            <a:spLocks noChangeShapeType="1"/>
          </p:cNvSpPr>
          <p:nvPr/>
        </p:nvSpPr>
        <p:spPr bwMode="auto">
          <a:xfrm>
            <a:off x="6774155" y="114352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8">
            <a:extLst>
              <a:ext uri="{FF2B5EF4-FFF2-40B4-BE49-F238E27FC236}">
                <a16:creationId xmlns:a16="http://schemas.microsoft.com/office/drawing/2014/main" id="{26350160-C9C4-40DE-8C75-50CAF0E14E80}"/>
              </a:ext>
            </a:extLst>
          </p:cNvPr>
          <p:cNvSpPr>
            <a:spLocks noChangeShapeType="1"/>
          </p:cNvSpPr>
          <p:nvPr/>
        </p:nvSpPr>
        <p:spPr bwMode="auto">
          <a:xfrm>
            <a:off x="6631280" y="1143524"/>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9">
            <a:extLst>
              <a:ext uri="{FF2B5EF4-FFF2-40B4-BE49-F238E27FC236}">
                <a16:creationId xmlns:a16="http://schemas.microsoft.com/office/drawing/2014/main" id="{9DB763F2-5095-45BF-98E7-D5CEDD66D580}"/>
              </a:ext>
            </a:extLst>
          </p:cNvPr>
          <p:cNvSpPr>
            <a:spLocks noChangeShapeType="1"/>
          </p:cNvSpPr>
          <p:nvPr/>
        </p:nvSpPr>
        <p:spPr bwMode="auto">
          <a:xfrm>
            <a:off x="8831555" y="1143524"/>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0">
            <a:extLst>
              <a:ext uri="{FF2B5EF4-FFF2-40B4-BE49-F238E27FC236}">
                <a16:creationId xmlns:a16="http://schemas.microsoft.com/office/drawing/2014/main" id="{832692A5-DEA4-4190-8821-5DE17D8BA46E}"/>
              </a:ext>
            </a:extLst>
          </p:cNvPr>
          <p:cNvSpPr>
            <a:spLocks noChangeShapeType="1"/>
          </p:cNvSpPr>
          <p:nvPr/>
        </p:nvSpPr>
        <p:spPr bwMode="auto">
          <a:xfrm>
            <a:off x="6831305" y="1429274"/>
            <a:ext cx="2114550" cy="514350"/>
          </a:xfrm>
          <a:prstGeom prst="line">
            <a:avLst/>
          </a:prstGeom>
          <a:noFill/>
          <a:ln w="25400" algn="ctr">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1">
            <a:extLst>
              <a:ext uri="{FF2B5EF4-FFF2-40B4-BE49-F238E27FC236}">
                <a16:creationId xmlns:a16="http://schemas.microsoft.com/office/drawing/2014/main" id="{067287F1-8C94-45CD-A00C-96117AB930F9}"/>
              </a:ext>
            </a:extLst>
          </p:cNvPr>
          <p:cNvSpPr>
            <a:spLocks noChangeShapeType="1"/>
          </p:cNvSpPr>
          <p:nvPr/>
        </p:nvSpPr>
        <p:spPr bwMode="auto">
          <a:xfrm flipV="1">
            <a:off x="6888455" y="1657874"/>
            <a:ext cx="2000250" cy="514350"/>
          </a:xfrm>
          <a:prstGeom prst="line">
            <a:avLst/>
          </a:prstGeom>
          <a:noFill/>
          <a:ln w="25400" algn="ctr">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2">
            <a:extLst>
              <a:ext uri="{FF2B5EF4-FFF2-40B4-BE49-F238E27FC236}">
                <a16:creationId xmlns:a16="http://schemas.microsoft.com/office/drawing/2014/main" id="{472A575D-636C-42B8-B3F5-9C77AB00AA80}"/>
              </a:ext>
            </a:extLst>
          </p:cNvPr>
          <p:cNvSpPr txBox="1">
            <a:spLocks noChangeArrowheads="1"/>
          </p:cNvSpPr>
          <p:nvPr/>
        </p:nvSpPr>
        <p:spPr bwMode="auto">
          <a:xfrm>
            <a:off x="8945855" y="1886474"/>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3">
            <a:extLst>
              <a:ext uri="{FF2B5EF4-FFF2-40B4-BE49-F238E27FC236}">
                <a16:creationId xmlns:a16="http://schemas.microsoft.com/office/drawing/2014/main" id="{15D33011-19AB-4E56-88AF-A35B137472CD}"/>
              </a:ext>
            </a:extLst>
          </p:cNvPr>
          <p:cNvSpPr txBox="1">
            <a:spLocks noChangeArrowheads="1"/>
          </p:cNvSpPr>
          <p:nvPr/>
        </p:nvSpPr>
        <p:spPr bwMode="auto">
          <a:xfrm>
            <a:off x="8945855" y="1543574"/>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4">
            <a:extLst>
              <a:ext uri="{FF2B5EF4-FFF2-40B4-BE49-F238E27FC236}">
                <a16:creationId xmlns:a16="http://schemas.microsoft.com/office/drawing/2014/main" id="{11924236-8406-4835-AD86-9DB85DE79474}"/>
              </a:ext>
            </a:extLst>
          </p:cNvPr>
          <p:cNvSpPr txBox="1">
            <a:spLocks noChangeArrowheads="1"/>
          </p:cNvSpPr>
          <p:nvPr/>
        </p:nvSpPr>
        <p:spPr bwMode="auto">
          <a:xfrm>
            <a:off x="7802855" y="1486424"/>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5">
            <a:extLst>
              <a:ext uri="{FF2B5EF4-FFF2-40B4-BE49-F238E27FC236}">
                <a16:creationId xmlns:a16="http://schemas.microsoft.com/office/drawing/2014/main" id="{2B54B63F-E1DD-4922-8839-7669F97E2736}"/>
              </a:ext>
            </a:extLst>
          </p:cNvPr>
          <p:cNvSpPr txBox="1">
            <a:spLocks noChangeArrowheads="1"/>
          </p:cNvSpPr>
          <p:nvPr/>
        </p:nvSpPr>
        <p:spPr bwMode="auto">
          <a:xfrm>
            <a:off x="7117055" y="1829324"/>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7th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625B355F-E5BC-4928-9CAE-78A375163691}"/>
              </a:ext>
            </a:extLst>
          </p:cNvPr>
          <p:cNvSpPr>
            <a:spLocks noChangeShapeType="1"/>
          </p:cNvSpPr>
          <p:nvPr/>
        </p:nvSpPr>
        <p:spPr bwMode="auto">
          <a:xfrm>
            <a:off x="2487905" y="1543574"/>
            <a:ext cx="2628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7">
            <a:extLst>
              <a:ext uri="{FF2B5EF4-FFF2-40B4-BE49-F238E27FC236}">
                <a16:creationId xmlns:a16="http://schemas.microsoft.com/office/drawing/2014/main" id="{A1015DDF-1941-49E3-865C-B2CA5FD66A4F}"/>
              </a:ext>
            </a:extLst>
          </p:cNvPr>
          <p:cNvSpPr txBox="1">
            <a:spLocks noChangeArrowheads="1"/>
          </p:cNvSpPr>
          <p:nvPr/>
        </p:nvSpPr>
        <p:spPr bwMode="auto">
          <a:xfrm>
            <a:off x="2487905" y="1029224"/>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18">
            <a:extLst>
              <a:ext uri="{FF2B5EF4-FFF2-40B4-BE49-F238E27FC236}">
                <a16:creationId xmlns:a16="http://schemas.microsoft.com/office/drawing/2014/main" id="{24EF8428-82EB-4A1A-A389-E252E70E9993}"/>
              </a:ext>
            </a:extLst>
          </p:cNvPr>
          <p:cNvSpPr>
            <a:spLocks noChangeShapeType="1"/>
          </p:cNvSpPr>
          <p:nvPr/>
        </p:nvSpPr>
        <p:spPr bwMode="auto">
          <a:xfrm>
            <a:off x="2745080" y="125782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19">
            <a:extLst>
              <a:ext uri="{FF2B5EF4-FFF2-40B4-BE49-F238E27FC236}">
                <a16:creationId xmlns:a16="http://schemas.microsoft.com/office/drawing/2014/main" id="{C10098D3-7574-473B-8FFA-481A306698C3}"/>
              </a:ext>
            </a:extLst>
          </p:cNvPr>
          <p:cNvSpPr>
            <a:spLocks noChangeShapeType="1"/>
          </p:cNvSpPr>
          <p:nvPr/>
        </p:nvSpPr>
        <p:spPr bwMode="auto">
          <a:xfrm>
            <a:off x="2630780" y="1257824"/>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0">
            <a:extLst>
              <a:ext uri="{FF2B5EF4-FFF2-40B4-BE49-F238E27FC236}">
                <a16:creationId xmlns:a16="http://schemas.microsoft.com/office/drawing/2014/main" id="{D19B1FB7-A9A5-4D1F-A49A-1D8E3BD70CD0}"/>
              </a:ext>
            </a:extLst>
          </p:cNvPr>
          <p:cNvSpPr>
            <a:spLocks noChangeShapeType="1"/>
          </p:cNvSpPr>
          <p:nvPr/>
        </p:nvSpPr>
        <p:spPr bwMode="auto">
          <a:xfrm flipV="1">
            <a:off x="5173955" y="1200674"/>
            <a:ext cx="1485900" cy="28575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1">
            <a:extLst>
              <a:ext uri="{FF2B5EF4-FFF2-40B4-BE49-F238E27FC236}">
                <a16:creationId xmlns:a16="http://schemas.microsoft.com/office/drawing/2014/main" id="{6F9364CE-3405-4FCA-979C-9DF4366AB6FF}"/>
              </a:ext>
            </a:extLst>
          </p:cNvPr>
          <p:cNvSpPr txBox="1">
            <a:spLocks noChangeArrowheads="1"/>
          </p:cNvSpPr>
          <p:nvPr/>
        </p:nvSpPr>
        <p:spPr bwMode="auto">
          <a:xfrm>
            <a:off x="2487905" y="1657874"/>
            <a:ext cx="23431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200" b="0" i="0" u="none" strike="noStrike" cap="none" normalizeH="0" baseline="0">
                <a:ln>
                  <a:noFill/>
                </a:ln>
                <a:solidFill>
                  <a:srgbClr val="000000"/>
                </a:solidFill>
                <a:effectLst/>
                <a:latin typeface="Arial Narrow" panose="020B0606020202030204" pitchFamily="34" charset="0"/>
              </a:rPr>
              <a:t>USA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a:ln>
                  <a:noFill/>
                </a:ln>
                <a:solidFill>
                  <a:srgbClr val="000000"/>
                </a:solidFill>
                <a:effectLst/>
                <a:latin typeface="Arial Narrow" panose="020B0606020202030204" pitchFamily="34" charset="0"/>
              </a:rPr>
              <a:t> only superpower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200" b="0" i="0" u="none" strike="noStrike" cap="none" normalizeH="0" baseline="0">
                <a:ln>
                  <a:noFill/>
                </a:ln>
                <a:solidFill>
                  <a:srgbClr val="000000"/>
                </a:solidFill>
                <a:effectLst/>
                <a:latin typeface="Arial Narrow" panose="020B0606020202030204" pitchFamily="34" charset="0"/>
              </a:rPr>
              <a:t>WWW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a:ln>
                  <a:noFill/>
                </a:ln>
                <a:solidFill>
                  <a:srgbClr val="000000"/>
                </a:solidFill>
                <a:effectLst/>
                <a:latin typeface="Arial Narrow" panose="020B0606020202030204" pitchFamily="34" charset="0"/>
              </a:rPr>
              <a:t> cyberspace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2">
            <a:extLst>
              <a:ext uri="{FF2B5EF4-FFF2-40B4-BE49-F238E27FC236}">
                <a16:creationId xmlns:a16="http://schemas.microsoft.com/office/drawing/2014/main" id="{24F32F05-9C9A-4B10-8FA5-0D95805987B5}"/>
              </a:ext>
            </a:extLst>
          </p:cNvPr>
          <p:cNvSpPr>
            <a:spLocks noChangeShapeType="1"/>
          </p:cNvSpPr>
          <p:nvPr/>
        </p:nvSpPr>
        <p:spPr bwMode="auto">
          <a:xfrm>
            <a:off x="8888705" y="389117"/>
            <a:ext cx="0" cy="1714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3">
            <a:extLst>
              <a:ext uri="{FF2B5EF4-FFF2-40B4-BE49-F238E27FC236}">
                <a16:creationId xmlns:a16="http://schemas.microsoft.com/office/drawing/2014/main" id="{217CB6A7-3811-4126-B6E2-08254CC35C63}"/>
              </a:ext>
            </a:extLst>
          </p:cNvPr>
          <p:cNvSpPr txBox="1">
            <a:spLocks noChangeArrowheads="1"/>
          </p:cNvSpPr>
          <p:nvPr/>
        </p:nvSpPr>
        <p:spPr bwMode="auto">
          <a:xfrm>
            <a:off x="9003005" y="1143524"/>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Box 26">
            <a:extLst>
              <a:ext uri="{FF2B5EF4-FFF2-40B4-BE49-F238E27FC236}">
                <a16:creationId xmlns:a16="http://schemas.microsoft.com/office/drawing/2014/main" id="{F06F2909-AE8A-4577-AA3D-7F47A46A902D}"/>
              </a:ext>
            </a:extLst>
          </p:cNvPr>
          <p:cNvSpPr txBox="1"/>
          <p:nvPr/>
        </p:nvSpPr>
        <p:spPr>
          <a:xfrm>
            <a:off x="2521242" y="494305"/>
            <a:ext cx="533400" cy="600164"/>
          </a:xfrm>
          <a:prstGeom prst="rect">
            <a:avLst/>
          </a:prstGeom>
          <a:noFill/>
        </p:spPr>
        <p:txBody>
          <a:bodyPr wrap="square" rtlCol="0">
            <a:spAutoFit/>
          </a:bodyPr>
          <a:lstStyle/>
          <a:p>
            <a:r>
              <a:rPr lang="en-US" sz="1100" dirty="0">
                <a:solidFill>
                  <a:srgbClr val="FF0000"/>
                </a:solidFill>
                <a:latin typeface="Arial Narrow" panose="020B0606020202030204" pitchFamily="34" charset="0"/>
              </a:rPr>
              <a:t>KS deadly </a:t>
            </a:r>
          </a:p>
          <a:p>
            <a:r>
              <a:rPr lang="en-US" sz="1100" dirty="0">
                <a:solidFill>
                  <a:srgbClr val="FF0000"/>
                </a:solidFill>
                <a:latin typeface="Arial Narrow" panose="020B0606020202030204" pitchFamily="34" charset="0"/>
              </a:rPr>
              <a:t>wound</a:t>
            </a:r>
            <a:endParaRPr lang="en-US" sz="1100" dirty="0">
              <a:solidFill>
                <a:srgbClr val="FF0000"/>
              </a:solidFill>
            </a:endParaRPr>
          </a:p>
        </p:txBody>
      </p:sp>
      <p:sp>
        <p:nvSpPr>
          <p:cNvPr id="28" name="TextBox 27">
            <a:extLst>
              <a:ext uri="{FF2B5EF4-FFF2-40B4-BE49-F238E27FC236}">
                <a16:creationId xmlns:a16="http://schemas.microsoft.com/office/drawing/2014/main" id="{3EE7EDA0-5852-4918-B84D-1B9F36C6E4AF}"/>
              </a:ext>
            </a:extLst>
          </p:cNvPr>
          <p:cNvSpPr txBox="1"/>
          <p:nvPr/>
        </p:nvSpPr>
        <p:spPr>
          <a:xfrm>
            <a:off x="6518074" y="386395"/>
            <a:ext cx="533400" cy="600164"/>
          </a:xfrm>
          <a:prstGeom prst="rect">
            <a:avLst/>
          </a:prstGeom>
          <a:noFill/>
        </p:spPr>
        <p:txBody>
          <a:bodyPr wrap="square" rtlCol="0">
            <a:spAutoFit/>
          </a:bodyPr>
          <a:lstStyle/>
          <a:p>
            <a:r>
              <a:rPr lang="en-US" sz="1100" dirty="0">
                <a:solidFill>
                  <a:srgbClr val="FF0000"/>
                </a:solidFill>
                <a:latin typeface="Arial Narrow" panose="020B0606020202030204" pitchFamily="34" charset="0"/>
              </a:rPr>
              <a:t>KS</a:t>
            </a:r>
          </a:p>
          <a:p>
            <a:r>
              <a:rPr lang="en-US" sz="1100" dirty="0">
                <a:solidFill>
                  <a:srgbClr val="FF0000"/>
                </a:solidFill>
                <a:latin typeface="Arial Narrow" panose="020B0606020202030204" pitchFamily="34" charset="0"/>
              </a:rPr>
              <a:t>deadly </a:t>
            </a:r>
          </a:p>
          <a:p>
            <a:r>
              <a:rPr lang="en-US" sz="1100" dirty="0">
                <a:solidFill>
                  <a:srgbClr val="FF0000"/>
                </a:solidFill>
                <a:latin typeface="Arial Narrow" panose="020B0606020202030204" pitchFamily="34" charset="0"/>
              </a:rPr>
              <a:t>wound</a:t>
            </a:r>
            <a:endParaRPr lang="en-US" sz="1100" dirty="0">
              <a:solidFill>
                <a:srgbClr val="FF0000"/>
              </a:solidFill>
            </a:endParaRPr>
          </a:p>
        </p:txBody>
      </p:sp>
      <p:sp>
        <p:nvSpPr>
          <p:cNvPr id="29" name="TextBox 28">
            <a:extLst>
              <a:ext uri="{FF2B5EF4-FFF2-40B4-BE49-F238E27FC236}">
                <a16:creationId xmlns:a16="http://schemas.microsoft.com/office/drawing/2014/main" id="{DDD080B2-78FC-4B61-B376-0CE4FF65956E}"/>
              </a:ext>
            </a:extLst>
          </p:cNvPr>
          <p:cNvSpPr txBox="1"/>
          <p:nvPr/>
        </p:nvSpPr>
        <p:spPr>
          <a:xfrm>
            <a:off x="2957471" y="687722"/>
            <a:ext cx="533400" cy="261610"/>
          </a:xfrm>
          <a:prstGeom prst="rect">
            <a:avLst/>
          </a:prstGeom>
          <a:noFill/>
        </p:spPr>
        <p:txBody>
          <a:bodyPr wrap="square" rtlCol="0">
            <a:spAutoFit/>
          </a:bodyPr>
          <a:lstStyle/>
          <a:p>
            <a:r>
              <a:rPr lang="en-US" sz="1100" dirty="0">
                <a:solidFill>
                  <a:srgbClr val="0000FF"/>
                </a:solidFill>
                <a:latin typeface="Arial Narrow" panose="020B0606020202030204" pitchFamily="34" charset="0"/>
              </a:rPr>
              <a:t>death</a:t>
            </a:r>
            <a:endParaRPr lang="en-US" sz="1100" dirty="0">
              <a:solidFill>
                <a:srgbClr val="0000FF"/>
              </a:solidFill>
            </a:endParaRPr>
          </a:p>
        </p:txBody>
      </p:sp>
      <p:sp>
        <p:nvSpPr>
          <p:cNvPr id="30" name="TextBox 29">
            <a:extLst>
              <a:ext uri="{FF2B5EF4-FFF2-40B4-BE49-F238E27FC236}">
                <a16:creationId xmlns:a16="http://schemas.microsoft.com/office/drawing/2014/main" id="{0A4699C3-56C6-4C14-8B28-84D9CD350CD7}"/>
              </a:ext>
            </a:extLst>
          </p:cNvPr>
          <p:cNvSpPr txBox="1"/>
          <p:nvPr/>
        </p:nvSpPr>
        <p:spPr>
          <a:xfrm>
            <a:off x="8736305" y="617716"/>
            <a:ext cx="533400" cy="261610"/>
          </a:xfrm>
          <a:prstGeom prst="rect">
            <a:avLst/>
          </a:prstGeom>
          <a:noFill/>
        </p:spPr>
        <p:txBody>
          <a:bodyPr wrap="square" rtlCol="0">
            <a:spAutoFit/>
          </a:bodyPr>
          <a:lstStyle/>
          <a:p>
            <a:r>
              <a:rPr lang="en-US" sz="1100" dirty="0">
                <a:solidFill>
                  <a:srgbClr val="0000FF"/>
                </a:solidFill>
                <a:latin typeface="Arial Narrow" panose="020B0606020202030204" pitchFamily="34" charset="0"/>
              </a:rPr>
              <a:t>death</a:t>
            </a:r>
            <a:endParaRPr lang="en-US" sz="1100" dirty="0">
              <a:solidFill>
                <a:srgbClr val="0000FF"/>
              </a:solidFill>
            </a:endParaRPr>
          </a:p>
        </p:txBody>
      </p:sp>
      <p:sp>
        <p:nvSpPr>
          <p:cNvPr id="31" name="TextBox 30">
            <a:extLst>
              <a:ext uri="{FF2B5EF4-FFF2-40B4-BE49-F238E27FC236}">
                <a16:creationId xmlns:a16="http://schemas.microsoft.com/office/drawing/2014/main" id="{784300D9-9CD1-455F-9912-A5D9BFB51374}"/>
              </a:ext>
            </a:extLst>
          </p:cNvPr>
          <p:cNvSpPr txBox="1"/>
          <p:nvPr/>
        </p:nvSpPr>
        <p:spPr>
          <a:xfrm>
            <a:off x="9756396" y="924449"/>
            <a:ext cx="1580233" cy="923330"/>
          </a:xfrm>
          <a:prstGeom prst="rect">
            <a:avLst/>
          </a:prstGeom>
          <a:noFill/>
        </p:spPr>
        <p:txBody>
          <a:bodyPr wrap="square" rtlCol="0">
            <a:spAutoFit/>
          </a:bodyPr>
          <a:lstStyle/>
          <a:p>
            <a:r>
              <a:rPr lang="en-US" dirty="0">
                <a:solidFill>
                  <a:srgbClr val="7030A0"/>
                </a:solidFill>
                <a:latin typeface="Arial Narrow" panose="020B0606020202030204" pitchFamily="34" charset="0"/>
              </a:rPr>
              <a:t>Dragon</a:t>
            </a:r>
          </a:p>
          <a:p>
            <a:r>
              <a:rPr lang="en-US" dirty="0">
                <a:solidFill>
                  <a:srgbClr val="7030A0"/>
                </a:solidFill>
                <a:latin typeface="Arial Narrow" panose="020B0606020202030204" pitchFamily="34" charset="0"/>
              </a:rPr>
              <a:t>Beast</a:t>
            </a:r>
          </a:p>
          <a:p>
            <a:r>
              <a:rPr lang="en-US" dirty="0">
                <a:solidFill>
                  <a:srgbClr val="7030A0"/>
                </a:solidFill>
                <a:latin typeface="Arial Narrow" panose="020B0606020202030204" pitchFamily="34" charset="0"/>
              </a:rPr>
              <a:t>false prophet</a:t>
            </a:r>
            <a:endParaRPr lang="en-US" dirty="0">
              <a:solidFill>
                <a:srgbClr val="7030A0"/>
              </a:solidFill>
            </a:endParaRPr>
          </a:p>
        </p:txBody>
      </p:sp>
    </p:spTree>
    <p:extLst>
      <p:ext uri="{BB962C8B-B14F-4D97-AF65-F5344CB8AC3E}">
        <p14:creationId xmlns:p14="http://schemas.microsoft.com/office/powerpoint/2010/main" val="367312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1000"/>
                                        <p:tgtEl>
                                          <p:spTgt spid="10"/>
                                        </p:tgtEl>
                                      </p:cBhvr>
                                    </p:animEffect>
                                    <p:anim calcmode="lin" valueType="num">
                                      <p:cBhvr>
                                        <p:cTn id="35" dur="1000" fill="hold"/>
                                        <p:tgtEl>
                                          <p:spTgt spid="10"/>
                                        </p:tgtEl>
                                        <p:attrNameLst>
                                          <p:attrName>ppt_x</p:attrName>
                                        </p:attrNameLst>
                                      </p:cBhvr>
                                      <p:tavLst>
                                        <p:tav tm="0">
                                          <p:val>
                                            <p:strVal val="#ppt_x"/>
                                          </p:val>
                                        </p:tav>
                                        <p:tav tm="100000">
                                          <p:val>
                                            <p:strVal val="#ppt_x"/>
                                          </p:val>
                                        </p:tav>
                                      </p:tavLst>
                                    </p:anim>
                                    <p:anim calcmode="lin" valueType="num">
                                      <p:cBhvr>
                                        <p:cTn id="36" dur="1000" fill="hold"/>
                                        <p:tgtEl>
                                          <p:spTgt spid="10"/>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1000"/>
                                        <p:tgtEl>
                                          <p:spTgt spid="12"/>
                                        </p:tgtEl>
                                      </p:cBhvr>
                                    </p:animEffect>
                                    <p:anim calcmode="lin" valueType="num">
                                      <p:cBhvr>
                                        <p:cTn id="45" dur="1000" fill="hold"/>
                                        <p:tgtEl>
                                          <p:spTgt spid="12"/>
                                        </p:tgtEl>
                                        <p:attrNameLst>
                                          <p:attrName>ppt_x</p:attrName>
                                        </p:attrNameLst>
                                      </p:cBhvr>
                                      <p:tavLst>
                                        <p:tav tm="0">
                                          <p:val>
                                            <p:strVal val="#ppt_x"/>
                                          </p:val>
                                        </p:tav>
                                        <p:tav tm="100000">
                                          <p:val>
                                            <p:strVal val="#ppt_x"/>
                                          </p:val>
                                        </p:tav>
                                      </p:tavLst>
                                    </p:anim>
                                    <p:anim calcmode="lin" valueType="num">
                                      <p:cBhvr>
                                        <p:cTn id="46" dur="1000" fill="hold"/>
                                        <p:tgtEl>
                                          <p:spTgt spid="12"/>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fade">
                                      <p:cBhvr>
                                        <p:cTn id="54" dur="1000"/>
                                        <p:tgtEl>
                                          <p:spTgt spid="14"/>
                                        </p:tgtEl>
                                      </p:cBhvr>
                                    </p:animEffect>
                                    <p:anim calcmode="lin" valueType="num">
                                      <p:cBhvr>
                                        <p:cTn id="55" dur="1000" fill="hold"/>
                                        <p:tgtEl>
                                          <p:spTgt spid="14"/>
                                        </p:tgtEl>
                                        <p:attrNameLst>
                                          <p:attrName>ppt_x</p:attrName>
                                        </p:attrNameLst>
                                      </p:cBhvr>
                                      <p:tavLst>
                                        <p:tav tm="0">
                                          <p:val>
                                            <p:strVal val="#ppt_x"/>
                                          </p:val>
                                        </p:tav>
                                        <p:tav tm="100000">
                                          <p:val>
                                            <p:strVal val="#ppt_x"/>
                                          </p:val>
                                        </p:tav>
                                      </p:tavLst>
                                    </p:anim>
                                    <p:anim calcmode="lin" valueType="num">
                                      <p:cBhvr>
                                        <p:cTn id="56" dur="1000" fill="hold"/>
                                        <p:tgtEl>
                                          <p:spTgt spid="14"/>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fade">
                                      <p:cBhvr>
                                        <p:cTn id="59" dur="1000"/>
                                        <p:tgtEl>
                                          <p:spTgt spid="15"/>
                                        </p:tgtEl>
                                      </p:cBhvr>
                                    </p:animEffect>
                                    <p:anim calcmode="lin" valueType="num">
                                      <p:cBhvr>
                                        <p:cTn id="60" dur="1000" fill="hold"/>
                                        <p:tgtEl>
                                          <p:spTgt spid="15"/>
                                        </p:tgtEl>
                                        <p:attrNameLst>
                                          <p:attrName>ppt_x</p:attrName>
                                        </p:attrNameLst>
                                      </p:cBhvr>
                                      <p:tavLst>
                                        <p:tav tm="0">
                                          <p:val>
                                            <p:strVal val="#ppt_x"/>
                                          </p:val>
                                        </p:tav>
                                        <p:tav tm="100000">
                                          <p:val>
                                            <p:strVal val="#ppt_x"/>
                                          </p:val>
                                        </p:tav>
                                      </p:tavLst>
                                    </p:anim>
                                    <p:anim calcmode="lin" valueType="num">
                                      <p:cBhvr>
                                        <p:cTn id="61" dur="1000" fill="hold"/>
                                        <p:tgtEl>
                                          <p:spTgt spid="15"/>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fade">
                                      <p:cBhvr>
                                        <p:cTn id="64" dur="1000"/>
                                        <p:tgtEl>
                                          <p:spTgt spid="16"/>
                                        </p:tgtEl>
                                      </p:cBhvr>
                                    </p:animEffect>
                                    <p:anim calcmode="lin" valueType="num">
                                      <p:cBhvr>
                                        <p:cTn id="65" dur="1000" fill="hold"/>
                                        <p:tgtEl>
                                          <p:spTgt spid="16"/>
                                        </p:tgtEl>
                                        <p:attrNameLst>
                                          <p:attrName>ppt_x</p:attrName>
                                        </p:attrNameLst>
                                      </p:cBhvr>
                                      <p:tavLst>
                                        <p:tav tm="0">
                                          <p:val>
                                            <p:strVal val="#ppt_x"/>
                                          </p:val>
                                        </p:tav>
                                        <p:tav tm="100000">
                                          <p:val>
                                            <p:strVal val="#ppt_x"/>
                                          </p:val>
                                        </p:tav>
                                      </p:tavLst>
                                    </p:anim>
                                    <p:anim calcmode="lin" valueType="num">
                                      <p:cBhvr>
                                        <p:cTn id="66" dur="1000" fill="hold"/>
                                        <p:tgtEl>
                                          <p:spTgt spid="16"/>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fade">
                                      <p:cBhvr>
                                        <p:cTn id="69" dur="1000"/>
                                        <p:tgtEl>
                                          <p:spTgt spid="17"/>
                                        </p:tgtEl>
                                      </p:cBhvr>
                                    </p:animEffect>
                                    <p:anim calcmode="lin" valueType="num">
                                      <p:cBhvr>
                                        <p:cTn id="70" dur="1000" fill="hold"/>
                                        <p:tgtEl>
                                          <p:spTgt spid="17"/>
                                        </p:tgtEl>
                                        <p:attrNameLst>
                                          <p:attrName>ppt_x</p:attrName>
                                        </p:attrNameLst>
                                      </p:cBhvr>
                                      <p:tavLst>
                                        <p:tav tm="0">
                                          <p:val>
                                            <p:strVal val="#ppt_x"/>
                                          </p:val>
                                        </p:tav>
                                        <p:tav tm="100000">
                                          <p:val>
                                            <p:strVal val="#ppt_x"/>
                                          </p:val>
                                        </p:tav>
                                      </p:tavLst>
                                    </p:anim>
                                    <p:anim calcmode="lin" valueType="num">
                                      <p:cBhvr>
                                        <p:cTn id="71" dur="1000" fill="hold"/>
                                        <p:tgtEl>
                                          <p:spTgt spid="17"/>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fade">
                                      <p:cBhvr>
                                        <p:cTn id="74" dur="1000"/>
                                        <p:tgtEl>
                                          <p:spTgt spid="18"/>
                                        </p:tgtEl>
                                      </p:cBhvr>
                                    </p:animEffect>
                                    <p:anim calcmode="lin" valueType="num">
                                      <p:cBhvr>
                                        <p:cTn id="75" dur="1000" fill="hold"/>
                                        <p:tgtEl>
                                          <p:spTgt spid="18"/>
                                        </p:tgtEl>
                                        <p:attrNameLst>
                                          <p:attrName>ppt_x</p:attrName>
                                        </p:attrNameLst>
                                      </p:cBhvr>
                                      <p:tavLst>
                                        <p:tav tm="0">
                                          <p:val>
                                            <p:strVal val="#ppt_x"/>
                                          </p:val>
                                        </p:tav>
                                        <p:tav tm="100000">
                                          <p:val>
                                            <p:strVal val="#ppt_x"/>
                                          </p:val>
                                        </p:tav>
                                      </p:tavLst>
                                    </p:anim>
                                    <p:anim calcmode="lin" valueType="num">
                                      <p:cBhvr>
                                        <p:cTn id="76" dur="1000" fill="hold"/>
                                        <p:tgtEl>
                                          <p:spTgt spid="18"/>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19"/>
                                        </p:tgtEl>
                                        <p:attrNameLst>
                                          <p:attrName>style.visibility</p:attrName>
                                        </p:attrNameLst>
                                      </p:cBhvr>
                                      <p:to>
                                        <p:strVal val="visible"/>
                                      </p:to>
                                    </p:set>
                                    <p:animEffect transition="in" filter="fade">
                                      <p:cBhvr>
                                        <p:cTn id="79" dur="1000"/>
                                        <p:tgtEl>
                                          <p:spTgt spid="19"/>
                                        </p:tgtEl>
                                      </p:cBhvr>
                                    </p:animEffect>
                                    <p:anim calcmode="lin" valueType="num">
                                      <p:cBhvr>
                                        <p:cTn id="80" dur="1000" fill="hold"/>
                                        <p:tgtEl>
                                          <p:spTgt spid="19"/>
                                        </p:tgtEl>
                                        <p:attrNameLst>
                                          <p:attrName>ppt_x</p:attrName>
                                        </p:attrNameLst>
                                      </p:cBhvr>
                                      <p:tavLst>
                                        <p:tav tm="0">
                                          <p:val>
                                            <p:strVal val="#ppt_x"/>
                                          </p:val>
                                        </p:tav>
                                        <p:tav tm="100000">
                                          <p:val>
                                            <p:strVal val="#ppt_x"/>
                                          </p:val>
                                        </p:tav>
                                      </p:tavLst>
                                    </p:anim>
                                    <p:anim calcmode="lin" valueType="num">
                                      <p:cBhvr>
                                        <p:cTn id="81" dur="1000" fill="hold"/>
                                        <p:tgtEl>
                                          <p:spTgt spid="19"/>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20"/>
                                        </p:tgtEl>
                                        <p:attrNameLst>
                                          <p:attrName>style.visibility</p:attrName>
                                        </p:attrNameLst>
                                      </p:cBhvr>
                                      <p:to>
                                        <p:strVal val="visible"/>
                                      </p:to>
                                    </p:set>
                                    <p:animEffect transition="in" filter="fade">
                                      <p:cBhvr>
                                        <p:cTn id="84" dur="1000"/>
                                        <p:tgtEl>
                                          <p:spTgt spid="20"/>
                                        </p:tgtEl>
                                      </p:cBhvr>
                                    </p:animEffect>
                                    <p:anim calcmode="lin" valueType="num">
                                      <p:cBhvr>
                                        <p:cTn id="85" dur="1000" fill="hold"/>
                                        <p:tgtEl>
                                          <p:spTgt spid="20"/>
                                        </p:tgtEl>
                                        <p:attrNameLst>
                                          <p:attrName>ppt_x</p:attrName>
                                        </p:attrNameLst>
                                      </p:cBhvr>
                                      <p:tavLst>
                                        <p:tav tm="0">
                                          <p:val>
                                            <p:strVal val="#ppt_x"/>
                                          </p:val>
                                        </p:tav>
                                        <p:tav tm="100000">
                                          <p:val>
                                            <p:strVal val="#ppt_x"/>
                                          </p:val>
                                        </p:tav>
                                      </p:tavLst>
                                    </p:anim>
                                    <p:anim calcmode="lin" valueType="num">
                                      <p:cBhvr>
                                        <p:cTn id="86" dur="1000" fill="hold"/>
                                        <p:tgtEl>
                                          <p:spTgt spid="20"/>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21"/>
                                        </p:tgtEl>
                                        <p:attrNameLst>
                                          <p:attrName>style.visibility</p:attrName>
                                        </p:attrNameLst>
                                      </p:cBhvr>
                                      <p:to>
                                        <p:strVal val="visible"/>
                                      </p:to>
                                    </p:set>
                                    <p:animEffect transition="in" filter="fade">
                                      <p:cBhvr>
                                        <p:cTn id="89" dur="1000"/>
                                        <p:tgtEl>
                                          <p:spTgt spid="21"/>
                                        </p:tgtEl>
                                      </p:cBhvr>
                                    </p:animEffect>
                                    <p:anim calcmode="lin" valueType="num">
                                      <p:cBhvr>
                                        <p:cTn id="90" dur="1000" fill="hold"/>
                                        <p:tgtEl>
                                          <p:spTgt spid="21"/>
                                        </p:tgtEl>
                                        <p:attrNameLst>
                                          <p:attrName>ppt_x</p:attrName>
                                        </p:attrNameLst>
                                      </p:cBhvr>
                                      <p:tavLst>
                                        <p:tav tm="0">
                                          <p:val>
                                            <p:strVal val="#ppt_x"/>
                                          </p:val>
                                        </p:tav>
                                        <p:tav tm="100000">
                                          <p:val>
                                            <p:strVal val="#ppt_x"/>
                                          </p:val>
                                        </p:tav>
                                      </p:tavLst>
                                    </p:anim>
                                    <p:anim calcmode="lin" valueType="num">
                                      <p:cBhvr>
                                        <p:cTn id="91" dur="1000" fill="hold"/>
                                        <p:tgtEl>
                                          <p:spTgt spid="21"/>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22"/>
                                        </p:tgtEl>
                                        <p:attrNameLst>
                                          <p:attrName>style.visibility</p:attrName>
                                        </p:attrNameLst>
                                      </p:cBhvr>
                                      <p:to>
                                        <p:strVal val="visible"/>
                                      </p:to>
                                    </p:set>
                                    <p:animEffect transition="in" filter="fade">
                                      <p:cBhvr>
                                        <p:cTn id="94" dur="1000"/>
                                        <p:tgtEl>
                                          <p:spTgt spid="22"/>
                                        </p:tgtEl>
                                      </p:cBhvr>
                                    </p:animEffect>
                                    <p:anim calcmode="lin" valueType="num">
                                      <p:cBhvr>
                                        <p:cTn id="95" dur="1000" fill="hold"/>
                                        <p:tgtEl>
                                          <p:spTgt spid="22"/>
                                        </p:tgtEl>
                                        <p:attrNameLst>
                                          <p:attrName>ppt_x</p:attrName>
                                        </p:attrNameLst>
                                      </p:cBhvr>
                                      <p:tavLst>
                                        <p:tav tm="0">
                                          <p:val>
                                            <p:strVal val="#ppt_x"/>
                                          </p:val>
                                        </p:tav>
                                        <p:tav tm="100000">
                                          <p:val>
                                            <p:strVal val="#ppt_x"/>
                                          </p:val>
                                        </p:tav>
                                      </p:tavLst>
                                    </p:anim>
                                    <p:anim calcmode="lin" valueType="num">
                                      <p:cBhvr>
                                        <p:cTn id="96" dur="1000" fill="hold"/>
                                        <p:tgtEl>
                                          <p:spTgt spid="22"/>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23"/>
                                        </p:tgtEl>
                                        <p:attrNameLst>
                                          <p:attrName>style.visibility</p:attrName>
                                        </p:attrNameLst>
                                      </p:cBhvr>
                                      <p:to>
                                        <p:strVal val="visible"/>
                                      </p:to>
                                    </p:set>
                                    <p:animEffect transition="in" filter="fade">
                                      <p:cBhvr>
                                        <p:cTn id="99" dur="1000"/>
                                        <p:tgtEl>
                                          <p:spTgt spid="23"/>
                                        </p:tgtEl>
                                      </p:cBhvr>
                                    </p:animEffect>
                                    <p:anim calcmode="lin" valueType="num">
                                      <p:cBhvr>
                                        <p:cTn id="100" dur="1000" fill="hold"/>
                                        <p:tgtEl>
                                          <p:spTgt spid="23"/>
                                        </p:tgtEl>
                                        <p:attrNameLst>
                                          <p:attrName>ppt_x</p:attrName>
                                        </p:attrNameLst>
                                      </p:cBhvr>
                                      <p:tavLst>
                                        <p:tav tm="0">
                                          <p:val>
                                            <p:strVal val="#ppt_x"/>
                                          </p:val>
                                        </p:tav>
                                        <p:tav tm="100000">
                                          <p:val>
                                            <p:strVal val="#ppt_x"/>
                                          </p:val>
                                        </p:tav>
                                      </p:tavLst>
                                    </p:anim>
                                    <p:anim calcmode="lin" valueType="num">
                                      <p:cBhvr>
                                        <p:cTn id="101" dur="1000" fill="hold"/>
                                        <p:tgtEl>
                                          <p:spTgt spid="23"/>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24"/>
                                        </p:tgtEl>
                                        <p:attrNameLst>
                                          <p:attrName>style.visibility</p:attrName>
                                        </p:attrNameLst>
                                      </p:cBhvr>
                                      <p:to>
                                        <p:strVal val="visible"/>
                                      </p:to>
                                    </p:set>
                                    <p:animEffect transition="in" filter="fade">
                                      <p:cBhvr>
                                        <p:cTn id="104" dur="1000"/>
                                        <p:tgtEl>
                                          <p:spTgt spid="24"/>
                                        </p:tgtEl>
                                      </p:cBhvr>
                                    </p:animEffect>
                                    <p:anim calcmode="lin" valueType="num">
                                      <p:cBhvr>
                                        <p:cTn id="105" dur="1000" fill="hold"/>
                                        <p:tgtEl>
                                          <p:spTgt spid="24"/>
                                        </p:tgtEl>
                                        <p:attrNameLst>
                                          <p:attrName>ppt_x</p:attrName>
                                        </p:attrNameLst>
                                      </p:cBhvr>
                                      <p:tavLst>
                                        <p:tav tm="0">
                                          <p:val>
                                            <p:strVal val="#ppt_x"/>
                                          </p:val>
                                        </p:tav>
                                        <p:tav tm="100000">
                                          <p:val>
                                            <p:strVal val="#ppt_x"/>
                                          </p:val>
                                        </p:tav>
                                      </p:tavLst>
                                    </p:anim>
                                    <p:anim calcmode="lin" valueType="num">
                                      <p:cBhvr>
                                        <p:cTn id="106" dur="1000" fill="hold"/>
                                        <p:tgtEl>
                                          <p:spTgt spid="24"/>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26"/>
                                        </p:tgtEl>
                                        <p:attrNameLst>
                                          <p:attrName>style.visibility</p:attrName>
                                        </p:attrNameLst>
                                      </p:cBhvr>
                                      <p:to>
                                        <p:strVal val="visible"/>
                                      </p:to>
                                    </p:set>
                                    <p:animEffect transition="in" filter="fade">
                                      <p:cBhvr>
                                        <p:cTn id="109" dur="1000"/>
                                        <p:tgtEl>
                                          <p:spTgt spid="26"/>
                                        </p:tgtEl>
                                      </p:cBhvr>
                                    </p:animEffect>
                                    <p:anim calcmode="lin" valueType="num">
                                      <p:cBhvr>
                                        <p:cTn id="110" dur="1000" fill="hold"/>
                                        <p:tgtEl>
                                          <p:spTgt spid="26"/>
                                        </p:tgtEl>
                                        <p:attrNameLst>
                                          <p:attrName>ppt_x</p:attrName>
                                        </p:attrNameLst>
                                      </p:cBhvr>
                                      <p:tavLst>
                                        <p:tav tm="0">
                                          <p:val>
                                            <p:strVal val="#ppt_x"/>
                                          </p:val>
                                        </p:tav>
                                        <p:tav tm="100000">
                                          <p:val>
                                            <p:strVal val="#ppt_x"/>
                                          </p:val>
                                        </p:tav>
                                      </p:tavLst>
                                    </p:anim>
                                    <p:anim calcmode="lin" valueType="num">
                                      <p:cBhvr>
                                        <p:cTn id="111"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42" presetClass="entr" presetSubtype="0" fill="hold" grpId="0" nodeType="clickEffect">
                                  <p:stCondLst>
                                    <p:cond delay="0"/>
                                  </p:stCondLst>
                                  <p:childTnLst>
                                    <p:set>
                                      <p:cBhvr>
                                        <p:cTn id="115" dur="1" fill="hold">
                                          <p:stCondLst>
                                            <p:cond delay="0"/>
                                          </p:stCondLst>
                                        </p:cTn>
                                        <p:tgtEl>
                                          <p:spTgt spid="28"/>
                                        </p:tgtEl>
                                        <p:attrNameLst>
                                          <p:attrName>style.visibility</p:attrName>
                                        </p:attrNameLst>
                                      </p:cBhvr>
                                      <p:to>
                                        <p:strVal val="visible"/>
                                      </p:to>
                                    </p:set>
                                    <p:animEffect transition="in" filter="fade">
                                      <p:cBhvr>
                                        <p:cTn id="116" dur="1000"/>
                                        <p:tgtEl>
                                          <p:spTgt spid="28"/>
                                        </p:tgtEl>
                                      </p:cBhvr>
                                    </p:animEffect>
                                    <p:anim calcmode="lin" valueType="num">
                                      <p:cBhvr>
                                        <p:cTn id="117" dur="1000" fill="hold"/>
                                        <p:tgtEl>
                                          <p:spTgt spid="28"/>
                                        </p:tgtEl>
                                        <p:attrNameLst>
                                          <p:attrName>ppt_x</p:attrName>
                                        </p:attrNameLst>
                                      </p:cBhvr>
                                      <p:tavLst>
                                        <p:tav tm="0">
                                          <p:val>
                                            <p:strVal val="#ppt_x"/>
                                          </p:val>
                                        </p:tav>
                                        <p:tav tm="100000">
                                          <p:val>
                                            <p:strVal val="#ppt_x"/>
                                          </p:val>
                                        </p:tav>
                                      </p:tavLst>
                                    </p:anim>
                                    <p:anim calcmode="lin" valueType="num">
                                      <p:cBhvr>
                                        <p:cTn id="118"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42" presetClass="entr" presetSubtype="0" fill="hold" grpId="0" nodeType="clickEffect">
                                  <p:stCondLst>
                                    <p:cond delay="0"/>
                                  </p:stCondLst>
                                  <p:childTnLst>
                                    <p:set>
                                      <p:cBhvr>
                                        <p:cTn id="122" dur="1" fill="hold">
                                          <p:stCondLst>
                                            <p:cond delay="0"/>
                                          </p:stCondLst>
                                        </p:cTn>
                                        <p:tgtEl>
                                          <p:spTgt spid="30"/>
                                        </p:tgtEl>
                                        <p:attrNameLst>
                                          <p:attrName>style.visibility</p:attrName>
                                        </p:attrNameLst>
                                      </p:cBhvr>
                                      <p:to>
                                        <p:strVal val="visible"/>
                                      </p:to>
                                    </p:set>
                                    <p:animEffect transition="in" filter="fade">
                                      <p:cBhvr>
                                        <p:cTn id="123" dur="1000"/>
                                        <p:tgtEl>
                                          <p:spTgt spid="30"/>
                                        </p:tgtEl>
                                      </p:cBhvr>
                                    </p:animEffect>
                                    <p:anim calcmode="lin" valueType="num">
                                      <p:cBhvr>
                                        <p:cTn id="124" dur="1000" fill="hold"/>
                                        <p:tgtEl>
                                          <p:spTgt spid="30"/>
                                        </p:tgtEl>
                                        <p:attrNameLst>
                                          <p:attrName>ppt_x</p:attrName>
                                        </p:attrNameLst>
                                      </p:cBhvr>
                                      <p:tavLst>
                                        <p:tav tm="0">
                                          <p:val>
                                            <p:strVal val="#ppt_x"/>
                                          </p:val>
                                        </p:tav>
                                        <p:tav tm="100000">
                                          <p:val>
                                            <p:strVal val="#ppt_x"/>
                                          </p:val>
                                        </p:tav>
                                      </p:tavLst>
                                    </p:anim>
                                    <p:anim calcmode="lin" valueType="num">
                                      <p:cBhvr>
                                        <p:cTn id="125"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126" fill="hold">
                      <p:stCondLst>
                        <p:cond delay="indefinite"/>
                      </p:stCondLst>
                      <p:childTnLst>
                        <p:par>
                          <p:cTn id="127" fill="hold">
                            <p:stCondLst>
                              <p:cond delay="0"/>
                            </p:stCondLst>
                            <p:childTnLst>
                              <p:par>
                                <p:cTn id="128" presetID="42" presetClass="entr" presetSubtype="0" fill="hold" grpId="0" nodeType="clickEffect">
                                  <p:stCondLst>
                                    <p:cond delay="0"/>
                                  </p:stCondLst>
                                  <p:childTnLst>
                                    <p:set>
                                      <p:cBhvr>
                                        <p:cTn id="129" dur="1" fill="hold">
                                          <p:stCondLst>
                                            <p:cond delay="0"/>
                                          </p:stCondLst>
                                        </p:cTn>
                                        <p:tgtEl>
                                          <p:spTgt spid="27"/>
                                        </p:tgtEl>
                                        <p:attrNameLst>
                                          <p:attrName>style.visibility</p:attrName>
                                        </p:attrNameLst>
                                      </p:cBhvr>
                                      <p:to>
                                        <p:strVal val="visible"/>
                                      </p:to>
                                    </p:set>
                                    <p:animEffect transition="in" filter="fade">
                                      <p:cBhvr>
                                        <p:cTn id="130" dur="1000"/>
                                        <p:tgtEl>
                                          <p:spTgt spid="27"/>
                                        </p:tgtEl>
                                      </p:cBhvr>
                                    </p:animEffect>
                                    <p:anim calcmode="lin" valueType="num">
                                      <p:cBhvr>
                                        <p:cTn id="131" dur="1000" fill="hold"/>
                                        <p:tgtEl>
                                          <p:spTgt spid="27"/>
                                        </p:tgtEl>
                                        <p:attrNameLst>
                                          <p:attrName>ppt_x</p:attrName>
                                        </p:attrNameLst>
                                      </p:cBhvr>
                                      <p:tavLst>
                                        <p:tav tm="0">
                                          <p:val>
                                            <p:strVal val="#ppt_x"/>
                                          </p:val>
                                        </p:tav>
                                        <p:tav tm="100000">
                                          <p:val>
                                            <p:strVal val="#ppt_x"/>
                                          </p:val>
                                        </p:tav>
                                      </p:tavLst>
                                    </p:anim>
                                    <p:anim calcmode="lin" valueType="num">
                                      <p:cBhvr>
                                        <p:cTn id="132" dur="1000" fill="hold"/>
                                        <p:tgtEl>
                                          <p:spTgt spid="27"/>
                                        </p:tgtEl>
                                        <p:attrNameLst>
                                          <p:attrName>ppt_y</p:attrName>
                                        </p:attrNameLst>
                                      </p:cBhvr>
                                      <p:tavLst>
                                        <p:tav tm="0">
                                          <p:val>
                                            <p:strVal val="#ppt_y+.1"/>
                                          </p:val>
                                        </p:tav>
                                        <p:tav tm="100000">
                                          <p:val>
                                            <p:strVal val="#ppt_y"/>
                                          </p:val>
                                        </p:tav>
                                      </p:tavLst>
                                    </p:anim>
                                  </p:childTnLst>
                                </p:cTn>
                              </p:par>
                              <p:par>
                                <p:cTn id="133" presetID="42" presetClass="entr" presetSubtype="0" fill="hold" grpId="0" nodeType="withEffect">
                                  <p:stCondLst>
                                    <p:cond delay="0"/>
                                  </p:stCondLst>
                                  <p:childTnLst>
                                    <p:set>
                                      <p:cBhvr>
                                        <p:cTn id="134" dur="1" fill="hold">
                                          <p:stCondLst>
                                            <p:cond delay="0"/>
                                          </p:stCondLst>
                                        </p:cTn>
                                        <p:tgtEl>
                                          <p:spTgt spid="29"/>
                                        </p:tgtEl>
                                        <p:attrNameLst>
                                          <p:attrName>style.visibility</p:attrName>
                                        </p:attrNameLst>
                                      </p:cBhvr>
                                      <p:to>
                                        <p:strVal val="visible"/>
                                      </p:to>
                                    </p:set>
                                    <p:animEffect transition="in" filter="fade">
                                      <p:cBhvr>
                                        <p:cTn id="135" dur="1000"/>
                                        <p:tgtEl>
                                          <p:spTgt spid="29"/>
                                        </p:tgtEl>
                                      </p:cBhvr>
                                    </p:animEffect>
                                    <p:anim calcmode="lin" valueType="num">
                                      <p:cBhvr>
                                        <p:cTn id="136" dur="1000" fill="hold"/>
                                        <p:tgtEl>
                                          <p:spTgt spid="29"/>
                                        </p:tgtEl>
                                        <p:attrNameLst>
                                          <p:attrName>ppt_x</p:attrName>
                                        </p:attrNameLst>
                                      </p:cBhvr>
                                      <p:tavLst>
                                        <p:tav tm="0">
                                          <p:val>
                                            <p:strVal val="#ppt_x"/>
                                          </p:val>
                                        </p:tav>
                                        <p:tav tm="100000">
                                          <p:val>
                                            <p:strVal val="#ppt_x"/>
                                          </p:val>
                                        </p:tav>
                                      </p:tavLst>
                                    </p:anim>
                                    <p:anim calcmode="lin" valueType="num">
                                      <p:cBhvr>
                                        <p:cTn id="137"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38" fill="hold">
                      <p:stCondLst>
                        <p:cond delay="indefinite"/>
                      </p:stCondLst>
                      <p:childTnLst>
                        <p:par>
                          <p:cTn id="139" fill="hold">
                            <p:stCondLst>
                              <p:cond delay="0"/>
                            </p:stCondLst>
                            <p:childTnLst>
                              <p:par>
                                <p:cTn id="140" presetID="42" presetClass="entr" presetSubtype="0" fill="hold" grpId="0" nodeType="clickEffect">
                                  <p:stCondLst>
                                    <p:cond delay="0"/>
                                  </p:stCondLst>
                                  <p:childTnLst>
                                    <p:set>
                                      <p:cBhvr>
                                        <p:cTn id="141" dur="1" fill="hold">
                                          <p:stCondLst>
                                            <p:cond delay="0"/>
                                          </p:stCondLst>
                                        </p:cTn>
                                        <p:tgtEl>
                                          <p:spTgt spid="31"/>
                                        </p:tgtEl>
                                        <p:attrNameLst>
                                          <p:attrName>style.visibility</p:attrName>
                                        </p:attrNameLst>
                                      </p:cBhvr>
                                      <p:to>
                                        <p:strVal val="visible"/>
                                      </p:to>
                                    </p:set>
                                    <p:animEffect transition="in" filter="fade">
                                      <p:cBhvr>
                                        <p:cTn id="142" dur="1000"/>
                                        <p:tgtEl>
                                          <p:spTgt spid="31"/>
                                        </p:tgtEl>
                                      </p:cBhvr>
                                    </p:animEffect>
                                    <p:anim calcmode="lin" valueType="num">
                                      <p:cBhvr>
                                        <p:cTn id="143" dur="1000" fill="hold"/>
                                        <p:tgtEl>
                                          <p:spTgt spid="31"/>
                                        </p:tgtEl>
                                        <p:attrNameLst>
                                          <p:attrName>ppt_x</p:attrName>
                                        </p:attrNameLst>
                                      </p:cBhvr>
                                      <p:tavLst>
                                        <p:tav tm="0">
                                          <p:val>
                                            <p:strVal val="#ppt_x"/>
                                          </p:val>
                                        </p:tav>
                                        <p:tav tm="100000">
                                          <p:val>
                                            <p:strVal val="#ppt_x"/>
                                          </p:val>
                                        </p:tav>
                                      </p:tavLst>
                                    </p:anim>
                                    <p:anim calcmode="lin" valueType="num">
                                      <p:cBhvr>
                                        <p:cTn id="144"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42" presetClass="entr" presetSubtype="0" fill="hold" grpId="0" nodeType="clickEffect">
                                  <p:stCondLst>
                                    <p:cond delay="0"/>
                                  </p:stCondLst>
                                  <p:childTnLst>
                                    <p:set>
                                      <p:cBhvr>
                                        <p:cTn id="148" dur="1" fill="hold">
                                          <p:stCondLst>
                                            <p:cond delay="0"/>
                                          </p:stCondLst>
                                        </p:cTn>
                                        <p:tgtEl>
                                          <p:spTgt spid="5"/>
                                        </p:tgtEl>
                                        <p:attrNameLst>
                                          <p:attrName>style.visibility</p:attrName>
                                        </p:attrNameLst>
                                      </p:cBhvr>
                                      <p:to>
                                        <p:strVal val="visible"/>
                                      </p:to>
                                    </p:set>
                                    <p:animEffect transition="in" filter="fade">
                                      <p:cBhvr>
                                        <p:cTn id="149" dur="1000"/>
                                        <p:tgtEl>
                                          <p:spTgt spid="5"/>
                                        </p:tgtEl>
                                      </p:cBhvr>
                                    </p:animEffect>
                                    <p:anim calcmode="lin" valueType="num">
                                      <p:cBhvr>
                                        <p:cTn id="150" dur="1000" fill="hold"/>
                                        <p:tgtEl>
                                          <p:spTgt spid="5"/>
                                        </p:tgtEl>
                                        <p:attrNameLst>
                                          <p:attrName>ppt_x</p:attrName>
                                        </p:attrNameLst>
                                      </p:cBhvr>
                                      <p:tavLst>
                                        <p:tav tm="0">
                                          <p:val>
                                            <p:strVal val="#ppt_x"/>
                                          </p:val>
                                        </p:tav>
                                        <p:tav tm="100000">
                                          <p:val>
                                            <p:strVal val="#ppt_x"/>
                                          </p:val>
                                        </p:tav>
                                      </p:tavLst>
                                    </p:anim>
                                    <p:anim calcmode="lin" valueType="num">
                                      <p:cBhvr>
                                        <p:cTn id="151" dur="1000" fill="hold"/>
                                        <p:tgtEl>
                                          <p:spTgt spid="5"/>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25"/>
                                        </p:tgtEl>
                                        <p:attrNameLst>
                                          <p:attrName>style.visibility</p:attrName>
                                        </p:attrNameLst>
                                      </p:cBhvr>
                                      <p:to>
                                        <p:strVal val="visible"/>
                                      </p:to>
                                    </p:set>
                                    <p:animEffect transition="in" filter="fade">
                                      <p:cBhvr>
                                        <p:cTn id="154" dur="1000"/>
                                        <p:tgtEl>
                                          <p:spTgt spid="25"/>
                                        </p:tgtEl>
                                      </p:cBhvr>
                                    </p:animEffect>
                                    <p:anim calcmode="lin" valueType="num">
                                      <p:cBhvr>
                                        <p:cTn id="155" dur="1000" fill="hold"/>
                                        <p:tgtEl>
                                          <p:spTgt spid="25"/>
                                        </p:tgtEl>
                                        <p:attrNameLst>
                                          <p:attrName>ppt_x</p:attrName>
                                        </p:attrNameLst>
                                      </p:cBhvr>
                                      <p:tavLst>
                                        <p:tav tm="0">
                                          <p:val>
                                            <p:strVal val="#ppt_x"/>
                                          </p:val>
                                        </p:tav>
                                        <p:tav tm="100000">
                                          <p:val>
                                            <p:strVal val="#ppt_x"/>
                                          </p:val>
                                        </p:tav>
                                      </p:tavLst>
                                    </p:anim>
                                    <p:anim calcmode="lin" valueType="num">
                                      <p:cBhvr>
                                        <p:cTn id="156"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p:bldP spid="8" grpId="0" animBg="1"/>
      <p:bldP spid="9" grpId="0"/>
      <p:bldP spid="10" grpId="0" animBg="1"/>
      <p:bldP spid="11" grpId="0" animBg="1"/>
      <p:bldP spid="12" grpId="0" animBg="1"/>
      <p:bldP spid="13" grpId="0" animBg="1"/>
      <p:bldP spid="14" grpId="0" animBg="1"/>
      <p:bldP spid="15" grpId="0"/>
      <p:bldP spid="16" grpId="0"/>
      <p:bldP spid="17" grpId="0"/>
      <p:bldP spid="18" grpId="0"/>
      <p:bldP spid="19" grpId="0" animBg="1"/>
      <p:bldP spid="20" grpId="0"/>
      <p:bldP spid="21" grpId="0" animBg="1"/>
      <p:bldP spid="22" grpId="0" animBg="1"/>
      <p:bldP spid="23" grpId="0" animBg="1"/>
      <p:bldP spid="24" grpId="0"/>
      <p:bldP spid="25" grpId="0" animBg="1"/>
      <p:bldP spid="26" grpId="0" animBg="1"/>
      <p:bldP spid="27" grpId="0"/>
      <p:bldP spid="28" grpId="0"/>
      <p:bldP spid="29" grpId="0"/>
      <p:bldP spid="30" grpId="0"/>
      <p:bldP spid="31"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D86CD6F-8007-4727-BA6A-83FB7379B924}"/>
              </a:ext>
            </a:extLst>
          </p:cNvPr>
          <p:cNvSpPr>
            <a:spLocks noGrp="1"/>
          </p:cNvSpPr>
          <p:nvPr>
            <p:ph type="sldNum" sz="quarter" idx="12"/>
          </p:nvPr>
        </p:nvSpPr>
        <p:spPr/>
        <p:txBody>
          <a:bodyPr/>
          <a:lstStyle/>
          <a:p>
            <a:fld id="{1E1B8BD3-EEEF-4896-BEE3-06C250004F3C}" type="slidenum">
              <a:rPr lang="en-US" smtClean="0"/>
              <a:pPr/>
              <a:t>7</a:t>
            </a:fld>
            <a:endParaRPr lang="en-US"/>
          </a:p>
        </p:txBody>
      </p:sp>
      <p:sp>
        <p:nvSpPr>
          <p:cNvPr id="3" name="TextBox 2">
            <a:extLst>
              <a:ext uri="{FF2B5EF4-FFF2-40B4-BE49-F238E27FC236}">
                <a16:creationId xmlns:a16="http://schemas.microsoft.com/office/drawing/2014/main" id="{94214598-910D-4D97-88E8-69A8527680E2}"/>
              </a:ext>
            </a:extLst>
          </p:cNvPr>
          <p:cNvSpPr txBox="1"/>
          <p:nvPr/>
        </p:nvSpPr>
        <p:spPr>
          <a:xfrm>
            <a:off x="1065402" y="831198"/>
            <a:ext cx="9915787" cy="2308324"/>
          </a:xfrm>
          <a:prstGeom prst="rect">
            <a:avLst/>
          </a:prstGeom>
          <a:noFill/>
        </p:spPr>
        <p:txBody>
          <a:bodyPr wrap="square" rtlCol="0">
            <a:spAutoFit/>
          </a:bodyPr>
          <a:lstStyle/>
          <a:p>
            <a:r>
              <a:rPr lang="en-US" sz="1400" dirty="0">
                <a:latin typeface="Arial Narrow" panose="020B0606020202030204" pitchFamily="34" charset="0"/>
              </a:rPr>
              <a:t>When we see this change in identity, it's the same thing we're observing with November 9 when we talk about Donald Trump, and we're going to discuss that this week. We come to November 9, which is our close of probation, and remember this is Sunday law in Acts 27 this is close of probation. We can take Sunday law and overlay it with November 9, 2019 and observe the same structure, the same way mark. Which makes us wonder what do we mean by shipwreck? On that cold November morning?  When we come to this date and we look at the history that we overlay it with, we see Kaiser Wilhelm lose power.  We see Hitler have his moment of epiphany or waking up. We can see the fall of Robespierre and the rising up of Napoleon and others, Lenin for one. So in each history there is a dictatorship.  Prophecy isn't marking a change in people, both periods are Trump but there's a change in identity and restraint is removed.  He was elected in 2016, a dictatorship began, but it was a restrained one.  December 19th last year more restraint was removed as we saw at Heraclea, and November 9th we see more restraint is removed, it's this transition period.  Changing identity but not the individual. Same way we could line it up it Sunday law, the 6th and 7th heads. </a:t>
            </a:r>
          </a:p>
          <a:p>
            <a:r>
              <a:rPr lang="en-US" dirty="0"/>
              <a:t> </a:t>
            </a:r>
          </a:p>
        </p:txBody>
      </p:sp>
      <p:sp>
        <p:nvSpPr>
          <p:cNvPr id="4" name="Text Box 2">
            <a:extLst>
              <a:ext uri="{FF2B5EF4-FFF2-40B4-BE49-F238E27FC236}">
                <a16:creationId xmlns:a16="http://schemas.microsoft.com/office/drawing/2014/main" id="{F86D9572-64A5-42ED-89E1-6AB57FA2B43E}"/>
              </a:ext>
            </a:extLst>
          </p:cNvPr>
          <p:cNvSpPr txBox="1">
            <a:spLocks noChangeArrowheads="1"/>
          </p:cNvSpPr>
          <p:nvPr/>
        </p:nvSpPr>
        <p:spPr bwMode="auto">
          <a:xfrm>
            <a:off x="8946991" y="3314700"/>
            <a:ext cx="390525"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3">
            <a:extLst>
              <a:ext uri="{FF2B5EF4-FFF2-40B4-BE49-F238E27FC236}">
                <a16:creationId xmlns:a16="http://schemas.microsoft.com/office/drawing/2014/main" id="{2D1EC01A-8E83-4C71-9A85-7F7233F6199A}"/>
              </a:ext>
            </a:extLst>
          </p:cNvPr>
          <p:cNvSpPr txBox="1">
            <a:spLocks noChangeArrowheads="1"/>
          </p:cNvSpPr>
          <p:nvPr/>
        </p:nvSpPr>
        <p:spPr bwMode="auto">
          <a:xfrm>
            <a:off x="2479516" y="3600450"/>
            <a:ext cx="6858000" cy="2457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4">
            <a:extLst>
              <a:ext uri="{FF2B5EF4-FFF2-40B4-BE49-F238E27FC236}">
                <a16:creationId xmlns:a16="http://schemas.microsoft.com/office/drawing/2014/main" id="{5AC96883-962C-44EE-A843-75C4388EE021}"/>
              </a:ext>
            </a:extLst>
          </p:cNvPr>
          <p:cNvSpPr>
            <a:spLocks noChangeShapeType="1"/>
          </p:cNvSpPr>
          <p:nvPr/>
        </p:nvSpPr>
        <p:spPr bwMode="auto">
          <a:xfrm>
            <a:off x="6594316" y="4114800"/>
            <a:ext cx="2571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5">
            <a:extLst>
              <a:ext uri="{FF2B5EF4-FFF2-40B4-BE49-F238E27FC236}">
                <a16:creationId xmlns:a16="http://schemas.microsoft.com/office/drawing/2014/main" id="{599BAD36-7201-4F57-8C2C-933CB1C978F6}"/>
              </a:ext>
            </a:extLst>
          </p:cNvPr>
          <p:cNvSpPr txBox="1">
            <a:spLocks noChangeArrowheads="1"/>
          </p:cNvSpPr>
          <p:nvPr/>
        </p:nvSpPr>
        <p:spPr bwMode="auto">
          <a:xfrm>
            <a:off x="8680291" y="3543300"/>
            <a:ext cx="5334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6">
            <a:extLst>
              <a:ext uri="{FF2B5EF4-FFF2-40B4-BE49-F238E27FC236}">
                <a16:creationId xmlns:a16="http://schemas.microsoft.com/office/drawing/2014/main" id="{8982877E-A963-470B-8858-A00A72CCFBD0}"/>
              </a:ext>
            </a:extLst>
          </p:cNvPr>
          <p:cNvSpPr>
            <a:spLocks noChangeShapeType="1"/>
          </p:cNvSpPr>
          <p:nvPr/>
        </p:nvSpPr>
        <p:spPr bwMode="auto">
          <a:xfrm>
            <a:off x="8937466" y="38290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7">
            <a:extLst>
              <a:ext uri="{FF2B5EF4-FFF2-40B4-BE49-F238E27FC236}">
                <a16:creationId xmlns:a16="http://schemas.microsoft.com/office/drawing/2014/main" id="{0D5A61B1-93C4-4805-BC6A-6FB808696606}"/>
              </a:ext>
            </a:extLst>
          </p:cNvPr>
          <p:cNvSpPr txBox="1">
            <a:spLocks noChangeArrowheads="1"/>
          </p:cNvSpPr>
          <p:nvPr/>
        </p:nvSpPr>
        <p:spPr bwMode="auto">
          <a:xfrm>
            <a:off x="6508591" y="3600450"/>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Line 8">
            <a:extLst>
              <a:ext uri="{FF2B5EF4-FFF2-40B4-BE49-F238E27FC236}">
                <a16:creationId xmlns:a16="http://schemas.microsoft.com/office/drawing/2014/main" id="{64A4A503-A128-44CC-B3C1-9370217D668B}"/>
              </a:ext>
            </a:extLst>
          </p:cNvPr>
          <p:cNvSpPr>
            <a:spLocks noChangeShapeType="1"/>
          </p:cNvSpPr>
          <p:nvPr/>
        </p:nvSpPr>
        <p:spPr bwMode="auto">
          <a:xfrm>
            <a:off x="6765766" y="38290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86FE3424-FDCC-4DD3-8B00-BAE342F72F6F}"/>
              </a:ext>
            </a:extLst>
          </p:cNvPr>
          <p:cNvSpPr>
            <a:spLocks noChangeShapeType="1"/>
          </p:cNvSpPr>
          <p:nvPr/>
        </p:nvSpPr>
        <p:spPr bwMode="auto">
          <a:xfrm>
            <a:off x="6622891" y="382905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F95BA6FF-D6DC-4F52-902B-6F7F8542A45E}"/>
              </a:ext>
            </a:extLst>
          </p:cNvPr>
          <p:cNvSpPr>
            <a:spLocks noChangeShapeType="1"/>
          </p:cNvSpPr>
          <p:nvPr/>
        </p:nvSpPr>
        <p:spPr bwMode="auto">
          <a:xfrm>
            <a:off x="8823166" y="382905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1E0A8F14-9DD1-4BE4-9D63-C98D3791BF78}"/>
              </a:ext>
            </a:extLst>
          </p:cNvPr>
          <p:cNvSpPr>
            <a:spLocks noChangeShapeType="1"/>
          </p:cNvSpPr>
          <p:nvPr/>
        </p:nvSpPr>
        <p:spPr bwMode="auto">
          <a:xfrm>
            <a:off x="6822916" y="4114800"/>
            <a:ext cx="2114550" cy="514350"/>
          </a:xfrm>
          <a:prstGeom prst="line">
            <a:avLst/>
          </a:prstGeom>
          <a:noFill/>
          <a:ln w="25400" algn="ctr">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A3938D6A-9E7F-4ADF-8878-5053AD50C130}"/>
              </a:ext>
            </a:extLst>
          </p:cNvPr>
          <p:cNvSpPr>
            <a:spLocks noChangeShapeType="1"/>
          </p:cNvSpPr>
          <p:nvPr/>
        </p:nvSpPr>
        <p:spPr bwMode="auto">
          <a:xfrm flipV="1">
            <a:off x="6880066" y="4343400"/>
            <a:ext cx="2000250" cy="514350"/>
          </a:xfrm>
          <a:prstGeom prst="line">
            <a:avLst/>
          </a:prstGeom>
          <a:noFill/>
          <a:ln w="25400" algn="ctr">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3">
            <a:extLst>
              <a:ext uri="{FF2B5EF4-FFF2-40B4-BE49-F238E27FC236}">
                <a16:creationId xmlns:a16="http://schemas.microsoft.com/office/drawing/2014/main" id="{CE0878A7-F9C5-48FD-AFDF-4159C8452A1D}"/>
              </a:ext>
            </a:extLst>
          </p:cNvPr>
          <p:cNvSpPr txBox="1">
            <a:spLocks noChangeArrowheads="1"/>
          </p:cNvSpPr>
          <p:nvPr/>
        </p:nvSpPr>
        <p:spPr bwMode="auto">
          <a:xfrm>
            <a:off x="8937466" y="4572000"/>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4">
            <a:extLst>
              <a:ext uri="{FF2B5EF4-FFF2-40B4-BE49-F238E27FC236}">
                <a16:creationId xmlns:a16="http://schemas.microsoft.com/office/drawing/2014/main" id="{32BE2473-9219-4750-A595-BF1C40BCA003}"/>
              </a:ext>
            </a:extLst>
          </p:cNvPr>
          <p:cNvSpPr txBox="1">
            <a:spLocks noChangeArrowheads="1"/>
          </p:cNvSpPr>
          <p:nvPr/>
        </p:nvSpPr>
        <p:spPr bwMode="auto">
          <a:xfrm>
            <a:off x="8937466" y="4229100"/>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5">
            <a:extLst>
              <a:ext uri="{FF2B5EF4-FFF2-40B4-BE49-F238E27FC236}">
                <a16:creationId xmlns:a16="http://schemas.microsoft.com/office/drawing/2014/main" id="{6C5B5D67-5FBA-4413-AE80-A89D53453D4F}"/>
              </a:ext>
            </a:extLst>
          </p:cNvPr>
          <p:cNvSpPr txBox="1">
            <a:spLocks noChangeArrowheads="1"/>
          </p:cNvSpPr>
          <p:nvPr/>
        </p:nvSpPr>
        <p:spPr bwMode="auto">
          <a:xfrm>
            <a:off x="7794466" y="4171950"/>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6">
            <a:extLst>
              <a:ext uri="{FF2B5EF4-FFF2-40B4-BE49-F238E27FC236}">
                <a16:creationId xmlns:a16="http://schemas.microsoft.com/office/drawing/2014/main" id="{07C33D87-D7C6-49E4-AEFD-6AB546D64CB7}"/>
              </a:ext>
            </a:extLst>
          </p:cNvPr>
          <p:cNvSpPr txBox="1">
            <a:spLocks noChangeArrowheads="1"/>
          </p:cNvSpPr>
          <p:nvPr/>
        </p:nvSpPr>
        <p:spPr bwMode="auto">
          <a:xfrm>
            <a:off x="7108666" y="4514850"/>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7th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17">
            <a:extLst>
              <a:ext uri="{FF2B5EF4-FFF2-40B4-BE49-F238E27FC236}">
                <a16:creationId xmlns:a16="http://schemas.microsoft.com/office/drawing/2014/main" id="{C504C073-DC22-45C3-BBF7-7714F76BC154}"/>
              </a:ext>
            </a:extLst>
          </p:cNvPr>
          <p:cNvSpPr>
            <a:spLocks noChangeShapeType="1"/>
          </p:cNvSpPr>
          <p:nvPr/>
        </p:nvSpPr>
        <p:spPr bwMode="auto">
          <a:xfrm>
            <a:off x="2479516" y="4229100"/>
            <a:ext cx="2628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8">
            <a:extLst>
              <a:ext uri="{FF2B5EF4-FFF2-40B4-BE49-F238E27FC236}">
                <a16:creationId xmlns:a16="http://schemas.microsoft.com/office/drawing/2014/main" id="{920E5E75-5311-43CE-955A-DD317BD6EFF0}"/>
              </a:ext>
            </a:extLst>
          </p:cNvPr>
          <p:cNvSpPr txBox="1">
            <a:spLocks noChangeArrowheads="1"/>
          </p:cNvSpPr>
          <p:nvPr/>
        </p:nvSpPr>
        <p:spPr bwMode="auto">
          <a:xfrm>
            <a:off x="2479516" y="3714750"/>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19">
            <a:extLst>
              <a:ext uri="{FF2B5EF4-FFF2-40B4-BE49-F238E27FC236}">
                <a16:creationId xmlns:a16="http://schemas.microsoft.com/office/drawing/2014/main" id="{BE957827-1CEB-4849-9E57-79BB9B63981F}"/>
              </a:ext>
            </a:extLst>
          </p:cNvPr>
          <p:cNvSpPr>
            <a:spLocks noChangeShapeType="1"/>
          </p:cNvSpPr>
          <p:nvPr/>
        </p:nvSpPr>
        <p:spPr bwMode="auto">
          <a:xfrm>
            <a:off x="2736691" y="39433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0">
            <a:extLst>
              <a:ext uri="{FF2B5EF4-FFF2-40B4-BE49-F238E27FC236}">
                <a16:creationId xmlns:a16="http://schemas.microsoft.com/office/drawing/2014/main" id="{3B6BB6B9-61BC-4354-BCBB-F5E0896E9A50}"/>
              </a:ext>
            </a:extLst>
          </p:cNvPr>
          <p:cNvSpPr>
            <a:spLocks noChangeShapeType="1"/>
          </p:cNvSpPr>
          <p:nvPr/>
        </p:nvSpPr>
        <p:spPr bwMode="auto">
          <a:xfrm>
            <a:off x="2622391" y="394335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1">
            <a:extLst>
              <a:ext uri="{FF2B5EF4-FFF2-40B4-BE49-F238E27FC236}">
                <a16:creationId xmlns:a16="http://schemas.microsoft.com/office/drawing/2014/main" id="{2D2B0237-D0F7-4E2F-8ED7-4A59991C6E5E}"/>
              </a:ext>
            </a:extLst>
          </p:cNvPr>
          <p:cNvSpPr>
            <a:spLocks noChangeShapeType="1"/>
          </p:cNvSpPr>
          <p:nvPr/>
        </p:nvSpPr>
        <p:spPr bwMode="auto">
          <a:xfrm flipV="1">
            <a:off x="5165566" y="3886200"/>
            <a:ext cx="1485900" cy="28575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2">
            <a:extLst>
              <a:ext uri="{FF2B5EF4-FFF2-40B4-BE49-F238E27FC236}">
                <a16:creationId xmlns:a16="http://schemas.microsoft.com/office/drawing/2014/main" id="{255E9D3A-5309-4938-88BF-527CC9B88C93}"/>
              </a:ext>
            </a:extLst>
          </p:cNvPr>
          <p:cNvSpPr txBox="1">
            <a:spLocks noChangeArrowheads="1"/>
          </p:cNvSpPr>
          <p:nvPr/>
        </p:nvSpPr>
        <p:spPr bwMode="auto">
          <a:xfrm>
            <a:off x="2479516" y="4343400"/>
            <a:ext cx="23431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200" b="0" i="0" u="none" strike="noStrike" cap="none" normalizeH="0" baseline="0">
                <a:ln>
                  <a:noFill/>
                </a:ln>
                <a:solidFill>
                  <a:srgbClr val="000000"/>
                </a:solidFill>
                <a:effectLst/>
                <a:latin typeface="Arial Narrow" panose="020B0606020202030204" pitchFamily="34" charset="0"/>
              </a:rPr>
              <a:t>USA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a:ln>
                  <a:noFill/>
                </a:ln>
                <a:solidFill>
                  <a:srgbClr val="000000"/>
                </a:solidFill>
                <a:effectLst/>
                <a:latin typeface="Arial Narrow" panose="020B0606020202030204" pitchFamily="34" charset="0"/>
              </a:rPr>
              <a:t> only superpower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200" b="0" i="0" u="none" strike="noStrike" cap="none" normalizeH="0" baseline="0">
                <a:ln>
                  <a:noFill/>
                </a:ln>
                <a:solidFill>
                  <a:srgbClr val="000000"/>
                </a:solidFill>
                <a:effectLst/>
                <a:latin typeface="Arial Narrow" panose="020B0606020202030204" pitchFamily="34" charset="0"/>
              </a:rPr>
              <a:t>WWW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a:ln>
                  <a:noFill/>
                </a:ln>
                <a:solidFill>
                  <a:srgbClr val="000000"/>
                </a:solidFill>
                <a:effectLst/>
                <a:latin typeface="Arial Narrow" panose="020B0606020202030204" pitchFamily="34" charset="0"/>
              </a:rPr>
              <a:t> cyberspace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3">
            <a:extLst>
              <a:ext uri="{FF2B5EF4-FFF2-40B4-BE49-F238E27FC236}">
                <a16:creationId xmlns:a16="http://schemas.microsoft.com/office/drawing/2014/main" id="{2437F6CB-057F-4795-8A49-7A9A9F855337}"/>
              </a:ext>
            </a:extLst>
          </p:cNvPr>
          <p:cNvSpPr>
            <a:spLocks noChangeShapeType="1"/>
          </p:cNvSpPr>
          <p:nvPr/>
        </p:nvSpPr>
        <p:spPr bwMode="auto">
          <a:xfrm>
            <a:off x="8880316" y="3371850"/>
            <a:ext cx="0" cy="1714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4">
            <a:extLst>
              <a:ext uri="{FF2B5EF4-FFF2-40B4-BE49-F238E27FC236}">
                <a16:creationId xmlns:a16="http://schemas.microsoft.com/office/drawing/2014/main" id="{BAEF932A-0486-4459-8055-8C604E20D508}"/>
              </a:ext>
            </a:extLst>
          </p:cNvPr>
          <p:cNvSpPr txBox="1">
            <a:spLocks noChangeArrowheads="1"/>
          </p:cNvSpPr>
          <p:nvPr/>
        </p:nvSpPr>
        <p:spPr bwMode="auto">
          <a:xfrm>
            <a:off x="8994616" y="3829050"/>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25">
            <a:extLst>
              <a:ext uri="{FF2B5EF4-FFF2-40B4-BE49-F238E27FC236}">
                <a16:creationId xmlns:a16="http://schemas.microsoft.com/office/drawing/2014/main" id="{999625B8-91F4-411F-992A-1006B71E5FB6}"/>
              </a:ext>
            </a:extLst>
          </p:cNvPr>
          <p:cNvSpPr>
            <a:spLocks noChangeShapeType="1"/>
          </p:cNvSpPr>
          <p:nvPr/>
        </p:nvSpPr>
        <p:spPr bwMode="auto">
          <a:xfrm>
            <a:off x="7965916" y="5541481"/>
            <a:ext cx="13716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26">
            <a:extLst>
              <a:ext uri="{FF2B5EF4-FFF2-40B4-BE49-F238E27FC236}">
                <a16:creationId xmlns:a16="http://schemas.microsoft.com/office/drawing/2014/main" id="{F64ECABB-CB73-4380-9973-4C20973AF34D}"/>
              </a:ext>
            </a:extLst>
          </p:cNvPr>
          <p:cNvSpPr txBox="1">
            <a:spLocks noChangeArrowheads="1"/>
          </p:cNvSpPr>
          <p:nvPr/>
        </p:nvSpPr>
        <p:spPr bwMode="auto">
          <a:xfrm>
            <a:off x="8680291" y="4800600"/>
            <a:ext cx="5334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11/9/19SL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Line 27">
            <a:extLst>
              <a:ext uri="{FF2B5EF4-FFF2-40B4-BE49-F238E27FC236}">
                <a16:creationId xmlns:a16="http://schemas.microsoft.com/office/drawing/2014/main" id="{84EC96EC-65F1-47EE-B4FC-E95F965EAA62}"/>
              </a:ext>
            </a:extLst>
          </p:cNvPr>
          <p:cNvSpPr>
            <a:spLocks noChangeShapeType="1"/>
          </p:cNvSpPr>
          <p:nvPr/>
        </p:nvSpPr>
        <p:spPr bwMode="auto">
          <a:xfrm>
            <a:off x="8937466" y="525573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8">
            <a:extLst>
              <a:ext uri="{FF2B5EF4-FFF2-40B4-BE49-F238E27FC236}">
                <a16:creationId xmlns:a16="http://schemas.microsoft.com/office/drawing/2014/main" id="{0D2D64CB-D7CA-4B37-9D6A-92193FBECE2B}"/>
              </a:ext>
            </a:extLst>
          </p:cNvPr>
          <p:cNvSpPr>
            <a:spLocks noChangeShapeType="1"/>
          </p:cNvSpPr>
          <p:nvPr/>
        </p:nvSpPr>
        <p:spPr bwMode="auto">
          <a:xfrm>
            <a:off x="8823166" y="5255731"/>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29">
            <a:extLst>
              <a:ext uri="{FF2B5EF4-FFF2-40B4-BE49-F238E27FC236}">
                <a16:creationId xmlns:a16="http://schemas.microsoft.com/office/drawing/2014/main" id="{ABDC2D8D-06B4-44BC-8202-4ACC055B328C}"/>
              </a:ext>
            </a:extLst>
          </p:cNvPr>
          <p:cNvSpPr txBox="1">
            <a:spLocks noChangeArrowheads="1"/>
          </p:cNvSpPr>
          <p:nvPr/>
        </p:nvSpPr>
        <p:spPr bwMode="auto">
          <a:xfrm>
            <a:off x="8994616" y="5255731"/>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0">
            <a:extLst>
              <a:ext uri="{FF2B5EF4-FFF2-40B4-BE49-F238E27FC236}">
                <a16:creationId xmlns:a16="http://schemas.microsoft.com/office/drawing/2014/main" id="{0017BC8B-2585-4178-8237-507431AFD027}"/>
              </a:ext>
            </a:extLst>
          </p:cNvPr>
          <p:cNvSpPr txBox="1">
            <a:spLocks noChangeArrowheads="1"/>
          </p:cNvSpPr>
          <p:nvPr/>
        </p:nvSpPr>
        <p:spPr bwMode="auto">
          <a:xfrm>
            <a:off x="8937466" y="5541481"/>
            <a:ext cx="5334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Hitler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Napoleon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Lenin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3" name="Text Box 31">
            <a:extLst>
              <a:ext uri="{FF2B5EF4-FFF2-40B4-BE49-F238E27FC236}">
                <a16:creationId xmlns:a16="http://schemas.microsoft.com/office/drawing/2014/main" id="{9B7602B4-C5EC-4CBE-8824-5B4B1797567D}"/>
              </a:ext>
            </a:extLst>
          </p:cNvPr>
          <p:cNvSpPr txBox="1">
            <a:spLocks noChangeArrowheads="1"/>
          </p:cNvSpPr>
          <p:nvPr/>
        </p:nvSpPr>
        <p:spPr bwMode="auto">
          <a:xfrm>
            <a:off x="8023066" y="5598631"/>
            <a:ext cx="8001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Kaiser Wilhem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Robespierre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2">
            <a:extLst>
              <a:ext uri="{FF2B5EF4-FFF2-40B4-BE49-F238E27FC236}">
                <a16:creationId xmlns:a16="http://schemas.microsoft.com/office/drawing/2014/main" id="{959DF41E-D328-4197-AEFE-7A0531C8C7D9}"/>
              </a:ext>
            </a:extLst>
          </p:cNvPr>
          <p:cNvSpPr>
            <a:spLocks noChangeShapeType="1"/>
          </p:cNvSpPr>
          <p:nvPr/>
        </p:nvSpPr>
        <p:spPr bwMode="auto">
          <a:xfrm>
            <a:off x="8937466" y="5541481"/>
            <a:ext cx="0" cy="628650"/>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14197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1000"/>
                                        <p:tgtEl>
                                          <p:spTgt spid="9"/>
                                        </p:tgtEl>
                                      </p:cBhvr>
                                    </p:animEffect>
                                    <p:anim calcmode="lin" valueType="num">
                                      <p:cBhvr>
                                        <p:cTn id="35" dur="1000" fill="hold"/>
                                        <p:tgtEl>
                                          <p:spTgt spid="9"/>
                                        </p:tgtEl>
                                        <p:attrNameLst>
                                          <p:attrName>ppt_x</p:attrName>
                                        </p:attrNameLst>
                                      </p:cBhvr>
                                      <p:tavLst>
                                        <p:tav tm="0">
                                          <p:val>
                                            <p:strVal val="#ppt_x"/>
                                          </p:val>
                                        </p:tav>
                                        <p:tav tm="100000">
                                          <p:val>
                                            <p:strVal val="#ppt_x"/>
                                          </p:val>
                                        </p:tav>
                                      </p:tavLst>
                                    </p:anim>
                                    <p:anim calcmode="lin" valueType="num">
                                      <p:cBhvr>
                                        <p:cTn id="36" dur="1000" fill="hold"/>
                                        <p:tgtEl>
                                          <p:spTgt spid="9"/>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1000"/>
                                        <p:tgtEl>
                                          <p:spTgt spid="10"/>
                                        </p:tgtEl>
                                      </p:cBhvr>
                                    </p:animEffect>
                                    <p:anim calcmode="lin" valueType="num">
                                      <p:cBhvr>
                                        <p:cTn id="40" dur="1000" fill="hold"/>
                                        <p:tgtEl>
                                          <p:spTgt spid="10"/>
                                        </p:tgtEl>
                                        <p:attrNameLst>
                                          <p:attrName>ppt_x</p:attrName>
                                        </p:attrNameLst>
                                      </p:cBhvr>
                                      <p:tavLst>
                                        <p:tav tm="0">
                                          <p:val>
                                            <p:strVal val="#ppt_x"/>
                                          </p:val>
                                        </p:tav>
                                        <p:tav tm="100000">
                                          <p:val>
                                            <p:strVal val="#ppt_x"/>
                                          </p:val>
                                        </p:tav>
                                      </p:tavLst>
                                    </p:anim>
                                    <p:anim calcmode="lin" valueType="num">
                                      <p:cBhvr>
                                        <p:cTn id="41" dur="1000" fill="hold"/>
                                        <p:tgtEl>
                                          <p:spTgt spid="10"/>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fade">
                                      <p:cBhvr>
                                        <p:cTn id="44" dur="1000"/>
                                        <p:tgtEl>
                                          <p:spTgt spid="11"/>
                                        </p:tgtEl>
                                      </p:cBhvr>
                                    </p:animEffect>
                                    <p:anim calcmode="lin" valueType="num">
                                      <p:cBhvr>
                                        <p:cTn id="45" dur="1000" fill="hold"/>
                                        <p:tgtEl>
                                          <p:spTgt spid="11"/>
                                        </p:tgtEl>
                                        <p:attrNameLst>
                                          <p:attrName>ppt_x</p:attrName>
                                        </p:attrNameLst>
                                      </p:cBhvr>
                                      <p:tavLst>
                                        <p:tav tm="0">
                                          <p:val>
                                            <p:strVal val="#ppt_x"/>
                                          </p:val>
                                        </p:tav>
                                        <p:tav tm="100000">
                                          <p:val>
                                            <p:strVal val="#ppt_x"/>
                                          </p:val>
                                        </p:tav>
                                      </p:tavLst>
                                    </p:anim>
                                    <p:anim calcmode="lin" valueType="num">
                                      <p:cBhvr>
                                        <p:cTn id="46" dur="1000" fill="hold"/>
                                        <p:tgtEl>
                                          <p:spTgt spid="11"/>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1000"/>
                                        <p:tgtEl>
                                          <p:spTgt spid="13"/>
                                        </p:tgtEl>
                                      </p:cBhvr>
                                    </p:animEffect>
                                    <p:anim calcmode="lin" valueType="num">
                                      <p:cBhvr>
                                        <p:cTn id="55" dur="1000" fill="hold"/>
                                        <p:tgtEl>
                                          <p:spTgt spid="13"/>
                                        </p:tgtEl>
                                        <p:attrNameLst>
                                          <p:attrName>ppt_x</p:attrName>
                                        </p:attrNameLst>
                                      </p:cBhvr>
                                      <p:tavLst>
                                        <p:tav tm="0">
                                          <p:val>
                                            <p:strVal val="#ppt_x"/>
                                          </p:val>
                                        </p:tav>
                                        <p:tav tm="100000">
                                          <p:val>
                                            <p:strVal val="#ppt_x"/>
                                          </p:val>
                                        </p:tav>
                                      </p:tavLst>
                                    </p:anim>
                                    <p:anim calcmode="lin" valueType="num">
                                      <p:cBhvr>
                                        <p:cTn id="56" dur="1000" fill="hold"/>
                                        <p:tgtEl>
                                          <p:spTgt spid="13"/>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1000"/>
                                        <p:tgtEl>
                                          <p:spTgt spid="14"/>
                                        </p:tgtEl>
                                      </p:cBhvr>
                                    </p:animEffect>
                                    <p:anim calcmode="lin" valueType="num">
                                      <p:cBhvr>
                                        <p:cTn id="60" dur="1000" fill="hold"/>
                                        <p:tgtEl>
                                          <p:spTgt spid="14"/>
                                        </p:tgtEl>
                                        <p:attrNameLst>
                                          <p:attrName>ppt_x</p:attrName>
                                        </p:attrNameLst>
                                      </p:cBhvr>
                                      <p:tavLst>
                                        <p:tav tm="0">
                                          <p:val>
                                            <p:strVal val="#ppt_x"/>
                                          </p:val>
                                        </p:tav>
                                        <p:tav tm="100000">
                                          <p:val>
                                            <p:strVal val="#ppt_x"/>
                                          </p:val>
                                        </p:tav>
                                      </p:tavLst>
                                    </p:anim>
                                    <p:anim calcmode="lin" valueType="num">
                                      <p:cBhvr>
                                        <p:cTn id="61" dur="1000" fill="hold"/>
                                        <p:tgtEl>
                                          <p:spTgt spid="14"/>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5"/>
                                        </p:tgtEl>
                                        <p:attrNameLst>
                                          <p:attrName>style.visibility</p:attrName>
                                        </p:attrNameLst>
                                      </p:cBhvr>
                                      <p:to>
                                        <p:strVal val="visible"/>
                                      </p:to>
                                    </p:set>
                                    <p:animEffect transition="in" filter="fade">
                                      <p:cBhvr>
                                        <p:cTn id="64" dur="1000"/>
                                        <p:tgtEl>
                                          <p:spTgt spid="15"/>
                                        </p:tgtEl>
                                      </p:cBhvr>
                                    </p:animEffect>
                                    <p:anim calcmode="lin" valueType="num">
                                      <p:cBhvr>
                                        <p:cTn id="65" dur="1000" fill="hold"/>
                                        <p:tgtEl>
                                          <p:spTgt spid="15"/>
                                        </p:tgtEl>
                                        <p:attrNameLst>
                                          <p:attrName>ppt_x</p:attrName>
                                        </p:attrNameLst>
                                      </p:cBhvr>
                                      <p:tavLst>
                                        <p:tav tm="0">
                                          <p:val>
                                            <p:strVal val="#ppt_x"/>
                                          </p:val>
                                        </p:tav>
                                        <p:tav tm="100000">
                                          <p:val>
                                            <p:strVal val="#ppt_x"/>
                                          </p:val>
                                        </p:tav>
                                      </p:tavLst>
                                    </p:anim>
                                    <p:anim calcmode="lin" valueType="num">
                                      <p:cBhvr>
                                        <p:cTn id="66" dur="1000" fill="hold"/>
                                        <p:tgtEl>
                                          <p:spTgt spid="15"/>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fade">
                                      <p:cBhvr>
                                        <p:cTn id="69" dur="1000"/>
                                        <p:tgtEl>
                                          <p:spTgt spid="16"/>
                                        </p:tgtEl>
                                      </p:cBhvr>
                                    </p:animEffect>
                                    <p:anim calcmode="lin" valueType="num">
                                      <p:cBhvr>
                                        <p:cTn id="70" dur="1000" fill="hold"/>
                                        <p:tgtEl>
                                          <p:spTgt spid="16"/>
                                        </p:tgtEl>
                                        <p:attrNameLst>
                                          <p:attrName>ppt_x</p:attrName>
                                        </p:attrNameLst>
                                      </p:cBhvr>
                                      <p:tavLst>
                                        <p:tav tm="0">
                                          <p:val>
                                            <p:strVal val="#ppt_x"/>
                                          </p:val>
                                        </p:tav>
                                        <p:tav tm="100000">
                                          <p:val>
                                            <p:strVal val="#ppt_x"/>
                                          </p:val>
                                        </p:tav>
                                      </p:tavLst>
                                    </p:anim>
                                    <p:anim calcmode="lin" valueType="num">
                                      <p:cBhvr>
                                        <p:cTn id="71" dur="1000" fill="hold"/>
                                        <p:tgtEl>
                                          <p:spTgt spid="16"/>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7"/>
                                        </p:tgtEl>
                                        <p:attrNameLst>
                                          <p:attrName>style.visibility</p:attrName>
                                        </p:attrNameLst>
                                      </p:cBhvr>
                                      <p:to>
                                        <p:strVal val="visible"/>
                                      </p:to>
                                    </p:set>
                                    <p:animEffect transition="in" filter="fade">
                                      <p:cBhvr>
                                        <p:cTn id="74" dur="1000"/>
                                        <p:tgtEl>
                                          <p:spTgt spid="17"/>
                                        </p:tgtEl>
                                      </p:cBhvr>
                                    </p:animEffect>
                                    <p:anim calcmode="lin" valueType="num">
                                      <p:cBhvr>
                                        <p:cTn id="75" dur="1000" fill="hold"/>
                                        <p:tgtEl>
                                          <p:spTgt spid="17"/>
                                        </p:tgtEl>
                                        <p:attrNameLst>
                                          <p:attrName>ppt_x</p:attrName>
                                        </p:attrNameLst>
                                      </p:cBhvr>
                                      <p:tavLst>
                                        <p:tav tm="0">
                                          <p:val>
                                            <p:strVal val="#ppt_x"/>
                                          </p:val>
                                        </p:tav>
                                        <p:tav tm="100000">
                                          <p:val>
                                            <p:strVal val="#ppt_x"/>
                                          </p:val>
                                        </p:tav>
                                      </p:tavLst>
                                    </p:anim>
                                    <p:anim calcmode="lin" valueType="num">
                                      <p:cBhvr>
                                        <p:cTn id="76" dur="1000" fill="hold"/>
                                        <p:tgtEl>
                                          <p:spTgt spid="17"/>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fade">
                                      <p:cBhvr>
                                        <p:cTn id="79" dur="1000"/>
                                        <p:tgtEl>
                                          <p:spTgt spid="18"/>
                                        </p:tgtEl>
                                      </p:cBhvr>
                                    </p:animEffect>
                                    <p:anim calcmode="lin" valueType="num">
                                      <p:cBhvr>
                                        <p:cTn id="80" dur="1000" fill="hold"/>
                                        <p:tgtEl>
                                          <p:spTgt spid="18"/>
                                        </p:tgtEl>
                                        <p:attrNameLst>
                                          <p:attrName>ppt_x</p:attrName>
                                        </p:attrNameLst>
                                      </p:cBhvr>
                                      <p:tavLst>
                                        <p:tav tm="0">
                                          <p:val>
                                            <p:strVal val="#ppt_x"/>
                                          </p:val>
                                        </p:tav>
                                        <p:tav tm="100000">
                                          <p:val>
                                            <p:strVal val="#ppt_x"/>
                                          </p:val>
                                        </p:tav>
                                      </p:tavLst>
                                    </p:anim>
                                    <p:anim calcmode="lin" valueType="num">
                                      <p:cBhvr>
                                        <p:cTn id="81" dur="1000" fill="hold"/>
                                        <p:tgtEl>
                                          <p:spTgt spid="18"/>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fade">
                                      <p:cBhvr>
                                        <p:cTn id="84" dur="1000"/>
                                        <p:tgtEl>
                                          <p:spTgt spid="19"/>
                                        </p:tgtEl>
                                      </p:cBhvr>
                                    </p:animEffect>
                                    <p:anim calcmode="lin" valueType="num">
                                      <p:cBhvr>
                                        <p:cTn id="85" dur="1000" fill="hold"/>
                                        <p:tgtEl>
                                          <p:spTgt spid="19"/>
                                        </p:tgtEl>
                                        <p:attrNameLst>
                                          <p:attrName>ppt_x</p:attrName>
                                        </p:attrNameLst>
                                      </p:cBhvr>
                                      <p:tavLst>
                                        <p:tav tm="0">
                                          <p:val>
                                            <p:strVal val="#ppt_x"/>
                                          </p:val>
                                        </p:tav>
                                        <p:tav tm="100000">
                                          <p:val>
                                            <p:strVal val="#ppt_x"/>
                                          </p:val>
                                        </p:tav>
                                      </p:tavLst>
                                    </p:anim>
                                    <p:anim calcmode="lin" valueType="num">
                                      <p:cBhvr>
                                        <p:cTn id="86" dur="1000" fill="hold"/>
                                        <p:tgtEl>
                                          <p:spTgt spid="19"/>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20"/>
                                        </p:tgtEl>
                                        <p:attrNameLst>
                                          <p:attrName>style.visibility</p:attrName>
                                        </p:attrNameLst>
                                      </p:cBhvr>
                                      <p:to>
                                        <p:strVal val="visible"/>
                                      </p:to>
                                    </p:set>
                                    <p:animEffect transition="in" filter="fade">
                                      <p:cBhvr>
                                        <p:cTn id="89" dur="1000"/>
                                        <p:tgtEl>
                                          <p:spTgt spid="20"/>
                                        </p:tgtEl>
                                      </p:cBhvr>
                                    </p:animEffect>
                                    <p:anim calcmode="lin" valueType="num">
                                      <p:cBhvr>
                                        <p:cTn id="90" dur="1000" fill="hold"/>
                                        <p:tgtEl>
                                          <p:spTgt spid="20"/>
                                        </p:tgtEl>
                                        <p:attrNameLst>
                                          <p:attrName>ppt_x</p:attrName>
                                        </p:attrNameLst>
                                      </p:cBhvr>
                                      <p:tavLst>
                                        <p:tav tm="0">
                                          <p:val>
                                            <p:strVal val="#ppt_x"/>
                                          </p:val>
                                        </p:tav>
                                        <p:tav tm="100000">
                                          <p:val>
                                            <p:strVal val="#ppt_x"/>
                                          </p:val>
                                        </p:tav>
                                      </p:tavLst>
                                    </p:anim>
                                    <p:anim calcmode="lin" valueType="num">
                                      <p:cBhvr>
                                        <p:cTn id="91" dur="1000" fill="hold"/>
                                        <p:tgtEl>
                                          <p:spTgt spid="20"/>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21"/>
                                        </p:tgtEl>
                                        <p:attrNameLst>
                                          <p:attrName>style.visibility</p:attrName>
                                        </p:attrNameLst>
                                      </p:cBhvr>
                                      <p:to>
                                        <p:strVal val="visible"/>
                                      </p:to>
                                    </p:set>
                                    <p:animEffect transition="in" filter="fade">
                                      <p:cBhvr>
                                        <p:cTn id="94" dur="1000"/>
                                        <p:tgtEl>
                                          <p:spTgt spid="21"/>
                                        </p:tgtEl>
                                      </p:cBhvr>
                                    </p:animEffect>
                                    <p:anim calcmode="lin" valueType="num">
                                      <p:cBhvr>
                                        <p:cTn id="95" dur="1000" fill="hold"/>
                                        <p:tgtEl>
                                          <p:spTgt spid="21"/>
                                        </p:tgtEl>
                                        <p:attrNameLst>
                                          <p:attrName>ppt_x</p:attrName>
                                        </p:attrNameLst>
                                      </p:cBhvr>
                                      <p:tavLst>
                                        <p:tav tm="0">
                                          <p:val>
                                            <p:strVal val="#ppt_x"/>
                                          </p:val>
                                        </p:tav>
                                        <p:tav tm="100000">
                                          <p:val>
                                            <p:strVal val="#ppt_x"/>
                                          </p:val>
                                        </p:tav>
                                      </p:tavLst>
                                    </p:anim>
                                    <p:anim calcmode="lin" valueType="num">
                                      <p:cBhvr>
                                        <p:cTn id="96" dur="1000" fill="hold"/>
                                        <p:tgtEl>
                                          <p:spTgt spid="21"/>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22"/>
                                        </p:tgtEl>
                                        <p:attrNameLst>
                                          <p:attrName>style.visibility</p:attrName>
                                        </p:attrNameLst>
                                      </p:cBhvr>
                                      <p:to>
                                        <p:strVal val="visible"/>
                                      </p:to>
                                    </p:set>
                                    <p:animEffect transition="in" filter="fade">
                                      <p:cBhvr>
                                        <p:cTn id="99" dur="1000"/>
                                        <p:tgtEl>
                                          <p:spTgt spid="22"/>
                                        </p:tgtEl>
                                      </p:cBhvr>
                                    </p:animEffect>
                                    <p:anim calcmode="lin" valueType="num">
                                      <p:cBhvr>
                                        <p:cTn id="100" dur="1000" fill="hold"/>
                                        <p:tgtEl>
                                          <p:spTgt spid="22"/>
                                        </p:tgtEl>
                                        <p:attrNameLst>
                                          <p:attrName>ppt_x</p:attrName>
                                        </p:attrNameLst>
                                      </p:cBhvr>
                                      <p:tavLst>
                                        <p:tav tm="0">
                                          <p:val>
                                            <p:strVal val="#ppt_x"/>
                                          </p:val>
                                        </p:tav>
                                        <p:tav tm="100000">
                                          <p:val>
                                            <p:strVal val="#ppt_x"/>
                                          </p:val>
                                        </p:tav>
                                      </p:tavLst>
                                    </p:anim>
                                    <p:anim calcmode="lin" valueType="num">
                                      <p:cBhvr>
                                        <p:cTn id="101" dur="1000" fill="hold"/>
                                        <p:tgtEl>
                                          <p:spTgt spid="22"/>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23"/>
                                        </p:tgtEl>
                                        <p:attrNameLst>
                                          <p:attrName>style.visibility</p:attrName>
                                        </p:attrNameLst>
                                      </p:cBhvr>
                                      <p:to>
                                        <p:strVal val="visible"/>
                                      </p:to>
                                    </p:set>
                                    <p:animEffect transition="in" filter="fade">
                                      <p:cBhvr>
                                        <p:cTn id="104" dur="1000"/>
                                        <p:tgtEl>
                                          <p:spTgt spid="23"/>
                                        </p:tgtEl>
                                      </p:cBhvr>
                                    </p:animEffect>
                                    <p:anim calcmode="lin" valueType="num">
                                      <p:cBhvr>
                                        <p:cTn id="105" dur="1000" fill="hold"/>
                                        <p:tgtEl>
                                          <p:spTgt spid="23"/>
                                        </p:tgtEl>
                                        <p:attrNameLst>
                                          <p:attrName>ppt_x</p:attrName>
                                        </p:attrNameLst>
                                      </p:cBhvr>
                                      <p:tavLst>
                                        <p:tav tm="0">
                                          <p:val>
                                            <p:strVal val="#ppt_x"/>
                                          </p:val>
                                        </p:tav>
                                        <p:tav tm="100000">
                                          <p:val>
                                            <p:strVal val="#ppt_x"/>
                                          </p:val>
                                        </p:tav>
                                      </p:tavLst>
                                    </p:anim>
                                    <p:anim calcmode="lin" valueType="num">
                                      <p:cBhvr>
                                        <p:cTn id="106" dur="1000" fill="hold"/>
                                        <p:tgtEl>
                                          <p:spTgt spid="23"/>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24"/>
                                        </p:tgtEl>
                                        <p:attrNameLst>
                                          <p:attrName>style.visibility</p:attrName>
                                        </p:attrNameLst>
                                      </p:cBhvr>
                                      <p:to>
                                        <p:strVal val="visible"/>
                                      </p:to>
                                    </p:set>
                                    <p:animEffect transition="in" filter="fade">
                                      <p:cBhvr>
                                        <p:cTn id="109" dur="1000"/>
                                        <p:tgtEl>
                                          <p:spTgt spid="24"/>
                                        </p:tgtEl>
                                      </p:cBhvr>
                                    </p:animEffect>
                                    <p:anim calcmode="lin" valueType="num">
                                      <p:cBhvr>
                                        <p:cTn id="110" dur="1000" fill="hold"/>
                                        <p:tgtEl>
                                          <p:spTgt spid="24"/>
                                        </p:tgtEl>
                                        <p:attrNameLst>
                                          <p:attrName>ppt_x</p:attrName>
                                        </p:attrNameLst>
                                      </p:cBhvr>
                                      <p:tavLst>
                                        <p:tav tm="0">
                                          <p:val>
                                            <p:strVal val="#ppt_x"/>
                                          </p:val>
                                        </p:tav>
                                        <p:tav tm="100000">
                                          <p:val>
                                            <p:strVal val="#ppt_x"/>
                                          </p:val>
                                        </p:tav>
                                      </p:tavLst>
                                    </p:anim>
                                    <p:anim calcmode="lin" valueType="num">
                                      <p:cBhvr>
                                        <p:cTn id="111" dur="1000" fill="hold"/>
                                        <p:tgtEl>
                                          <p:spTgt spid="24"/>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25"/>
                                        </p:tgtEl>
                                        <p:attrNameLst>
                                          <p:attrName>style.visibility</p:attrName>
                                        </p:attrNameLst>
                                      </p:cBhvr>
                                      <p:to>
                                        <p:strVal val="visible"/>
                                      </p:to>
                                    </p:set>
                                    <p:animEffect transition="in" filter="fade">
                                      <p:cBhvr>
                                        <p:cTn id="114" dur="1000"/>
                                        <p:tgtEl>
                                          <p:spTgt spid="25"/>
                                        </p:tgtEl>
                                      </p:cBhvr>
                                    </p:animEffect>
                                    <p:anim calcmode="lin" valueType="num">
                                      <p:cBhvr>
                                        <p:cTn id="115" dur="1000" fill="hold"/>
                                        <p:tgtEl>
                                          <p:spTgt spid="25"/>
                                        </p:tgtEl>
                                        <p:attrNameLst>
                                          <p:attrName>ppt_x</p:attrName>
                                        </p:attrNameLst>
                                      </p:cBhvr>
                                      <p:tavLst>
                                        <p:tav tm="0">
                                          <p:val>
                                            <p:strVal val="#ppt_x"/>
                                          </p:val>
                                        </p:tav>
                                        <p:tav tm="100000">
                                          <p:val>
                                            <p:strVal val="#ppt_x"/>
                                          </p:val>
                                        </p:tav>
                                      </p:tavLst>
                                    </p:anim>
                                    <p:anim calcmode="lin" valueType="num">
                                      <p:cBhvr>
                                        <p:cTn id="116" dur="1000" fill="hold"/>
                                        <p:tgtEl>
                                          <p:spTgt spid="25"/>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26"/>
                                        </p:tgtEl>
                                        <p:attrNameLst>
                                          <p:attrName>style.visibility</p:attrName>
                                        </p:attrNameLst>
                                      </p:cBhvr>
                                      <p:to>
                                        <p:strVal val="visible"/>
                                      </p:to>
                                    </p:set>
                                    <p:animEffect transition="in" filter="fade">
                                      <p:cBhvr>
                                        <p:cTn id="119" dur="1000"/>
                                        <p:tgtEl>
                                          <p:spTgt spid="26"/>
                                        </p:tgtEl>
                                      </p:cBhvr>
                                    </p:animEffect>
                                    <p:anim calcmode="lin" valueType="num">
                                      <p:cBhvr>
                                        <p:cTn id="120" dur="1000" fill="hold"/>
                                        <p:tgtEl>
                                          <p:spTgt spid="26"/>
                                        </p:tgtEl>
                                        <p:attrNameLst>
                                          <p:attrName>ppt_x</p:attrName>
                                        </p:attrNameLst>
                                      </p:cBhvr>
                                      <p:tavLst>
                                        <p:tav tm="0">
                                          <p:val>
                                            <p:strVal val="#ppt_x"/>
                                          </p:val>
                                        </p:tav>
                                        <p:tav tm="100000">
                                          <p:val>
                                            <p:strVal val="#ppt_x"/>
                                          </p:val>
                                        </p:tav>
                                      </p:tavLst>
                                    </p:anim>
                                    <p:anim calcmode="lin" valueType="num">
                                      <p:cBhvr>
                                        <p:cTn id="121"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27"/>
                                        </p:tgtEl>
                                        <p:attrNameLst>
                                          <p:attrName>style.visibility</p:attrName>
                                        </p:attrNameLst>
                                      </p:cBhvr>
                                      <p:to>
                                        <p:strVal val="visible"/>
                                      </p:to>
                                    </p:set>
                                    <p:animEffect transition="in" filter="fade">
                                      <p:cBhvr>
                                        <p:cTn id="126" dur="1000"/>
                                        <p:tgtEl>
                                          <p:spTgt spid="27"/>
                                        </p:tgtEl>
                                      </p:cBhvr>
                                    </p:animEffect>
                                    <p:anim calcmode="lin" valueType="num">
                                      <p:cBhvr>
                                        <p:cTn id="127" dur="1000" fill="hold"/>
                                        <p:tgtEl>
                                          <p:spTgt spid="27"/>
                                        </p:tgtEl>
                                        <p:attrNameLst>
                                          <p:attrName>ppt_x</p:attrName>
                                        </p:attrNameLst>
                                      </p:cBhvr>
                                      <p:tavLst>
                                        <p:tav tm="0">
                                          <p:val>
                                            <p:strVal val="#ppt_x"/>
                                          </p:val>
                                        </p:tav>
                                        <p:tav tm="100000">
                                          <p:val>
                                            <p:strVal val="#ppt_x"/>
                                          </p:val>
                                        </p:tav>
                                      </p:tavLst>
                                    </p:anim>
                                    <p:anim calcmode="lin" valueType="num">
                                      <p:cBhvr>
                                        <p:cTn id="128" dur="1000" fill="hold"/>
                                        <p:tgtEl>
                                          <p:spTgt spid="27"/>
                                        </p:tgtEl>
                                        <p:attrNameLst>
                                          <p:attrName>ppt_y</p:attrName>
                                        </p:attrNameLst>
                                      </p:cBhvr>
                                      <p:tavLst>
                                        <p:tav tm="0">
                                          <p:val>
                                            <p:strVal val="#ppt_y+.1"/>
                                          </p:val>
                                        </p:tav>
                                        <p:tav tm="100000">
                                          <p:val>
                                            <p:strVal val="#ppt_y"/>
                                          </p:val>
                                        </p:tav>
                                      </p:tavLst>
                                    </p:anim>
                                  </p:childTnLst>
                                </p:cTn>
                              </p:par>
                              <p:par>
                                <p:cTn id="129" presetID="42" presetClass="entr" presetSubtype="0" fill="hold" grpId="0" nodeType="withEffect">
                                  <p:stCondLst>
                                    <p:cond delay="0"/>
                                  </p:stCondLst>
                                  <p:childTnLst>
                                    <p:set>
                                      <p:cBhvr>
                                        <p:cTn id="130" dur="1" fill="hold">
                                          <p:stCondLst>
                                            <p:cond delay="0"/>
                                          </p:stCondLst>
                                        </p:cTn>
                                        <p:tgtEl>
                                          <p:spTgt spid="28"/>
                                        </p:tgtEl>
                                        <p:attrNameLst>
                                          <p:attrName>style.visibility</p:attrName>
                                        </p:attrNameLst>
                                      </p:cBhvr>
                                      <p:to>
                                        <p:strVal val="visible"/>
                                      </p:to>
                                    </p:set>
                                    <p:animEffect transition="in" filter="fade">
                                      <p:cBhvr>
                                        <p:cTn id="131" dur="1000"/>
                                        <p:tgtEl>
                                          <p:spTgt spid="28"/>
                                        </p:tgtEl>
                                      </p:cBhvr>
                                    </p:animEffect>
                                    <p:anim calcmode="lin" valueType="num">
                                      <p:cBhvr>
                                        <p:cTn id="132" dur="1000" fill="hold"/>
                                        <p:tgtEl>
                                          <p:spTgt spid="28"/>
                                        </p:tgtEl>
                                        <p:attrNameLst>
                                          <p:attrName>ppt_x</p:attrName>
                                        </p:attrNameLst>
                                      </p:cBhvr>
                                      <p:tavLst>
                                        <p:tav tm="0">
                                          <p:val>
                                            <p:strVal val="#ppt_x"/>
                                          </p:val>
                                        </p:tav>
                                        <p:tav tm="100000">
                                          <p:val>
                                            <p:strVal val="#ppt_x"/>
                                          </p:val>
                                        </p:tav>
                                      </p:tavLst>
                                    </p:anim>
                                    <p:anim calcmode="lin" valueType="num">
                                      <p:cBhvr>
                                        <p:cTn id="133" dur="1000" fill="hold"/>
                                        <p:tgtEl>
                                          <p:spTgt spid="28"/>
                                        </p:tgtEl>
                                        <p:attrNameLst>
                                          <p:attrName>ppt_y</p:attrName>
                                        </p:attrNameLst>
                                      </p:cBhvr>
                                      <p:tavLst>
                                        <p:tav tm="0">
                                          <p:val>
                                            <p:strVal val="#ppt_y+.1"/>
                                          </p:val>
                                        </p:tav>
                                        <p:tav tm="100000">
                                          <p:val>
                                            <p:strVal val="#ppt_y"/>
                                          </p:val>
                                        </p:tav>
                                      </p:tavLst>
                                    </p:anim>
                                  </p:childTnLst>
                                </p:cTn>
                              </p:par>
                              <p:par>
                                <p:cTn id="134" presetID="42" presetClass="entr" presetSubtype="0" fill="hold" grpId="0" nodeType="withEffect">
                                  <p:stCondLst>
                                    <p:cond delay="0"/>
                                  </p:stCondLst>
                                  <p:childTnLst>
                                    <p:set>
                                      <p:cBhvr>
                                        <p:cTn id="135" dur="1" fill="hold">
                                          <p:stCondLst>
                                            <p:cond delay="0"/>
                                          </p:stCondLst>
                                        </p:cTn>
                                        <p:tgtEl>
                                          <p:spTgt spid="29"/>
                                        </p:tgtEl>
                                        <p:attrNameLst>
                                          <p:attrName>style.visibility</p:attrName>
                                        </p:attrNameLst>
                                      </p:cBhvr>
                                      <p:to>
                                        <p:strVal val="visible"/>
                                      </p:to>
                                    </p:set>
                                    <p:animEffect transition="in" filter="fade">
                                      <p:cBhvr>
                                        <p:cTn id="136" dur="1000"/>
                                        <p:tgtEl>
                                          <p:spTgt spid="29"/>
                                        </p:tgtEl>
                                      </p:cBhvr>
                                    </p:animEffect>
                                    <p:anim calcmode="lin" valueType="num">
                                      <p:cBhvr>
                                        <p:cTn id="137" dur="1000" fill="hold"/>
                                        <p:tgtEl>
                                          <p:spTgt spid="29"/>
                                        </p:tgtEl>
                                        <p:attrNameLst>
                                          <p:attrName>ppt_x</p:attrName>
                                        </p:attrNameLst>
                                      </p:cBhvr>
                                      <p:tavLst>
                                        <p:tav tm="0">
                                          <p:val>
                                            <p:strVal val="#ppt_x"/>
                                          </p:val>
                                        </p:tav>
                                        <p:tav tm="100000">
                                          <p:val>
                                            <p:strVal val="#ppt_x"/>
                                          </p:val>
                                        </p:tav>
                                      </p:tavLst>
                                    </p:anim>
                                    <p:anim calcmode="lin" valueType="num">
                                      <p:cBhvr>
                                        <p:cTn id="138" dur="1000" fill="hold"/>
                                        <p:tgtEl>
                                          <p:spTgt spid="29"/>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30"/>
                                        </p:tgtEl>
                                        <p:attrNameLst>
                                          <p:attrName>style.visibility</p:attrName>
                                        </p:attrNameLst>
                                      </p:cBhvr>
                                      <p:to>
                                        <p:strVal val="visible"/>
                                      </p:to>
                                    </p:set>
                                    <p:animEffect transition="in" filter="fade">
                                      <p:cBhvr>
                                        <p:cTn id="141" dur="1000"/>
                                        <p:tgtEl>
                                          <p:spTgt spid="30"/>
                                        </p:tgtEl>
                                      </p:cBhvr>
                                    </p:animEffect>
                                    <p:anim calcmode="lin" valueType="num">
                                      <p:cBhvr>
                                        <p:cTn id="142" dur="1000" fill="hold"/>
                                        <p:tgtEl>
                                          <p:spTgt spid="30"/>
                                        </p:tgtEl>
                                        <p:attrNameLst>
                                          <p:attrName>ppt_x</p:attrName>
                                        </p:attrNameLst>
                                      </p:cBhvr>
                                      <p:tavLst>
                                        <p:tav tm="0">
                                          <p:val>
                                            <p:strVal val="#ppt_x"/>
                                          </p:val>
                                        </p:tav>
                                        <p:tav tm="100000">
                                          <p:val>
                                            <p:strVal val="#ppt_x"/>
                                          </p:val>
                                        </p:tav>
                                      </p:tavLst>
                                    </p:anim>
                                    <p:anim calcmode="lin" valueType="num">
                                      <p:cBhvr>
                                        <p:cTn id="143" dur="1000" fill="hold"/>
                                        <p:tgtEl>
                                          <p:spTgt spid="30"/>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0"/>
                                  </p:stCondLst>
                                  <p:childTnLst>
                                    <p:set>
                                      <p:cBhvr>
                                        <p:cTn id="145" dur="1" fill="hold">
                                          <p:stCondLst>
                                            <p:cond delay="0"/>
                                          </p:stCondLst>
                                        </p:cTn>
                                        <p:tgtEl>
                                          <p:spTgt spid="31"/>
                                        </p:tgtEl>
                                        <p:attrNameLst>
                                          <p:attrName>style.visibility</p:attrName>
                                        </p:attrNameLst>
                                      </p:cBhvr>
                                      <p:to>
                                        <p:strVal val="visible"/>
                                      </p:to>
                                    </p:set>
                                    <p:animEffect transition="in" filter="fade">
                                      <p:cBhvr>
                                        <p:cTn id="146" dur="1000"/>
                                        <p:tgtEl>
                                          <p:spTgt spid="31"/>
                                        </p:tgtEl>
                                      </p:cBhvr>
                                    </p:animEffect>
                                    <p:anim calcmode="lin" valueType="num">
                                      <p:cBhvr>
                                        <p:cTn id="147" dur="1000" fill="hold"/>
                                        <p:tgtEl>
                                          <p:spTgt spid="31"/>
                                        </p:tgtEl>
                                        <p:attrNameLst>
                                          <p:attrName>ppt_x</p:attrName>
                                        </p:attrNameLst>
                                      </p:cBhvr>
                                      <p:tavLst>
                                        <p:tav tm="0">
                                          <p:val>
                                            <p:strVal val="#ppt_x"/>
                                          </p:val>
                                        </p:tav>
                                        <p:tav tm="100000">
                                          <p:val>
                                            <p:strVal val="#ppt_x"/>
                                          </p:val>
                                        </p:tav>
                                      </p:tavLst>
                                    </p:anim>
                                    <p:anim calcmode="lin" valueType="num">
                                      <p:cBhvr>
                                        <p:cTn id="148" dur="1000" fill="hold"/>
                                        <p:tgtEl>
                                          <p:spTgt spid="31"/>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p:stCondLst>
                                    <p:cond delay="0"/>
                                  </p:stCondLst>
                                  <p:childTnLst>
                                    <p:set>
                                      <p:cBhvr>
                                        <p:cTn id="150" dur="1" fill="hold">
                                          <p:stCondLst>
                                            <p:cond delay="0"/>
                                          </p:stCondLst>
                                        </p:cTn>
                                        <p:tgtEl>
                                          <p:spTgt spid="32"/>
                                        </p:tgtEl>
                                        <p:attrNameLst>
                                          <p:attrName>style.visibility</p:attrName>
                                        </p:attrNameLst>
                                      </p:cBhvr>
                                      <p:to>
                                        <p:strVal val="visible"/>
                                      </p:to>
                                    </p:set>
                                    <p:animEffect transition="in" filter="fade">
                                      <p:cBhvr>
                                        <p:cTn id="151" dur="1000"/>
                                        <p:tgtEl>
                                          <p:spTgt spid="32"/>
                                        </p:tgtEl>
                                      </p:cBhvr>
                                    </p:animEffect>
                                    <p:anim calcmode="lin" valueType="num">
                                      <p:cBhvr>
                                        <p:cTn id="152" dur="1000" fill="hold"/>
                                        <p:tgtEl>
                                          <p:spTgt spid="32"/>
                                        </p:tgtEl>
                                        <p:attrNameLst>
                                          <p:attrName>ppt_x</p:attrName>
                                        </p:attrNameLst>
                                      </p:cBhvr>
                                      <p:tavLst>
                                        <p:tav tm="0">
                                          <p:val>
                                            <p:strVal val="#ppt_x"/>
                                          </p:val>
                                        </p:tav>
                                        <p:tav tm="100000">
                                          <p:val>
                                            <p:strVal val="#ppt_x"/>
                                          </p:val>
                                        </p:tav>
                                      </p:tavLst>
                                    </p:anim>
                                    <p:anim calcmode="lin" valueType="num">
                                      <p:cBhvr>
                                        <p:cTn id="153" dur="1000" fill="hold"/>
                                        <p:tgtEl>
                                          <p:spTgt spid="32"/>
                                        </p:tgtEl>
                                        <p:attrNameLst>
                                          <p:attrName>ppt_y</p:attrName>
                                        </p:attrNameLst>
                                      </p:cBhvr>
                                      <p:tavLst>
                                        <p:tav tm="0">
                                          <p:val>
                                            <p:strVal val="#ppt_y+.1"/>
                                          </p:val>
                                        </p:tav>
                                        <p:tav tm="100000">
                                          <p:val>
                                            <p:strVal val="#ppt_y"/>
                                          </p:val>
                                        </p:tav>
                                      </p:tavLst>
                                    </p:anim>
                                  </p:childTnLst>
                                </p:cTn>
                              </p:par>
                              <p:par>
                                <p:cTn id="154" presetID="42" presetClass="entr" presetSubtype="0" fill="hold" grpId="0" nodeType="withEffect">
                                  <p:stCondLst>
                                    <p:cond delay="0"/>
                                  </p:stCondLst>
                                  <p:childTnLst>
                                    <p:set>
                                      <p:cBhvr>
                                        <p:cTn id="155" dur="1" fill="hold">
                                          <p:stCondLst>
                                            <p:cond delay="0"/>
                                          </p:stCondLst>
                                        </p:cTn>
                                        <p:tgtEl>
                                          <p:spTgt spid="33"/>
                                        </p:tgtEl>
                                        <p:attrNameLst>
                                          <p:attrName>style.visibility</p:attrName>
                                        </p:attrNameLst>
                                      </p:cBhvr>
                                      <p:to>
                                        <p:strVal val="visible"/>
                                      </p:to>
                                    </p:set>
                                    <p:animEffect transition="in" filter="fade">
                                      <p:cBhvr>
                                        <p:cTn id="156" dur="1000"/>
                                        <p:tgtEl>
                                          <p:spTgt spid="33"/>
                                        </p:tgtEl>
                                      </p:cBhvr>
                                    </p:animEffect>
                                    <p:anim calcmode="lin" valueType="num">
                                      <p:cBhvr>
                                        <p:cTn id="157" dur="1000" fill="hold"/>
                                        <p:tgtEl>
                                          <p:spTgt spid="33"/>
                                        </p:tgtEl>
                                        <p:attrNameLst>
                                          <p:attrName>ppt_x</p:attrName>
                                        </p:attrNameLst>
                                      </p:cBhvr>
                                      <p:tavLst>
                                        <p:tav tm="0">
                                          <p:val>
                                            <p:strVal val="#ppt_x"/>
                                          </p:val>
                                        </p:tav>
                                        <p:tav tm="100000">
                                          <p:val>
                                            <p:strVal val="#ppt_x"/>
                                          </p:val>
                                        </p:tav>
                                      </p:tavLst>
                                    </p:anim>
                                    <p:anim calcmode="lin" valueType="num">
                                      <p:cBhvr>
                                        <p:cTn id="158" dur="1000" fill="hold"/>
                                        <p:tgtEl>
                                          <p:spTgt spid="33"/>
                                        </p:tgtEl>
                                        <p:attrNameLst>
                                          <p:attrName>ppt_y</p:attrName>
                                        </p:attrNameLst>
                                      </p:cBhvr>
                                      <p:tavLst>
                                        <p:tav tm="0">
                                          <p:val>
                                            <p:strVal val="#ppt_y+.1"/>
                                          </p:val>
                                        </p:tav>
                                        <p:tav tm="100000">
                                          <p:val>
                                            <p:strVal val="#ppt_y"/>
                                          </p:val>
                                        </p:tav>
                                      </p:tavLst>
                                    </p:anim>
                                  </p:childTnLst>
                                </p:cTn>
                              </p:par>
                              <p:par>
                                <p:cTn id="159" presetID="42" presetClass="entr" presetSubtype="0" fill="hold" grpId="0" nodeType="withEffect">
                                  <p:stCondLst>
                                    <p:cond delay="0"/>
                                  </p:stCondLst>
                                  <p:childTnLst>
                                    <p:set>
                                      <p:cBhvr>
                                        <p:cTn id="160" dur="1" fill="hold">
                                          <p:stCondLst>
                                            <p:cond delay="0"/>
                                          </p:stCondLst>
                                        </p:cTn>
                                        <p:tgtEl>
                                          <p:spTgt spid="34"/>
                                        </p:tgtEl>
                                        <p:attrNameLst>
                                          <p:attrName>style.visibility</p:attrName>
                                        </p:attrNameLst>
                                      </p:cBhvr>
                                      <p:to>
                                        <p:strVal val="visible"/>
                                      </p:to>
                                    </p:set>
                                    <p:animEffect transition="in" filter="fade">
                                      <p:cBhvr>
                                        <p:cTn id="161" dur="1000"/>
                                        <p:tgtEl>
                                          <p:spTgt spid="34"/>
                                        </p:tgtEl>
                                      </p:cBhvr>
                                    </p:animEffect>
                                    <p:anim calcmode="lin" valueType="num">
                                      <p:cBhvr>
                                        <p:cTn id="162" dur="1000" fill="hold"/>
                                        <p:tgtEl>
                                          <p:spTgt spid="34"/>
                                        </p:tgtEl>
                                        <p:attrNameLst>
                                          <p:attrName>ppt_x</p:attrName>
                                        </p:attrNameLst>
                                      </p:cBhvr>
                                      <p:tavLst>
                                        <p:tav tm="0">
                                          <p:val>
                                            <p:strVal val="#ppt_x"/>
                                          </p:val>
                                        </p:tav>
                                        <p:tav tm="100000">
                                          <p:val>
                                            <p:strVal val="#ppt_x"/>
                                          </p:val>
                                        </p:tav>
                                      </p:tavLst>
                                    </p:anim>
                                    <p:anim calcmode="lin" valueType="num">
                                      <p:cBhvr>
                                        <p:cTn id="16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animBg="1"/>
      <p:bldP spid="7" grpId="0"/>
      <p:bldP spid="8" grpId="0" animBg="1"/>
      <p:bldP spid="9" grpId="0"/>
      <p:bldP spid="10" grpId="0" animBg="1"/>
      <p:bldP spid="11" grpId="0" animBg="1"/>
      <p:bldP spid="12" grpId="0" animBg="1"/>
      <p:bldP spid="13" grpId="0" animBg="1"/>
      <p:bldP spid="14" grpId="0" animBg="1"/>
      <p:bldP spid="15" grpId="0"/>
      <p:bldP spid="16" grpId="0"/>
      <p:bldP spid="17" grpId="0"/>
      <p:bldP spid="18" grpId="0"/>
      <p:bldP spid="19" grpId="0" animBg="1"/>
      <p:bldP spid="20" grpId="0"/>
      <p:bldP spid="21" grpId="0" animBg="1"/>
      <p:bldP spid="22" grpId="0" animBg="1"/>
      <p:bldP spid="23" grpId="0" animBg="1"/>
      <p:bldP spid="24" grpId="0"/>
      <p:bldP spid="25" grpId="0" animBg="1"/>
      <p:bldP spid="26" grpId="0" animBg="1"/>
      <p:bldP spid="27" grpId="0" animBg="1"/>
      <p:bldP spid="28" grpId="0"/>
      <p:bldP spid="29" grpId="0" animBg="1"/>
      <p:bldP spid="30" grpId="0" animBg="1"/>
      <p:bldP spid="31" grpId="0" animBg="1"/>
      <p:bldP spid="32" grpId="0"/>
      <p:bldP spid="33" grpId="0"/>
      <p:bldP spid="3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46">
            <a:extLst>
              <a:ext uri="{FF2B5EF4-FFF2-40B4-BE49-F238E27FC236}">
                <a16:creationId xmlns:a16="http://schemas.microsoft.com/office/drawing/2014/main" id="{A4FF9B2B-7ACA-4908-B806-090323C7D7D9}"/>
              </a:ext>
            </a:extLst>
          </p:cNvPr>
          <p:cNvSpPr>
            <a:spLocks noGrp="1"/>
          </p:cNvSpPr>
          <p:nvPr>
            <p:ph type="sldNum" sz="quarter" idx="12"/>
          </p:nvPr>
        </p:nvSpPr>
        <p:spPr/>
        <p:txBody>
          <a:bodyPr/>
          <a:lstStyle/>
          <a:p>
            <a:fld id="{1E1B8BD3-EEEF-4896-BEE3-06C250004F3C}" type="slidenum">
              <a:rPr lang="en-US" smtClean="0"/>
              <a:pPr/>
              <a:t>8</a:t>
            </a:fld>
            <a:endParaRPr lang="en-US"/>
          </a:p>
        </p:txBody>
      </p:sp>
      <p:sp>
        <p:nvSpPr>
          <p:cNvPr id="2" name="Text Box 2">
            <a:extLst>
              <a:ext uri="{FF2B5EF4-FFF2-40B4-BE49-F238E27FC236}">
                <a16:creationId xmlns:a16="http://schemas.microsoft.com/office/drawing/2014/main" id="{6D049774-A2E7-4E16-85E1-B01D94C4E960}"/>
              </a:ext>
            </a:extLst>
          </p:cNvPr>
          <p:cNvSpPr txBox="1">
            <a:spLocks noChangeArrowheads="1"/>
          </p:cNvSpPr>
          <p:nvPr/>
        </p:nvSpPr>
        <p:spPr bwMode="auto">
          <a:xfrm>
            <a:off x="1084801" y="1624842"/>
            <a:ext cx="11430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Felix/Festus </a:t>
            </a:r>
            <a:r>
              <a:rPr kumimoji="0" lang="en-US" altLang="en-US" sz="1000" b="0" i="0" u="none" strike="noStrike" cap="none" normalizeH="0" baseline="0" noProof="1">
                <a:ln>
                  <a:noFill/>
                </a:ln>
                <a:solidFill>
                  <a:srgbClr val="000000"/>
                </a:solidFill>
                <a:effectLst/>
                <a:latin typeface="Wingdings 3" panose="05040102010807070707" pitchFamily="18" charset="2"/>
              </a:rPr>
              <a:t>ª</a:t>
            </a:r>
            <a:r>
              <a:rPr kumimoji="0" lang="en-US" altLang="en-US" sz="1000" b="0" i="0" u="none" strike="noStrike" cap="none" normalizeH="0" baseline="0">
                <a:ln>
                  <a:noFill/>
                </a:ln>
                <a:solidFill>
                  <a:srgbClr val="000000"/>
                </a:solidFill>
                <a:effectLst/>
                <a:latin typeface="Arial Narrow" panose="020B0606020202030204" pitchFamily="34" charset="0"/>
              </a:rPr>
              <a:t> USA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Agrippa  </a:t>
            </a:r>
            <a:r>
              <a:rPr kumimoji="0" lang="en-US" altLang="en-US" sz="1000" b="0" i="0" u="none" strike="noStrike" cap="none" normalizeH="0" baseline="0" noProof="1">
                <a:ln>
                  <a:noFill/>
                </a:ln>
                <a:solidFill>
                  <a:srgbClr val="000000"/>
                </a:solidFill>
                <a:effectLst/>
                <a:latin typeface="Wingdings 3" panose="05040102010807070707" pitchFamily="18" charset="2"/>
              </a:rPr>
              <a:t>ª</a:t>
            </a:r>
            <a:r>
              <a:rPr kumimoji="0" lang="en-US" altLang="en-US" sz="1000" b="0" i="0" u="none" strike="noStrike" cap="none" normalizeH="0" baseline="0">
                <a:ln>
                  <a:noFill/>
                </a:ln>
                <a:solidFill>
                  <a:srgbClr val="000000"/>
                </a:solidFill>
                <a:effectLst/>
                <a:latin typeface="Arial Narrow" panose="020B0606020202030204" pitchFamily="34" charset="0"/>
              </a:rPr>
              <a:t>  SDA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Text Box 3">
            <a:extLst>
              <a:ext uri="{FF2B5EF4-FFF2-40B4-BE49-F238E27FC236}">
                <a16:creationId xmlns:a16="http://schemas.microsoft.com/office/drawing/2014/main" id="{62FED6E6-F6BE-4F09-B1B5-44B03924CF00}"/>
              </a:ext>
            </a:extLst>
          </p:cNvPr>
          <p:cNvSpPr txBox="1">
            <a:spLocks noChangeArrowheads="1"/>
          </p:cNvSpPr>
          <p:nvPr/>
        </p:nvSpPr>
        <p:spPr bwMode="auto">
          <a:xfrm>
            <a:off x="1113376" y="624717"/>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Caesarea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 Box 4">
            <a:extLst>
              <a:ext uri="{FF2B5EF4-FFF2-40B4-BE49-F238E27FC236}">
                <a16:creationId xmlns:a16="http://schemas.microsoft.com/office/drawing/2014/main" id="{51A41330-DDD1-49D2-9598-34BD265ED776}"/>
              </a:ext>
            </a:extLst>
          </p:cNvPr>
          <p:cNvSpPr txBox="1">
            <a:spLocks noChangeArrowheads="1"/>
          </p:cNvSpPr>
          <p:nvPr/>
        </p:nvSpPr>
        <p:spPr bwMode="auto">
          <a:xfrm>
            <a:off x="2170651" y="667580"/>
            <a:ext cx="457200"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Panium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Cyprus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5">
            <a:extLst>
              <a:ext uri="{FF2B5EF4-FFF2-40B4-BE49-F238E27FC236}">
                <a16:creationId xmlns:a16="http://schemas.microsoft.com/office/drawing/2014/main" id="{B0051472-7B2F-4F36-B4CC-B381A52E1B0B}"/>
              </a:ext>
            </a:extLst>
          </p:cNvPr>
          <p:cNvSpPr txBox="1">
            <a:spLocks noChangeArrowheads="1"/>
          </p:cNvSpPr>
          <p:nvPr/>
        </p:nvSpPr>
        <p:spPr bwMode="auto">
          <a:xfrm>
            <a:off x="3056476" y="724730"/>
            <a:ext cx="4286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Myra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6">
            <a:extLst>
              <a:ext uri="{FF2B5EF4-FFF2-40B4-BE49-F238E27FC236}">
                <a16:creationId xmlns:a16="http://schemas.microsoft.com/office/drawing/2014/main" id="{8074FD0A-8477-442E-9B77-E390FF483B26}"/>
              </a:ext>
            </a:extLst>
          </p:cNvPr>
          <p:cNvSpPr>
            <a:spLocks noChangeShapeType="1"/>
          </p:cNvSpPr>
          <p:nvPr/>
        </p:nvSpPr>
        <p:spPr bwMode="auto">
          <a:xfrm>
            <a:off x="1027651" y="1567692"/>
            <a:ext cx="29146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7">
            <a:extLst>
              <a:ext uri="{FF2B5EF4-FFF2-40B4-BE49-F238E27FC236}">
                <a16:creationId xmlns:a16="http://schemas.microsoft.com/office/drawing/2014/main" id="{8018E5E9-CB27-49EF-9D4B-880B5BA52A0C}"/>
              </a:ext>
            </a:extLst>
          </p:cNvPr>
          <p:cNvSpPr>
            <a:spLocks noChangeShapeType="1"/>
          </p:cNvSpPr>
          <p:nvPr/>
        </p:nvSpPr>
        <p:spPr bwMode="auto">
          <a:xfrm>
            <a:off x="1884901" y="1396242"/>
            <a:ext cx="0" cy="163513"/>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8">
            <a:extLst>
              <a:ext uri="{FF2B5EF4-FFF2-40B4-BE49-F238E27FC236}">
                <a16:creationId xmlns:a16="http://schemas.microsoft.com/office/drawing/2014/main" id="{462EA424-AD65-470E-BAEC-18DE88C08260}"/>
              </a:ext>
            </a:extLst>
          </p:cNvPr>
          <p:cNvSpPr txBox="1">
            <a:spLocks noChangeArrowheads="1"/>
          </p:cNvSpPr>
          <p:nvPr/>
        </p:nvSpPr>
        <p:spPr bwMode="auto">
          <a:xfrm>
            <a:off x="1656301" y="1159705"/>
            <a:ext cx="457200" cy="236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Sidon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9">
            <a:extLst>
              <a:ext uri="{FF2B5EF4-FFF2-40B4-BE49-F238E27FC236}">
                <a16:creationId xmlns:a16="http://schemas.microsoft.com/office/drawing/2014/main" id="{6E0EE37C-324E-4118-A5EF-07D0560B7936}"/>
              </a:ext>
            </a:extLst>
          </p:cNvPr>
          <p:cNvSpPr txBox="1">
            <a:spLocks noChangeArrowheads="1"/>
          </p:cNvSpPr>
          <p:nvPr/>
        </p:nvSpPr>
        <p:spPr bwMode="auto">
          <a:xfrm>
            <a:off x="2399251" y="1396242"/>
            <a:ext cx="685800" cy="204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Line 10">
            <a:extLst>
              <a:ext uri="{FF2B5EF4-FFF2-40B4-BE49-F238E27FC236}">
                <a16:creationId xmlns:a16="http://schemas.microsoft.com/office/drawing/2014/main" id="{BF2C7CEF-CC5A-46EA-80A5-78E1FB8B6D82}"/>
              </a:ext>
            </a:extLst>
          </p:cNvPr>
          <p:cNvSpPr>
            <a:spLocks noChangeShapeType="1"/>
          </p:cNvSpPr>
          <p:nvPr/>
        </p:nvSpPr>
        <p:spPr bwMode="auto">
          <a:xfrm>
            <a:off x="1199101" y="1167642"/>
            <a:ext cx="5143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1">
            <a:extLst>
              <a:ext uri="{FF2B5EF4-FFF2-40B4-BE49-F238E27FC236}">
                <a16:creationId xmlns:a16="http://schemas.microsoft.com/office/drawing/2014/main" id="{EE5A0939-682D-4A52-85F9-3433A61B5DEE}"/>
              </a:ext>
            </a:extLst>
          </p:cNvPr>
          <p:cNvSpPr>
            <a:spLocks noChangeShapeType="1"/>
          </p:cNvSpPr>
          <p:nvPr/>
        </p:nvSpPr>
        <p:spPr bwMode="auto">
          <a:xfrm>
            <a:off x="1599151" y="1396242"/>
            <a:ext cx="5143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2">
            <a:extLst>
              <a:ext uri="{FF2B5EF4-FFF2-40B4-BE49-F238E27FC236}">
                <a16:creationId xmlns:a16="http://schemas.microsoft.com/office/drawing/2014/main" id="{15B04C5F-C0B9-48B2-AEF7-B7BD87A65A0C}"/>
              </a:ext>
            </a:extLst>
          </p:cNvPr>
          <p:cNvSpPr>
            <a:spLocks noChangeShapeType="1"/>
          </p:cNvSpPr>
          <p:nvPr/>
        </p:nvSpPr>
        <p:spPr bwMode="auto">
          <a:xfrm>
            <a:off x="2399251" y="1281942"/>
            <a:ext cx="0" cy="30003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3">
            <a:extLst>
              <a:ext uri="{FF2B5EF4-FFF2-40B4-BE49-F238E27FC236}">
                <a16:creationId xmlns:a16="http://schemas.microsoft.com/office/drawing/2014/main" id="{A2B0FAD4-AA0F-42FF-BEF2-848B71F42AFD}"/>
              </a:ext>
            </a:extLst>
          </p:cNvPr>
          <p:cNvSpPr>
            <a:spLocks noChangeShapeType="1"/>
          </p:cNvSpPr>
          <p:nvPr/>
        </p:nvSpPr>
        <p:spPr bwMode="auto">
          <a:xfrm>
            <a:off x="2170651" y="1281942"/>
            <a:ext cx="5143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4">
            <a:extLst>
              <a:ext uri="{FF2B5EF4-FFF2-40B4-BE49-F238E27FC236}">
                <a16:creationId xmlns:a16="http://schemas.microsoft.com/office/drawing/2014/main" id="{DAD41C53-3CB0-49D8-963D-2ABD9B4A23CD}"/>
              </a:ext>
            </a:extLst>
          </p:cNvPr>
          <p:cNvSpPr>
            <a:spLocks noChangeShapeType="1"/>
          </p:cNvSpPr>
          <p:nvPr/>
        </p:nvSpPr>
        <p:spPr bwMode="auto">
          <a:xfrm>
            <a:off x="3256501" y="1281942"/>
            <a:ext cx="0" cy="30003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5">
            <a:extLst>
              <a:ext uri="{FF2B5EF4-FFF2-40B4-BE49-F238E27FC236}">
                <a16:creationId xmlns:a16="http://schemas.microsoft.com/office/drawing/2014/main" id="{D574B8F6-4133-4A38-934E-A2D639A38096}"/>
              </a:ext>
            </a:extLst>
          </p:cNvPr>
          <p:cNvSpPr>
            <a:spLocks noChangeShapeType="1"/>
          </p:cNvSpPr>
          <p:nvPr/>
        </p:nvSpPr>
        <p:spPr bwMode="auto">
          <a:xfrm>
            <a:off x="2999326" y="1267655"/>
            <a:ext cx="5143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6">
            <a:extLst>
              <a:ext uri="{FF2B5EF4-FFF2-40B4-BE49-F238E27FC236}">
                <a16:creationId xmlns:a16="http://schemas.microsoft.com/office/drawing/2014/main" id="{68FE57A6-E011-43AD-AE7D-8A673366EF37}"/>
              </a:ext>
            </a:extLst>
          </p:cNvPr>
          <p:cNvSpPr txBox="1">
            <a:spLocks noChangeArrowheads="1"/>
          </p:cNvSpPr>
          <p:nvPr/>
        </p:nvSpPr>
        <p:spPr bwMode="auto">
          <a:xfrm>
            <a:off x="2399251" y="1624842"/>
            <a:ext cx="16002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Cilicia	</a:t>
            </a:r>
            <a:r>
              <a:rPr kumimoji="0" lang="en-US" altLang="en-US" sz="1000" b="0" i="0" u="none" strike="noStrike" cap="none" normalizeH="0" baseline="0" noProof="1">
                <a:ln>
                  <a:noFill/>
                </a:ln>
                <a:solidFill>
                  <a:srgbClr val="000000"/>
                </a:solidFill>
                <a:effectLst/>
                <a:latin typeface="Wingdings 3" panose="05040102010807070707" pitchFamily="18" charset="2"/>
              </a:rPr>
              <a:t>ª</a:t>
            </a:r>
            <a:r>
              <a:rPr kumimoji="0" lang="en-US" altLang="en-US" sz="1000" b="0" i="0" u="none" strike="noStrike" cap="none" normalizeH="0" baseline="0">
                <a:ln>
                  <a:noFill/>
                </a:ln>
                <a:solidFill>
                  <a:srgbClr val="000000"/>
                </a:solidFill>
                <a:effectLst/>
                <a:latin typeface="Arial Narrow" panose="020B0606020202030204" pitchFamily="34" charset="0"/>
              </a:rPr>
              <a:t> overturn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Pamphylia </a:t>
            </a:r>
            <a:r>
              <a:rPr kumimoji="0" lang="en-US" altLang="en-US" sz="1000" b="0" i="0" u="none" strike="noStrike" cap="none" normalizeH="0" baseline="0" noProof="1">
                <a:ln>
                  <a:noFill/>
                </a:ln>
                <a:solidFill>
                  <a:srgbClr val="000000"/>
                </a:solidFill>
                <a:effectLst/>
                <a:latin typeface="Wingdings 3" panose="05040102010807070707" pitchFamily="18" charset="2"/>
              </a:rPr>
              <a:t>ª</a:t>
            </a:r>
            <a:r>
              <a:rPr kumimoji="0" lang="en-US" altLang="en-US" sz="1000" b="0" i="0" u="none" strike="noStrike" cap="none" normalizeH="0" baseline="0">
                <a:ln>
                  <a:noFill/>
                </a:ln>
                <a:solidFill>
                  <a:srgbClr val="000000"/>
                </a:solidFill>
                <a:effectLst/>
                <a:latin typeface="Arial Narrow" panose="020B0606020202030204" pitchFamily="34" charset="0"/>
              </a:rPr>
              <a:t> a nation made up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	      of every tribe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7">
            <a:extLst>
              <a:ext uri="{FF2B5EF4-FFF2-40B4-BE49-F238E27FC236}">
                <a16:creationId xmlns:a16="http://schemas.microsoft.com/office/drawing/2014/main" id="{15B58047-1F4C-4823-BE4B-E77603F6F92A}"/>
              </a:ext>
            </a:extLst>
          </p:cNvPr>
          <p:cNvSpPr txBox="1">
            <a:spLocks noChangeArrowheads="1"/>
          </p:cNvSpPr>
          <p:nvPr/>
        </p:nvSpPr>
        <p:spPr bwMode="auto">
          <a:xfrm>
            <a:off x="570451" y="310392"/>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Adramyttium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Line 18">
            <a:extLst>
              <a:ext uri="{FF2B5EF4-FFF2-40B4-BE49-F238E27FC236}">
                <a16:creationId xmlns:a16="http://schemas.microsoft.com/office/drawing/2014/main" id="{4177EBA3-2B39-4D4D-B079-D380DE984795}"/>
              </a:ext>
            </a:extLst>
          </p:cNvPr>
          <p:cNvSpPr>
            <a:spLocks noChangeShapeType="1"/>
          </p:cNvSpPr>
          <p:nvPr/>
        </p:nvSpPr>
        <p:spPr bwMode="auto">
          <a:xfrm>
            <a:off x="1427701" y="1167642"/>
            <a:ext cx="0" cy="400050"/>
          </a:xfrm>
          <a:prstGeom prst="line">
            <a:avLst/>
          </a:prstGeom>
          <a:noFill/>
          <a:ln w="31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9">
            <a:extLst>
              <a:ext uri="{FF2B5EF4-FFF2-40B4-BE49-F238E27FC236}">
                <a16:creationId xmlns:a16="http://schemas.microsoft.com/office/drawing/2014/main" id="{5A6725A6-4EF3-4C38-A514-5556B4401110}"/>
              </a:ext>
            </a:extLst>
          </p:cNvPr>
          <p:cNvSpPr txBox="1">
            <a:spLocks noChangeArrowheads="1"/>
          </p:cNvSpPr>
          <p:nvPr/>
        </p:nvSpPr>
        <p:spPr bwMode="auto">
          <a:xfrm>
            <a:off x="3770851" y="481842"/>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Alexandria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 name="Line 20">
            <a:extLst>
              <a:ext uri="{FF2B5EF4-FFF2-40B4-BE49-F238E27FC236}">
                <a16:creationId xmlns:a16="http://schemas.microsoft.com/office/drawing/2014/main" id="{E8ECE849-0AA6-42BB-AE1B-4E679F689072}"/>
              </a:ext>
            </a:extLst>
          </p:cNvPr>
          <p:cNvSpPr>
            <a:spLocks noChangeShapeType="1"/>
          </p:cNvSpPr>
          <p:nvPr/>
        </p:nvSpPr>
        <p:spPr bwMode="auto">
          <a:xfrm>
            <a:off x="4113751" y="1396242"/>
            <a:ext cx="3314700" cy="0"/>
          </a:xfrm>
          <a:prstGeom prst="line">
            <a:avLst/>
          </a:prstGeom>
          <a:noFill/>
          <a:ln w="31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21">
            <a:extLst>
              <a:ext uri="{FF2B5EF4-FFF2-40B4-BE49-F238E27FC236}">
                <a16:creationId xmlns:a16="http://schemas.microsoft.com/office/drawing/2014/main" id="{B699EC3A-2234-422F-A983-B9975C426A72}"/>
              </a:ext>
            </a:extLst>
          </p:cNvPr>
          <p:cNvSpPr txBox="1">
            <a:spLocks noChangeArrowheads="1"/>
          </p:cNvSpPr>
          <p:nvPr/>
        </p:nvSpPr>
        <p:spPr bwMode="auto">
          <a:xfrm>
            <a:off x="4056601" y="1024767"/>
            <a:ext cx="3429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2">
            <a:extLst>
              <a:ext uri="{FF2B5EF4-FFF2-40B4-BE49-F238E27FC236}">
                <a16:creationId xmlns:a16="http://schemas.microsoft.com/office/drawing/2014/main" id="{7B940D91-EDCE-4E41-AD66-24DAED748450}"/>
              </a:ext>
            </a:extLst>
          </p:cNvPr>
          <p:cNvSpPr>
            <a:spLocks noChangeShapeType="1"/>
          </p:cNvSpPr>
          <p:nvPr/>
        </p:nvSpPr>
        <p:spPr bwMode="auto">
          <a:xfrm>
            <a:off x="4113751" y="1224792"/>
            <a:ext cx="2857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3">
            <a:extLst>
              <a:ext uri="{FF2B5EF4-FFF2-40B4-BE49-F238E27FC236}">
                <a16:creationId xmlns:a16="http://schemas.microsoft.com/office/drawing/2014/main" id="{B4782CC6-82FF-44C4-A78C-1CE9D4702E30}"/>
              </a:ext>
            </a:extLst>
          </p:cNvPr>
          <p:cNvSpPr>
            <a:spLocks noChangeShapeType="1"/>
          </p:cNvSpPr>
          <p:nvPr/>
        </p:nvSpPr>
        <p:spPr bwMode="auto">
          <a:xfrm>
            <a:off x="4285201" y="1224792"/>
            <a:ext cx="0" cy="171450"/>
          </a:xfrm>
          <a:prstGeom prst="line">
            <a:avLst/>
          </a:prstGeom>
          <a:noFill/>
          <a:ln w="31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4">
            <a:extLst>
              <a:ext uri="{FF2B5EF4-FFF2-40B4-BE49-F238E27FC236}">
                <a16:creationId xmlns:a16="http://schemas.microsoft.com/office/drawing/2014/main" id="{16188181-4625-459E-8E79-C6F9442C2F19}"/>
              </a:ext>
            </a:extLst>
          </p:cNvPr>
          <p:cNvSpPr>
            <a:spLocks noChangeShapeType="1"/>
          </p:cNvSpPr>
          <p:nvPr/>
        </p:nvSpPr>
        <p:spPr bwMode="auto">
          <a:xfrm>
            <a:off x="4513801" y="1224792"/>
            <a:ext cx="0" cy="171450"/>
          </a:xfrm>
          <a:prstGeom prst="line">
            <a:avLst/>
          </a:prstGeom>
          <a:noFill/>
          <a:ln w="31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5">
            <a:extLst>
              <a:ext uri="{FF2B5EF4-FFF2-40B4-BE49-F238E27FC236}">
                <a16:creationId xmlns:a16="http://schemas.microsoft.com/office/drawing/2014/main" id="{71485938-CFCD-40F6-98D0-EA51F5889621}"/>
              </a:ext>
            </a:extLst>
          </p:cNvPr>
          <p:cNvSpPr>
            <a:spLocks noChangeShapeType="1"/>
          </p:cNvSpPr>
          <p:nvPr/>
        </p:nvSpPr>
        <p:spPr bwMode="auto">
          <a:xfrm>
            <a:off x="4742401" y="1224792"/>
            <a:ext cx="0" cy="171450"/>
          </a:xfrm>
          <a:prstGeom prst="line">
            <a:avLst/>
          </a:prstGeom>
          <a:noFill/>
          <a:ln w="31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6">
            <a:extLst>
              <a:ext uri="{FF2B5EF4-FFF2-40B4-BE49-F238E27FC236}">
                <a16:creationId xmlns:a16="http://schemas.microsoft.com/office/drawing/2014/main" id="{DC6606AC-ED0A-4952-874B-953360B7871C}"/>
              </a:ext>
            </a:extLst>
          </p:cNvPr>
          <p:cNvSpPr>
            <a:spLocks noChangeShapeType="1"/>
          </p:cNvSpPr>
          <p:nvPr/>
        </p:nvSpPr>
        <p:spPr bwMode="auto">
          <a:xfrm>
            <a:off x="4913851" y="1224792"/>
            <a:ext cx="0" cy="171450"/>
          </a:xfrm>
          <a:prstGeom prst="line">
            <a:avLst/>
          </a:prstGeom>
          <a:noFill/>
          <a:ln w="31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7">
            <a:extLst>
              <a:ext uri="{FF2B5EF4-FFF2-40B4-BE49-F238E27FC236}">
                <a16:creationId xmlns:a16="http://schemas.microsoft.com/office/drawing/2014/main" id="{3BA8E87B-A7B1-4A5B-B8CF-ED333C85EA89}"/>
              </a:ext>
            </a:extLst>
          </p:cNvPr>
          <p:cNvSpPr txBox="1">
            <a:spLocks noChangeArrowheads="1"/>
          </p:cNvSpPr>
          <p:nvPr/>
        </p:nvSpPr>
        <p:spPr bwMode="auto">
          <a:xfrm>
            <a:off x="4913851" y="1024767"/>
            <a:ext cx="3429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8">
            <a:extLst>
              <a:ext uri="{FF2B5EF4-FFF2-40B4-BE49-F238E27FC236}">
                <a16:creationId xmlns:a16="http://schemas.microsoft.com/office/drawing/2014/main" id="{89BFA45E-473E-4D54-A30B-943B20BDEDCF}"/>
              </a:ext>
            </a:extLst>
          </p:cNvPr>
          <p:cNvSpPr>
            <a:spLocks noChangeShapeType="1"/>
          </p:cNvSpPr>
          <p:nvPr/>
        </p:nvSpPr>
        <p:spPr bwMode="auto">
          <a:xfrm>
            <a:off x="4971001" y="1224792"/>
            <a:ext cx="2857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9">
            <a:extLst>
              <a:ext uri="{FF2B5EF4-FFF2-40B4-BE49-F238E27FC236}">
                <a16:creationId xmlns:a16="http://schemas.microsoft.com/office/drawing/2014/main" id="{9ECC624D-5135-4AE2-AF7C-1113584DC1DF}"/>
              </a:ext>
            </a:extLst>
          </p:cNvPr>
          <p:cNvSpPr>
            <a:spLocks noChangeShapeType="1"/>
          </p:cNvSpPr>
          <p:nvPr/>
        </p:nvSpPr>
        <p:spPr bwMode="auto">
          <a:xfrm>
            <a:off x="5142451" y="1224792"/>
            <a:ext cx="0" cy="171450"/>
          </a:xfrm>
          <a:prstGeom prst="line">
            <a:avLst/>
          </a:prstGeom>
          <a:noFill/>
          <a:ln w="31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30">
            <a:extLst>
              <a:ext uri="{FF2B5EF4-FFF2-40B4-BE49-F238E27FC236}">
                <a16:creationId xmlns:a16="http://schemas.microsoft.com/office/drawing/2014/main" id="{31209793-7738-4BA7-A74D-498988AE6934}"/>
              </a:ext>
            </a:extLst>
          </p:cNvPr>
          <p:cNvSpPr txBox="1">
            <a:spLocks noChangeArrowheads="1"/>
          </p:cNvSpPr>
          <p:nvPr/>
        </p:nvSpPr>
        <p:spPr bwMode="auto">
          <a:xfrm>
            <a:off x="6856951" y="824742"/>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Shipwreck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Line 31">
            <a:extLst>
              <a:ext uri="{FF2B5EF4-FFF2-40B4-BE49-F238E27FC236}">
                <a16:creationId xmlns:a16="http://schemas.microsoft.com/office/drawing/2014/main" id="{503A7BBE-CD8D-46EF-ACBC-7909A28B368C}"/>
              </a:ext>
            </a:extLst>
          </p:cNvPr>
          <p:cNvSpPr>
            <a:spLocks noChangeShapeType="1"/>
          </p:cNvSpPr>
          <p:nvPr/>
        </p:nvSpPr>
        <p:spPr bwMode="auto">
          <a:xfrm>
            <a:off x="6971251" y="1224792"/>
            <a:ext cx="2857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2">
            <a:extLst>
              <a:ext uri="{FF2B5EF4-FFF2-40B4-BE49-F238E27FC236}">
                <a16:creationId xmlns:a16="http://schemas.microsoft.com/office/drawing/2014/main" id="{CDCC313C-8F27-43E5-8A83-B0E96AC8B4F5}"/>
              </a:ext>
            </a:extLst>
          </p:cNvPr>
          <p:cNvSpPr>
            <a:spLocks noChangeShapeType="1"/>
          </p:cNvSpPr>
          <p:nvPr/>
        </p:nvSpPr>
        <p:spPr bwMode="auto">
          <a:xfrm>
            <a:off x="7142701" y="1224792"/>
            <a:ext cx="0" cy="171450"/>
          </a:xfrm>
          <a:prstGeom prst="line">
            <a:avLst/>
          </a:prstGeom>
          <a:noFill/>
          <a:ln w="31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Box 32">
            <a:extLst>
              <a:ext uri="{FF2B5EF4-FFF2-40B4-BE49-F238E27FC236}">
                <a16:creationId xmlns:a16="http://schemas.microsoft.com/office/drawing/2014/main" id="{22DDA796-700F-4860-889B-06488DE664AA}"/>
              </a:ext>
            </a:extLst>
          </p:cNvPr>
          <p:cNvSpPr txBox="1"/>
          <p:nvPr/>
        </p:nvSpPr>
        <p:spPr>
          <a:xfrm>
            <a:off x="741901" y="2735703"/>
            <a:ext cx="10838576" cy="3600986"/>
          </a:xfrm>
          <a:prstGeom prst="rect">
            <a:avLst/>
          </a:prstGeom>
          <a:noFill/>
        </p:spPr>
        <p:txBody>
          <a:bodyPr wrap="square" rtlCol="0">
            <a:spAutoFit/>
          </a:bodyPr>
          <a:lstStyle/>
          <a:p>
            <a:r>
              <a:rPr lang="en-US" sz="1400" dirty="0">
                <a:latin typeface="Arial Narrow" panose="020B0606020202030204" pitchFamily="34" charset="0"/>
              </a:rPr>
              <a:t>From there, we went to the second line of the ship, the ship of Alexandria and it took us from 1798 to Sunday law which was shipwreck. It began at 1798. Then we marked its path from 1798 to 1989.  We observed the path of United States and Adventism and we've been connecting them in all of these histories, 1844, 1863.  What we've come to realize is an intimate connection between the institutions of Adventism and the United States. These threads are woven together. Around this time in our studies we consider it an important principle that is foundational to what we've been understanding, our waymarks are more like needles. If you want to place 1798 or any of this history, we’ll say 1989 and 9/11.  What are these waymarks? They're not just waymarks, they're separate and distinct, their needles and you need to get a thread and you need to connect to them.  If we want to understand Raphia, we can't pick up our thread from Raphia or any other way mark. We need to connect its development from the beginning. God declares the end from the beginning, he declares Raphia and </a:t>
            </a:r>
            <a:r>
              <a:rPr lang="en-US" sz="1400" dirty="0" err="1">
                <a:latin typeface="Arial Narrow" panose="020B0606020202030204" pitchFamily="34" charset="0"/>
              </a:rPr>
              <a:t>Panium</a:t>
            </a:r>
            <a:r>
              <a:rPr lang="en-US" sz="1400" dirty="0">
                <a:latin typeface="Arial Narrow" panose="020B0606020202030204" pitchFamily="34" charset="0"/>
              </a:rPr>
              <a:t> from 1989.  We've become increasingly used to connecting our threads. We might not have noticed just how much we've used this in our classes, Elder Parminder also is saying this when he says 1798, you have all of this activity between Egypt, Syria, the powers of Europe, and he’s saying that we need to connect 1798 to August 11, 1840. They have the same powers in both histories. Then he goes further than that and he starts talking about Syrian wars, we're not only connecting our thread between 1798 and 1840, we begin to also see the history in between.  The dates don't have to be of particular interest. We can note some September 11’s. But it’s tracing that whole history that gives us insight to what is happening.</a:t>
            </a:r>
          </a:p>
          <a:p>
            <a:endParaRPr lang="en-US" sz="1400" dirty="0">
              <a:latin typeface="Arial Narrow" panose="020B0606020202030204" pitchFamily="34" charset="0"/>
            </a:endParaRPr>
          </a:p>
          <a:p>
            <a:r>
              <a:rPr lang="en-US" sz="1400" dirty="0">
                <a:latin typeface="Arial Narrow" panose="020B0606020202030204" pitchFamily="34" charset="0"/>
              </a:rPr>
              <a:t>If we can connect 1798 and 1840 we need to also connect our thread between 1989 and 9/11.  If we’re talking about radical Islam at 9/11, we need to track it back to 1989 and see the same nations at work. We can begin to see that.  What he's suggesting is that it's not possible to talk about Islam in the future, some future event and understand it if we're picking the thread up from here. We need to take it back to its beginning.</a:t>
            </a:r>
            <a:endParaRPr lang="en-US" dirty="0"/>
          </a:p>
        </p:txBody>
      </p:sp>
      <p:sp>
        <p:nvSpPr>
          <p:cNvPr id="34" name="Line 33">
            <a:extLst>
              <a:ext uri="{FF2B5EF4-FFF2-40B4-BE49-F238E27FC236}">
                <a16:creationId xmlns:a16="http://schemas.microsoft.com/office/drawing/2014/main" id="{7DD9E424-5FF0-4307-8361-6F14EF681AC7}"/>
              </a:ext>
            </a:extLst>
          </p:cNvPr>
          <p:cNvSpPr>
            <a:spLocks noChangeShapeType="1"/>
          </p:cNvSpPr>
          <p:nvPr/>
        </p:nvSpPr>
        <p:spPr bwMode="auto">
          <a:xfrm>
            <a:off x="8199976" y="1379681"/>
            <a:ext cx="2343150" cy="0"/>
          </a:xfrm>
          <a:prstGeom prst="line">
            <a:avLst/>
          </a:prstGeom>
          <a:noFill/>
          <a:ln w="31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F6E3FA04-2FCE-4084-A65B-ABD35A4641BF}"/>
              </a:ext>
            </a:extLst>
          </p:cNvPr>
          <p:cNvSpPr txBox="1">
            <a:spLocks noChangeArrowheads="1"/>
          </p:cNvSpPr>
          <p:nvPr/>
        </p:nvSpPr>
        <p:spPr bwMode="auto">
          <a:xfrm>
            <a:off x="8257126" y="893906"/>
            <a:ext cx="3429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F7A85C81-B9EB-4630-ABFB-AFD11BCA23FE}"/>
              </a:ext>
            </a:extLst>
          </p:cNvPr>
          <p:cNvSpPr>
            <a:spLocks noChangeShapeType="1"/>
          </p:cNvSpPr>
          <p:nvPr/>
        </p:nvSpPr>
        <p:spPr bwMode="auto">
          <a:xfrm>
            <a:off x="8428576" y="1208231"/>
            <a:ext cx="0" cy="171450"/>
          </a:xfrm>
          <a:prstGeom prst="line">
            <a:avLst/>
          </a:prstGeom>
          <a:noFill/>
          <a:ln w="31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EC29E7FE-8577-4468-838E-29C0BF42E28A}"/>
              </a:ext>
            </a:extLst>
          </p:cNvPr>
          <p:cNvSpPr txBox="1">
            <a:spLocks noChangeArrowheads="1"/>
          </p:cNvSpPr>
          <p:nvPr/>
        </p:nvSpPr>
        <p:spPr bwMode="auto">
          <a:xfrm>
            <a:off x="9114376" y="893906"/>
            <a:ext cx="3429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87019791-EEAA-42D1-A0F7-2361824F6D4C}"/>
              </a:ext>
            </a:extLst>
          </p:cNvPr>
          <p:cNvSpPr>
            <a:spLocks noChangeShapeType="1"/>
          </p:cNvSpPr>
          <p:nvPr/>
        </p:nvSpPr>
        <p:spPr bwMode="auto">
          <a:xfrm>
            <a:off x="9285826" y="1208231"/>
            <a:ext cx="0" cy="171450"/>
          </a:xfrm>
          <a:prstGeom prst="line">
            <a:avLst/>
          </a:prstGeom>
          <a:noFill/>
          <a:ln w="31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Oval 38">
            <a:extLst>
              <a:ext uri="{FF2B5EF4-FFF2-40B4-BE49-F238E27FC236}">
                <a16:creationId xmlns:a16="http://schemas.microsoft.com/office/drawing/2014/main" id="{77D1B731-058A-456E-BA7D-7792131D8168}"/>
              </a:ext>
            </a:extLst>
          </p:cNvPr>
          <p:cNvSpPr>
            <a:spLocks noChangeArrowheads="1"/>
          </p:cNvSpPr>
          <p:nvPr/>
        </p:nvSpPr>
        <p:spPr bwMode="auto">
          <a:xfrm>
            <a:off x="8400001" y="1093931"/>
            <a:ext cx="85725" cy="114300"/>
          </a:xfrm>
          <a:prstGeom prst="ellipse">
            <a:avLst/>
          </a:prstGeom>
          <a:noFill/>
          <a:ln w="317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Oval 39">
            <a:extLst>
              <a:ext uri="{FF2B5EF4-FFF2-40B4-BE49-F238E27FC236}">
                <a16:creationId xmlns:a16="http://schemas.microsoft.com/office/drawing/2014/main" id="{01C536AE-6374-4757-A924-51FDAB4CDC70}"/>
              </a:ext>
            </a:extLst>
          </p:cNvPr>
          <p:cNvSpPr>
            <a:spLocks noChangeArrowheads="1"/>
          </p:cNvSpPr>
          <p:nvPr/>
        </p:nvSpPr>
        <p:spPr bwMode="auto">
          <a:xfrm>
            <a:off x="9257251" y="1093931"/>
            <a:ext cx="85725" cy="114300"/>
          </a:xfrm>
          <a:prstGeom prst="ellipse">
            <a:avLst/>
          </a:prstGeom>
          <a:noFill/>
          <a:ln w="317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Freeform 40">
            <a:extLst>
              <a:ext uri="{FF2B5EF4-FFF2-40B4-BE49-F238E27FC236}">
                <a16:creationId xmlns:a16="http://schemas.microsoft.com/office/drawing/2014/main" id="{9312F284-4C0B-4ECF-B608-20B909868191}"/>
              </a:ext>
            </a:extLst>
          </p:cNvPr>
          <p:cNvSpPr>
            <a:spLocks/>
          </p:cNvSpPr>
          <p:nvPr/>
        </p:nvSpPr>
        <p:spPr bwMode="auto">
          <a:xfrm>
            <a:off x="8204739" y="1136794"/>
            <a:ext cx="1266825" cy="38100"/>
          </a:xfrm>
          <a:custGeom>
            <a:avLst/>
            <a:gdLst>
              <a:gd name="T0" fmla="*/ 0 w 1266825"/>
              <a:gd name="T1" fmla="*/ 38100 h 38100"/>
              <a:gd name="T2" fmla="*/ 261937 w 1266825"/>
              <a:gd name="T3" fmla="*/ 33337 h 38100"/>
              <a:gd name="T4" fmla="*/ 276225 w 1266825"/>
              <a:gd name="T5" fmla="*/ 28575 h 38100"/>
              <a:gd name="T6" fmla="*/ 304800 w 1266825"/>
              <a:gd name="T7" fmla="*/ 23812 h 38100"/>
              <a:gd name="T8" fmla="*/ 319087 w 1266825"/>
              <a:gd name="T9" fmla="*/ 19050 h 38100"/>
              <a:gd name="T10" fmla="*/ 433387 w 1266825"/>
              <a:gd name="T11" fmla="*/ 0 h 38100"/>
              <a:gd name="T12" fmla="*/ 676275 w 1266825"/>
              <a:gd name="T13" fmla="*/ 4762 h 38100"/>
              <a:gd name="T14" fmla="*/ 719137 w 1266825"/>
              <a:gd name="T15" fmla="*/ 9525 h 38100"/>
              <a:gd name="T16" fmla="*/ 804862 w 1266825"/>
              <a:gd name="T17" fmla="*/ 23812 h 38100"/>
              <a:gd name="T18" fmla="*/ 1266825 w 1266825"/>
              <a:gd name="T19" fmla="*/ 19050 h 3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6825" h="38100">
                <a:moveTo>
                  <a:pt x="0" y="38100"/>
                </a:moveTo>
                <a:cubicBezTo>
                  <a:pt x="87312" y="36512"/>
                  <a:pt x="174662" y="36346"/>
                  <a:pt x="261937" y="33337"/>
                </a:cubicBezTo>
                <a:cubicBezTo>
                  <a:pt x="266954" y="33164"/>
                  <a:pt x="271324" y="29664"/>
                  <a:pt x="276225" y="28575"/>
                </a:cubicBezTo>
                <a:cubicBezTo>
                  <a:pt x="285651" y="26480"/>
                  <a:pt x="295374" y="25907"/>
                  <a:pt x="304800" y="23812"/>
                </a:cubicBezTo>
                <a:cubicBezTo>
                  <a:pt x="309700" y="22723"/>
                  <a:pt x="314175" y="20084"/>
                  <a:pt x="319087" y="19050"/>
                </a:cubicBezTo>
                <a:cubicBezTo>
                  <a:pt x="383974" y="5390"/>
                  <a:pt x="381477" y="6488"/>
                  <a:pt x="433387" y="0"/>
                </a:cubicBezTo>
                <a:cubicBezTo>
                  <a:pt x="514350" y="1587"/>
                  <a:pt x="595342" y="2064"/>
                  <a:pt x="676275" y="4762"/>
                </a:cubicBezTo>
                <a:cubicBezTo>
                  <a:pt x="690642" y="5241"/>
                  <a:pt x="704917" y="7418"/>
                  <a:pt x="719137" y="9525"/>
                </a:cubicBezTo>
                <a:cubicBezTo>
                  <a:pt x="747793" y="13770"/>
                  <a:pt x="804862" y="23812"/>
                  <a:pt x="804862" y="23812"/>
                </a:cubicBezTo>
                <a:cubicBezTo>
                  <a:pt x="958850" y="22225"/>
                  <a:pt x="1266825" y="19050"/>
                  <a:pt x="1266825" y="19050"/>
                </a:cubicBezTo>
              </a:path>
            </a:pathLst>
          </a:custGeom>
          <a:noFill/>
          <a:ln w="3175" cap="flat" cmpd="sng">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41">
            <a:extLst>
              <a:ext uri="{FF2B5EF4-FFF2-40B4-BE49-F238E27FC236}">
                <a16:creationId xmlns:a16="http://schemas.microsoft.com/office/drawing/2014/main" id="{3477DD29-24C2-4D0F-8108-7E3717680762}"/>
              </a:ext>
            </a:extLst>
          </p:cNvPr>
          <p:cNvSpPr>
            <a:spLocks noChangeShapeType="1"/>
          </p:cNvSpPr>
          <p:nvPr/>
        </p:nvSpPr>
        <p:spPr bwMode="auto">
          <a:xfrm>
            <a:off x="8199976" y="2179781"/>
            <a:ext cx="2343150" cy="0"/>
          </a:xfrm>
          <a:prstGeom prst="line">
            <a:avLst/>
          </a:prstGeom>
          <a:noFill/>
          <a:ln w="31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AE18892F-1C44-48F6-80D7-16CCCB4F019B}"/>
              </a:ext>
            </a:extLst>
          </p:cNvPr>
          <p:cNvSpPr txBox="1">
            <a:spLocks noChangeArrowheads="1"/>
          </p:cNvSpPr>
          <p:nvPr/>
        </p:nvSpPr>
        <p:spPr bwMode="auto">
          <a:xfrm>
            <a:off x="8257126" y="1694006"/>
            <a:ext cx="3429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690A821B-7861-4954-BD6B-5520F01E4868}"/>
              </a:ext>
            </a:extLst>
          </p:cNvPr>
          <p:cNvSpPr>
            <a:spLocks noChangeShapeType="1"/>
          </p:cNvSpPr>
          <p:nvPr/>
        </p:nvSpPr>
        <p:spPr bwMode="auto">
          <a:xfrm>
            <a:off x="8428576" y="2008331"/>
            <a:ext cx="0" cy="171450"/>
          </a:xfrm>
          <a:prstGeom prst="line">
            <a:avLst/>
          </a:prstGeom>
          <a:noFill/>
          <a:ln w="31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44">
            <a:extLst>
              <a:ext uri="{FF2B5EF4-FFF2-40B4-BE49-F238E27FC236}">
                <a16:creationId xmlns:a16="http://schemas.microsoft.com/office/drawing/2014/main" id="{81352783-B8F6-4E66-964E-729D4E6714A4}"/>
              </a:ext>
            </a:extLst>
          </p:cNvPr>
          <p:cNvSpPr txBox="1">
            <a:spLocks noChangeArrowheads="1"/>
          </p:cNvSpPr>
          <p:nvPr/>
        </p:nvSpPr>
        <p:spPr bwMode="auto">
          <a:xfrm>
            <a:off x="9057226" y="1665431"/>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8/11/40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Line 45">
            <a:extLst>
              <a:ext uri="{FF2B5EF4-FFF2-40B4-BE49-F238E27FC236}">
                <a16:creationId xmlns:a16="http://schemas.microsoft.com/office/drawing/2014/main" id="{278A64D7-9982-438B-B4E6-7C66CDB683BE}"/>
              </a:ext>
            </a:extLst>
          </p:cNvPr>
          <p:cNvSpPr>
            <a:spLocks noChangeShapeType="1"/>
          </p:cNvSpPr>
          <p:nvPr/>
        </p:nvSpPr>
        <p:spPr bwMode="auto">
          <a:xfrm>
            <a:off x="9285826" y="2008331"/>
            <a:ext cx="0" cy="171450"/>
          </a:xfrm>
          <a:prstGeom prst="line">
            <a:avLst/>
          </a:prstGeom>
          <a:noFill/>
          <a:ln w="31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Oval 46">
            <a:extLst>
              <a:ext uri="{FF2B5EF4-FFF2-40B4-BE49-F238E27FC236}">
                <a16:creationId xmlns:a16="http://schemas.microsoft.com/office/drawing/2014/main" id="{891A4E42-EC7B-4FA4-8642-BBB4C562C9DB}"/>
              </a:ext>
            </a:extLst>
          </p:cNvPr>
          <p:cNvSpPr>
            <a:spLocks noChangeArrowheads="1"/>
          </p:cNvSpPr>
          <p:nvPr/>
        </p:nvSpPr>
        <p:spPr bwMode="auto">
          <a:xfrm>
            <a:off x="8400001" y="1894031"/>
            <a:ext cx="85725" cy="114300"/>
          </a:xfrm>
          <a:prstGeom prst="ellipse">
            <a:avLst/>
          </a:prstGeom>
          <a:noFill/>
          <a:ln w="317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Oval 47">
            <a:extLst>
              <a:ext uri="{FF2B5EF4-FFF2-40B4-BE49-F238E27FC236}">
                <a16:creationId xmlns:a16="http://schemas.microsoft.com/office/drawing/2014/main" id="{BD3741CA-91A5-4515-8CC8-C4C98A77B646}"/>
              </a:ext>
            </a:extLst>
          </p:cNvPr>
          <p:cNvSpPr>
            <a:spLocks noChangeArrowheads="1"/>
          </p:cNvSpPr>
          <p:nvPr/>
        </p:nvSpPr>
        <p:spPr bwMode="auto">
          <a:xfrm>
            <a:off x="9257251" y="1894031"/>
            <a:ext cx="85725" cy="114300"/>
          </a:xfrm>
          <a:prstGeom prst="ellipse">
            <a:avLst/>
          </a:prstGeom>
          <a:noFill/>
          <a:ln w="317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Freeform 48">
            <a:extLst>
              <a:ext uri="{FF2B5EF4-FFF2-40B4-BE49-F238E27FC236}">
                <a16:creationId xmlns:a16="http://schemas.microsoft.com/office/drawing/2014/main" id="{62202FC0-5F64-4B2A-9228-FEEF983B6FF4}"/>
              </a:ext>
            </a:extLst>
          </p:cNvPr>
          <p:cNvSpPr>
            <a:spLocks/>
          </p:cNvSpPr>
          <p:nvPr/>
        </p:nvSpPr>
        <p:spPr bwMode="auto">
          <a:xfrm>
            <a:off x="8204739" y="1936894"/>
            <a:ext cx="1266825" cy="38100"/>
          </a:xfrm>
          <a:custGeom>
            <a:avLst/>
            <a:gdLst>
              <a:gd name="T0" fmla="*/ 0 w 1266825"/>
              <a:gd name="T1" fmla="*/ 38100 h 38100"/>
              <a:gd name="T2" fmla="*/ 261937 w 1266825"/>
              <a:gd name="T3" fmla="*/ 33337 h 38100"/>
              <a:gd name="T4" fmla="*/ 276225 w 1266825"/>
              <a:gd name="T5" fmla="*/ 28575 h 38100"/>
              <a:gd name="T6" fmla="*/ 304800 w 1266825"/>
              <a:gd name="T7" fmla="*/ 23812 h 38100"/>
              <a:gd name="T8" fmla="*/ 319087 w 1266825"/>
              <a:gd name="T9" fmla="*/ 19050 h 38100"/>
              <a:gd name="T10" fmla="*/ 433387 w 1266825"/>
              <a:gd name="T11" fmla="*/ 0 h 38100"/>
              <a:gd name="T12" fmla="*/ 676275 w 1266825"/>
              <a:gd name="T13" fmla="*/ 4762 h 38100"/>
              <a:gd name="T14" fmla="*/ 719137 w 1266825"/>
              <a:gd name="T15" fmla="*/ 9525 h 38100"/>
              <a:gd name="T16" fmla="*/ 804862 w 1266825"/>
              <a:gd name="T17" fmla="*/ 23812 h 38100"/>
              <a:gd name="T18" fmla="*/ 1266825 w 1266825"/>
              <a:gd name="T19" fmla="*/ 19050 h 3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6825" h="38100">
                <a:moveTo>
                  <a:pt x="0" y="38100"/>
                </a:moveTo>
                <a:cubicBezTo>
                  <a:pt x="87312" y="36512"/>
                  <a:pt x="174662" y="36346"/>
                  <a:pt x="261937" y="33337"/>
                </a:cubicBezTo>
                <a:cubicBezTo>
                  <a:pt x="266954" y="33164"/>
                  <a:pt x="271324" y="29664"/>
                  <a:pt x="276225" y="28575"/>
                </a:cubicBezTo>
                <a:cubicBezTo>
                  <a:pt x="285651" y="26480"/>
                  <a:pt x="295374" y="25907"/>
                  <a:pt x="304800" y="23812"/>
                </a:cubicBezTo>
                <a:cubicBezTo>
                  <a:pt x="309700" y="22723"/>
                  <a:pt x="314175" y="20084"/>
                  <a:pt x="319087" y="19050"/>
                </a:cubicBezTo>
                <a:cubicBezTo>
                  <a:pt x="383974" y="5390"/>
                  <a:pt x="381477" y="6488"/>
                  <a:pt x="433387" y="0"/>
                </a:cubicBezTo>
                <a:cubicBezTo>
                  <a:pt x="514350" y="1587"/>
                  <a:pt x="595342" y="2064"/>
                  <a:pt x="676275" y="4762"/>
                </a:cubicBezTo>
                <a:cubicBezTo>
                  <a:pt x="690642" y="5241"/>
                  <a:pt x="704917" y="7418"/>
                  <a:pt x="719137" y="9525"/>
                </a:cubicBezTo>
                <a:cubicBezTo>
                  <a:pt x="747793" y="13770"/>
                  <a:pt x="804862" y="23812"/>
                  <a:pt x="804862" y="23812"/>
                </a:cubicBezTo>
                <a:cubicBezTo>
                  <a:pt x="958850" y="22225"/>
                  <a:pt x="1266825" y="19050"/>
                  <a:pt x="1266825" y="19050"/>
                </a:cubicBezTo>
              </a:path>
            </a:pathLst>
          </a:custGeom>
          <a:noFill/>
          <a:ln w="3175" cap="flat" cmpd="sng"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49">
            <a:extLst>
              <a:ext uri="{FF2B5EF4-FFF2-40B4-BE49-F238E27FC236}">
                <a16:creationId xmlns:a16="http://schemas.microsoft.com/office/drawing/2014/main" id="{25E9DA9B-5A93-4C48-A7C1-9EFB8906AF92}"/>
              </a:ext>
            </a:extLst>
          </p:cNvPr>
          <p:cNvSpPr txBox="1">
            <a:spLocks noChangeArrowheads="1"/>
          </p:cNvSpPr>
          <p:nvPr/>
        </p:nvSpPr>
        <p:spPr bwMode="auto">
          <a:xfrm>
            <a:off x="9971625" y="893906"/>
            <a:ext cx="571500" cy="171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Line 50">
            <a:extLst>
              <a:ext uri="{FF2B5EF4-FFF2-40B4-BE49-F238E27FC236}">
                <a16:creationId xmlns:a16="http://schemas.microsoft.com/office/drawing/2014/main" id="{199EA643-DD2E-44F7-80BF-AF85E3281E9F}"/>
              </a:ext>
            </a:extLst>
          </p:cNvPr>
          <p:cNvSpPr>
            <a:spLocks noChangeShapeType="1"/>
          </p:cNvSpPr>
          <p:nvPr/>
        </p:nvSpPr>
        <p:spPr bwMode="auto">
          <a:xfrm>
            <a:off x="10257375" y="1208231"/>
            <a:ext cx="0" cy="171450"/>
          </a:xfrm>
          <a:prstGeom prst="line">
            <a:avLst/>
          </a:prstGeom>
          <a:noFill/>
          <a:ln w="31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Oval 51">
            <a:extLst>
              <a:ext uri="{FF2B5EF4-FFF2-40B4-BE49-F238E27FC236}">
                <a16:creationId xmlns:a16="http://schemas.microsoft.com/office/drawing/2014/main" id="{C2247390-D016-4DBC-A650-7B92D8584436}"/>
              </a:ext>
            </a:extLst>
          </p:cNvPr>
          <p:cNvSpPr>
            <a:spLocks noChangeArrowheads="1"/>
          </p:cNvSpPr>
          <p:nvPr/>
        </p:nvSpPr>
        <p:spPr bwMode="auto">
          <a:xfrm>
            <a:off x="10228800" y="1093931"/>
            <a:ext cx="85725" cy="114300"/>
          </a:xfrm>
          <a:prstGeom prst="ellipse">
            <a:avLst/>
          </a:prstGeom>
          <a:noFill/>
          <a:ln w="317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Freeform 52">
            <a:extLst>
              <a:ext uri="{FF2B5EF4-FFF2-40B4-BE49-F238E27FC236}">
                <a16:creationId xmlns:a16="http://schemas.microsoft.com/office/drawing/2014/main" id="{A627CC48-057A-4671-BE76-F30016E4B844}"/>
              </a:ext>
            </a:extLst>
          </p:cNvPr>
          <p:cNvSpPr>
            <a:spLocks/>
          </p:cNvSpPr>
          <p:nvPr/>
        </p:nvSpPr>
        <p:spPr bwMode="auto">
          <a:xfrm>
            <a:off x="9800175" y="1122506"/>
            <a:ext cx="971550" cy="57150"/>
          </a:xfrm>
          <a:custGeom>
            <a:avLst/>
            <a:gdLst>
              <a:gd name="T0" fmla="*/ 0 w 1266825"/>
              <a:gd name="T1" fmla="*/ 38100 h 38100"/>
              <a:gd name="T2" fmla="*/ 261937 w 1266825"/>
              <a:gd name="T3" fmla="*/ 33337 h 38100"/>
              <a:gd name="T4" fmla="*/ 276225 w 1266825"/>
              <a:gd name="T5" fmla="*/ 28575 h 38100"/>
              <a:gd name="T6" fmla="*/ 304800 w 1266825"/>
              <a:gd name="T7" fmla="*/ 23812 h 38100"/>
              <a:gd name="T8" fmla="*/ 319087 w 1266825"/>
              <a:gd name="T9" fmla="*/ 19050 h 38100"/>
              <a:gd name="T10" fmla="*/ 433387 w 1266825"/>
              <a:gd name="T11" fmla="*/ 0 h 38100"/>
              <a:gd name="T12" fmla="*/ 676275 w 1266825"/>
              <a:gd name="T13" fmla="*/ 4762 h 38100"/>
              <a:gd name="T14" fmla="*/ 719137 w 1266825"/>
              <a:gd name="T15" fmla="*/ 9525 h 38100"/>
              <a:gd name="T16" fmla="*/ 804862 w 1266825"/>
              <a:gd name="T17" fmla="*/ 23812 h 38100"/>
              <a:gd name="T18" fmla="*/ 1266825 w 1266825"/>
              <a:gd name="T19" fmla="*/ 19050 h 3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6825" h="38100">
                <a:moveTo>
                  <a:pt x="0" y="38100"/>
                </a:moveTo>
                <a:cubicBezTo>
                  <a:pt x="87312" y="36512"/>
                  <a:pt x="174662" y="36346"/>
                  <a:pt x="261937" y="33337"/>
                </a:cubicBezTo>
                <a:cubicBezTo>
                  <a:pt x="266954" y="33164"/>
                  <a:pt x="271324" y="29664"/>
                  <a:pt x="276225" y="28575"/>
                </a:cubicBezTo>
                <a:cubicBezTo>
                  <a:pt x="285651" y="26480"/>
                  <a:pt x="295374" y="25907"/>
                  <a:pt x="304800" y="23812"/>
                </a:cubicBezTo>
                <a:cubicBezTo>
                  <a:pt x="309700" y="22723"/>
                  <a:pt x="314175" y="20084"/>
                  <a:pt x="319087" y="19050"/>
                </a:cubicBezTo>
                <a:cubicBezTo>
                  <a:pt x="383974" y="5390"/>
                  <a:pt x="381477" y="6488"/>
                  <a:pt x="433387" y="0"/>
                </a:cubicBezTo>
                <a:cubicBezTo>
                  <a:pt x="514350" y="1587"/>
                  <a:pt x="595342" y="2064"/>
                  <a:pt x="676275" y="4762"/>
                </a:cubicBezTo>
                <a:cubicBezTo>
                  <a:pt x="690642" y="5241"/>
                  <a:pt x="704917" y="7418"/>
                  <a:pt x="719137" y="9525"/>
                </a:cubicBezTo>
                <a:cubicBezTo>
                  <a:pt x="747793" y="13770"/>
                  <a:pt x="804862" y="23812"/>
                  <a:pt x="804862" y="23812"/>
                </a:cubicBezTo>
                <a:cubicBezTo>
                  <a:pt x="958850" y="22225"/>
                  <a:pt x="1266825" y="19050"/>
                  <a:pt x="1266825" y="19050"/>
                </a:cubicBezTo>
              </a:path>
            </a:pathLst>
          </a:custGeom>
          <a:noFill/>
          <a:ln w="3175" cap="flat" cmpd="sng"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2405464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1000"/>
                                        <p:tgtEl>
                                          <p:spTgt spid="33"/>
                                        </p:tgtEl>
                                      </p:cBhvr>
                                    </p:animEffect>
                                    <p:anim calcmode="lin" valueType="num">
                                      <p:cBhvr>
                                        <p:cTn id="8" dur="1000" fill="hold"/>
                                        <p:tgtEl>
                                          <p:spTgt spid="33"/>
                                        </p:tgtEl>
                                        <p:attrNameLst>
                                          <p:attrName>ppt_x</p:attrName>
                                        </p:attrNameLst>
                                      </p:cBhvr>
                                      <p:tavLst>
                                        <p:tav tm="0">
                                          <p:val>
                                            <p:strVal val="#ppt_x"/>
                                          </p:val>
                                        </p:tav>
                                        <p:tav tm="100000">
                                          <p:val>
                                            <p:strVal val="#ppt_x"/>
                                          </p:val>
                                        </p:tav>
                                      </p:tavLst>
                                    </p:anim>
                                    <p:anim calcmode="lin" valueType="num">
                                      <p:cBhvr>
                                        <p:cTn id="9"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1000"/>
                                        <p:tgtEl>
                                          <p:spTgt spid="5"/>
                                        </p:tgtEl>
                                      </p:cBhvr>
                                    </p:animEffect>
                                    <p:anim calcmode="lin" valueType="num">
                                      <p:cBhvr>
                                        <p:cTn id="30" dur="1000" fill="hold"/>
                                        <p:tgtEl>
                                          <p:spTgt spid="5"/>
                                        </p:tgtEl>
                                        <p:attrNameLst>
                                          <p:attrName>ppt_x</p:attrName>
                                        </p:attrNameLst>
                                      </p:cBhvr>
                                      <p:tavLst>
                                        <p:tav tm="0">
                                          <p:val>
                                            <p:strVal val="#ppt_x"/>
                                          </p:val>
                                        </p:tav>
                                        <p:tav tm="100000">
                                          <p:val>
                                            <p:strVal val="#ppt_x"/>
                                          </p:val>
                                        </p:tav>
                                      </p:tavLst>
                                    </p:anim>
                                    <p:anim calcmode="lin" valueType="num">
                                      <p:cBhvr>
                                        <p:cTn id="31" dur="1000" fill="hold"/>
                                        <p:tgtEl>
                                          <p:spTgt spid="5"/>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000"/>
                                        <p:tgtEl>
                                          <p:spTgt spid="6"/>
                                        </p:tgtEl>
                                      </p:cBhvr>
                                    </p:animEffect>
                                    <p:anim calcmode="lin" valueType="num">
                                      <p:cBhvr>
                                        <p:cTn id="35" dur="1000" fill="hold"/>
                                        <p:tgtEl>
                                          <p:spTgt spid="6"/>
                                        </p:tgtEl>
                                        <p:attrNameLst>
                                          <p:attrName>ppt_x</p:attrName>
                                        </p:attrNameLst>
                                      </p:cBhvr>
                                      <p:tavLst>
                                        <p:tav tm="0">
                                          <p:val>
                                            <p:strVal val="#ppt_x"/>
                                          </p:val>
                                        </p:tav>
                                        <p:tav tm="100000">
                                          <p:val>
                                            <p:strVal val="#ppt_x"/>
                                          </p:val>
                                        </p:tav>
                                      </p:tavLst>
                                    </p:anim>
                                    <p:anim calcmode="lin" valueType="num">
                                      <p:cBhvr>
                                        <p:cTn id="36" dur="1000" fill="hold"/>
                                        <p:tgtEl>
                                          <p:spTgt spid="6"/>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1000"/>
                                        <p:tgtEl>
                                          <p:spTgt spid="7"/>
                                        </p:tgtEl>
                                      </p:cBhvr>
                                    </p:animEffect>
                                    <p:anim calcmode="lin" valueType="num">
                                      <p:cBhvr>
                                        <p:cTn id="40" dur="1000" fill="hold"/>
                                        <p:tgtEl>
                                          <p:spTgt spid="7"/>
                                        </p:tgtEl>
                                        <p:attrNameLst>
                                          <p:attrName>ppt_x</p:attrName>
                                        </p:attrNameLst>
                                      </p:cBhvr>
                                      <p:tavLst>
                                        <p:tav tm="0">
                                          <p:val>
                                            <p:strVal val="#ppt_x"/>
                                          </p:val>
                                        </p:tav>
                                        <p:tav tm="100000">
                                          <p:val>
                                            <p:strVal val="#ppt_x"/>
                                          </p:val>
                                        </p:tav>
                                      </p:tavLst>
                                    </p:anim>
                                    <p:anim calcmode="lin" valueType="num">
                                      <p:cBhvr>
                                        <p:cTn id="41" dur="1000" fill="hold"/>
                                        <p:tgtEl>
                                          <p:spTgt spid="7"/>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1000"/>
                                        <p:tgtEl>
                                          <p:spTgt spid="8"/>
                                        </p:tgtEl>
                                      </p:cBhvr>
                                    </p:animEffect>
                                    <p:anim calcmode="lin" valueType="num">
                                      <p:cBhvr>
                                        <p:cTn id="45" dur="1000" fill="hold"/>
                                        <p:tgtEl>
                                          <p:spTgt spid="8"/>
                                        </p:tgtEl>
                                        <p:attrNameLst>
                                          <p:attrName>ppt_x</p:attrName>
                                        </p:attrNameLst>
                                      </p:cBhvr>
                                      <p:tavLst>
                                        <p:tav tm="0">
                                          <p:val>
                                            <p:strVal val="#ppt_x"/>
                                          </p:val>
                                        </p:tav>
                                        <p:tav tm="100000">
                                          <p:val>
                                            <p:strVal val="#ppt_x"/>
                                          </p:val>
                                        </p:tav>
                                      </p:tavLst>
                                    </p:anim>
                                    <p:anim calcmode="lin" valueType="num">
                                      <p:cBhvr>
                                        <p:cTn id="46" dur="1000" fill="hold"/>
                                        <p:tgtEl>
                                          <p:spTgt spid="8"/>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fade">
                                      <p:cBhvr>
                                        <p:cTn id="54" dur="1000"/>
                                        <p:tgtEl>
                                          <p:spTgt spid="10"/>
                                        </p:tgtEl>
                                      </p:cBhvr>
                                    </p:animEffect>
                                    <p:anim calcmode="lin" valueType="num">
                                      <p:cBhvr>
                                        <p:cTn id="55" dur="1000" fill="hold"/>
                                        <p:tgtEl>
                                          <p:spTgt spid="10"/>
                                        </p:tgtEl>
                                        <p:attrNameLst>
                                          <p:attrName>ppt_x</p:attrName>
                                        </p:attrNameLst>
                                      </p:cBhvr>
                                      <p:tavLst>
                                        <p:tav tm="0">
                                          <p:val>
                                            <p:strVal val="#ppt_x"/>
                                          </p:val>
                                        </p:tav>
                                        <p:tav tm="100000">
                                          <p:val>
                                            <p:strVal val="#ppt_x"/>
                                          </p:val>
                                        </p:tav>
                                      </p:tavLst>
                                    </p:anim>
                                    <p:anim calcmode="lin" valueType="num">
                                      <p:cBhvr>
                                        <p:cTn id="56" dur="1000" fill="hold"/>
                                        <p:tgtEl>
                                          <p:spTgt spid="10"/>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fade">
                                      <p:cBhvr>
                                        <p:cTn id="59" dur="1000"/>
                                        <p:tgtEl>
                                          <p:spTgt spid="11"/>
                                        </p:tgtEl>
                                      </p:cBhvr>
                                    </p:animEffect>
                                    <p:anim calcmode="lin" valueType="num">
                                      <p:cBhvr>
                                        <p:cTn id="60" dur="1000" fill="hold"/>
                                        <p:tgtEl>
                                          <p:spTgt spid="11"/>
                                        </p:tgtEl>
                                        <p:attrNameLst>
                                          <p:attrName>ppt_x</p:attrName>
                                        </p:attrNameLst>
                                      </p:cBhvr>
                                      <p:tavLst>
                                        <p:tav tm="0">
                                          <p:val>
                                            <p:strVal val="#ppt_x"/>
                                          </p:val>
                                        </p:tav>
                                        <p:tav tm="100000">
                                          <p:val>
                                            <p:strVal val="#ppt_x"/>
                                          </p:val>
                                        </p:tav>
                                      </p:tavLst>
                                    </p:anim>
                                    <p:anim calcmode="lin" valueType="num">
                                      <p:cBhvr>
                                        <p:cTn id="61" dur="1000" fill="hold"/>
                                        <p:tgtEl>
                                          <p:spTgt spid="11"/>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1000"/>
                                        <p:tgtEl>
                                          <p:spTgt spid="12"/>
                                        </p:tgtEl>
                                      </p:cBhvr>
                                    </p:animEffect>
                                    <p:anim calcmode="lin" valueType="num">
                                      <p:cBhvr>
                                        <p:cTn id="65" dur="1000" fill="hold"/>
                                        <p:tgtEl>
                                          <p:spTgt spid="12"/>
                                        </p:tgtEl>
                                        <p:attrNameLst>
                                          <p:attrName>ppt_x</p:attrName>
                                        </p:attrNameLst>
                                      </p:cBhvr>
                                      <p:tavLst>
                                        <p:tav tm="0">
                                          <p:val>
                                            <p:strVal val="#ppt_x"/>
                                          </p:val>
                                        </p:tav>
                                        <p:tav tm="100000">
                                          <p:val>
                                            <p:strVal val="#ppt_x"/>
                                          </p:val>
                                        </p:tav>
                                      </p:tavLst>
                                    </p:anim>
                                    <p:anim calcmode="lin" valueType="num">
                                      <p:cBhvr>
                                        <p:cTn id="66" dur="1000" fill="hold"/>
                                        <p:tgtEl>
                                          <p:spTgt spid="12"/>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3"/>
                                        </p:tgtEl>
                                        <p:attrNameLst>
                                          <p:attrName>style.visibility</p:attrName>
                                        </p:attrNameLst>
                                      </p:cBhvr>
                                      <p:to>
                                        <p:strVal val="visible"/>
                                      </p:to>
                                    </p:set>
                                    <p:animEffect transition="in" filter="fade">
                                      <p:cBhvr>
                                        <p:cTn id="69" dur="1000"/>
                                        <p:tgtEl>
                                          <p:spTgt spid="13"/>
                                        </p:tgtEl>
                                      </p:cBhvr>
                                    </p:animEffect>
                                    <p:anim calcmode="lin" valueType="num">
                                      <p:cBhvr>
                                        <p:cTn id="70" dur="1000" fill="hold"/>
                                        <p:tgtEl>
                                          <p:spTgt spid="13"/>
                                        </p:tgtEl>
                                        <p:attrNameLst>
                                          <p:attrName>ppt_x</p:attrName>
                                        </p:attrNameLst>
                                      </p:cBhvr>
                                      <p:tavLst>
                                        <p:tav tm="0">
                                          <p:val>
                                            <p:strVal val="#ppt_x"/>
                                          </p:val>
                                        </p:tav>
                                        <p:tav tm="100000">
                                          <p:val>
                                            <p:strVal val="#ppt_x"/>
                                          </p:val>
                                        </p:tav>
                                      </p:tavLst>
                                    </p:anim>
                                    <p:anim calcmode="lin" valueType="num">
                                      <p:cBhvr>
                                        <p:cTn id="71" dur="1000" fill="hold"/>
                                        <p:tgtEl>
                                          <p:spTgt spid="13"/>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4"/>
                                        </p:tgtEl>
                                        <p:attrNameLst>
                                          <p:attrName>style.visibility</p:attrName>
                                        </p:attrNameLst>
                                      </p:cBhvr>
                                      <p:to>
                                        <p:strVal val="visible"/>
                                      </p:to>
                                    </p:set>
                                    <p:animEffect transition="in" filter="fade">
                                      <p:cBhvr>
                                        <p:cTn id="74" dur="1000"/>
                                        <p:tgtEl>
                                          <p:spTgt spid="14"/>
                                        </p:tgtEl>
                                      </p:cBhvr>
                                    </p:animEffect>
                                    <p:anim calcmode="lin" valueType="num">
                                      <p:cBhvr>
                                        <p:cTn id="75" dur="1000" fill="hold"/>
                                        <p:tgtEl>
                                          <p:spTgt spid="14"/>
                                        </p:tgtEl>
                                        <p:attrNameLst>
                                          <p:attrName>ppt_x</p:attrName>
                                        </p:attrNameLst>
                                      </p:cBhvr>
                                      <p:tavLst>
                                        <p:tav tm="0">
                                          <p:val>
                                            <p:strVal val="#ppt_x"/>
                                          </p:val>
                                        </p:tav>
                                        <p:tav tm="100000">
                                          <p:val>
                                            <p:strVal val="#ppt_x"/>
                                          </p:val>
                                        </p:tav>
                                      </p:tavLst>
                                    </p:anim>
                                    <p:anim calcmode="lin" valueType="num">
                                      <p:cBhvr>
                                        <p:cTn id="76" dur="1000" fill="hold"/>
                                        <p:tgtEl>
                                          <p:spTgt spid="14"/>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15"/>
                                        </p:tgtEl>
                                        <p:attrNameLst>
                                          <p:attrName>style.visibility</p:attrName>
                                        </p:attrNameLst>
                                      </p:cBhvr>
                                      <p:to>
                                        <p:strVal val="visible"/>
                                      </p:to>
                                    </p:set>
                                    <p:animEffect transition="in" filter="fade">
                                      <p:cBhvr>
                                        <p:cTn id="79" dur="1000"/>
                                        <p:tgtEl>
                                          <p:spTgt spid="15"/>
                                        </p:tgtEl>
                                      </p:cBhvr>
                                    </p:animEffect>
                                    <p:anim calcmode="lin" valueType="num">
                                      <p:cBhvr>
                                        <p:cTn id="80" dur="1000" fill="hold"/>
                                        <p:tgtEl>
                                          <p:spTgt spid="15"/>
                                        </p:tgtEl>
                                        <p:attrNameLst>
                                          <p:attrName>ppt_x</p:attrName>
                                        </p:attrNameLst>
                                      </p:cBhvr>
                                      <p:tavLst>
                                        <p:tav tm="0">
                                          <p:val>
                                            <p:strVal val="#ppt_x"/>
                                          </p:val>
                                        </p:tav>
                                        <p:tav tm="100000">
                                          <p:val>
                                            <p:strVal val="#ppt_x"/>
                                          </p:val>
                                        </p:tav>
                                      </p:tavLst>
                                    </p:anim>
                                    <p:anim calcmode="lin" valueType="num">
                                      <p:cBhvr>
                                        <p:cTn id="81" dur="1000" fill="hold"/>
                                        <p:tgtEl>
                                          <p:spTgt spid="15"/>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16"/>
                                        </p:tgtEl>
                                        <p:attrNameLst>
                                          <p:attrName>style.visibility</p:attrName>
                                        </p:attrNameLst>
                                      </p:cBhvr>
                                      <p:to>
                                        <p:strVal val="visible"/>
                                      </p:to>
                                    </p:set>
                                    <p:animEffect transition="in" filter="fade">
                                      <p:cBhvr>
                                        <p:cTn id="84" dur="1000"/>
                                        <p:tgtEl>
                                          <p:spTgt spid="16"/>
                                        </p:tgtEl>
                                      </p:cBhvr>
                                    </p:animEffect>
                                    <p:anim calcmode="lin" valueType="num">
                                      <p:cBhvr>
                                        <p:cTn id="85" dur="1000" fill="hold"/>
                                        <p:tgtEl>
                                          <p:spTgt spid="16"/>
                                        </p:tgtEl>
                                        <p:attrNameLst>
                                          <p:attrName>ppt_x</p:attrName>
                                        </p:attrNameLst>
                                      </p:cBhvr>
                                      <p:tavLst>
                                        <p:tav tm="0">
                                          <p:val>
                                            <p:strVal val="#ppt_x"/>
                                          </p:val>
                                        </p:tav>
                                        <p:tav tm="100000">
                                          <p:val>
                                            <p:strVal val="#ppt_x"/>
                                          </p:val>
                                        </p:tav>
                                      </p:tavLst>
                                    </p:anim>
                                    <p:anim calcmode="lin" valueType="num">
                                      <p:cBhvr>
                                        <p:cTn id="86" dur="1000" fill="hold"/>
                                        <p:tgtEl>
                                          <p:spTgt spid="16"/>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17"/>
                                        </p:tgtEl>
                                        <p:attrNameLst>
                                          <p:attrName>style.visibility</p:attrName>
                                        </p:attrNameLst>
                                      </p:cBhvr>
                                      <p:to>
                                        <p:strVal val="visible"/>
                                      </p:to>
                                    </p:set>
                                    <p:animEffect transition="in" filter="fade">
                                      <p:cBhvr>
                                        <p:cTn id="89" dur="1000"/>
                                        <p:tgtEl>
                                          <p:spTgt spid="17"/>
                                        </p:tgtEl>
                                      </p:cBhvr>
                                    </p:animEffect>
                                    <p:anim calcmode="lin" valueType="num">
                                      <p:cBhvr>
                                        <p:cTn id="90" dur="1000" fill="hold"/>
                                        <p:tgtEl>
                                          <p:spTgt spid="17"/>
                                        </p:tgtEl>
                                        <p:attrNameLst>
                                          <p:attrName>ppt_x</p:attrName>
                                        </p:attrNameLst>
                                      </p:cBhvr>
                                      <p:tavLst>
                                        <p:tav tm="0">
                                          <p:val>
                                            <p:strVal val="#ppt_x"/>
                                          </p:val>
                                        </p:tav>
                                        <p:tav tm="100000">
                                          <p:val>
                                            <p:strVal val="#ppt_x"/>
                                          </p:val>
                                        </p:tav>
                                      </p:tavLst>
                                    </p:anim>
                                    <p:anim calcmode="lin" valueType="num">
                                      <p:cBhvr>
                                        <p:cTn id="91" dur="1000" fill="hold"/>
                                        <p:tgtEl>
                                          <p:spTgt spid="17"/>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18"/>
                                        </p:tgtEl>
                                        <p:attrNameLst>
                                          <p:attrName>style.visibility</p:attrName>
                                        </p:attrNameLst>
                                      </p:cBhvr>
                                      <p:to>
                                        <p:strVal val="visible"/>
                                      </p:to>
                                    </p:set>
                                    <p:animEffect transition="in" filter="fade">
                                      <p:cBhvr>
                                        <p:cTn id="94" dur="1000"/>
                                        <p:tgtEl>
                                          <p:spTgt spid="18"/>
                                        </p:tgtEl>
                                      </p:cBhvr>
                                    </p:animEffect>
                                    <p:anim calcmode="lin" valueType="num">
                                      <p:cBhvr>
                                        <p:cTn id="95" dur="1000" fill="hold"/>
                                        <p:tgtEl>
                                          <p:spTgt spid="18"/>
                                        </p:tgtEl>
                                        <p:attrNameLst>
                                          <p:attrName>ppt_x</p:attrName>
                                        </p:attrNameLst>
                                      </p:cBhvr>
                                      <p:tavLst>
                                        <p:tav tm="0">
                                          <p:val>
                                            <p:strVal val="#ppt_x"/>
                                          </p:val>
                                        </p:tav>
                                        <p:tav tm="100000">
                                          <p:val>
                                            <p:strVal val="#ppt_x"/>
                                          </p:val>
                                        </p:tav>
                                      </p:tavLst>
                                    </p:anim>
                                    <p:anim calcmode="lin" valueType="num">
                                      <p:cBhvr>
                                        <p:cTn id="96" dur="1000" fill="hold"/>
                                        <p:tgtEl>
                                          <p:spTgt spid="18"/>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19"/>
                                        </p:tgtEl>
                                        <p:attrNameLst>
                                          <p:attrName>style.visibility</p:attrName>
                                        </p:attrNameLst>
                                      </p:cBhvr>
                                      <p:to>
                                        <p:strVal val="visible"/>
                                      </p:to>
                                    </p:set>
                                    <p:animEffect transition="in" filter="fade">
                                      <p:cBhvr>
                                        <p:cTn id="99" dur="1000"/>
                                        <p:tgtEl>
                                          <p:spTgt spid="19"/>
                                        </p:tgtEl>
                                      </p:cBhvr>
                                    </p:animEffect>
                                    <p:anim calcmode="lin" valueType="num">
                                      <p:cBhvr>
                                        <p:cTn id="100" dur="1000" fill="hold"/>
                                        <p:tgtEl>
                                          <p:spTgt spid="19"/>
                                        </p:tgtEl>
                                        <p:attrNameLst>
                                          <p:attrName>ppt_x</p:attrName>
                                        </p:attrNameLst>
                                      </p:cBhvr>
                                      <p:tavLst>
                                        <p:tav tm="0">
                                          <p:val>
                                            <p:strVal val="#ppt_x"/>
                                          </p:val>
                                        </p:tav>
                                        <p:tav tm="100000">
                                          <p:val>
                                            <p:strVal val="#ppt_x"/>
                                          </p:val>
                                        </p:tav>
                                      </p:tavLst>
                                    </p:anim>
                                    <p:anim calcmode="lin" valueType="num">
                                      <p:cBhvr>
                                        <p:cTn id="101" dur="1000" fill="hold"/>
                                        <p:tgtEl>
                                          <p:spTgt spid="19"/>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20"/>
                                        </p:tgtEl>
                                        <p:attrNameLst>
                                          <p:attrName>style.visibility</p:attrName>
                                        </p:attrNameLst>
                                      </p:cBhvr>
                                      <p:to>
                                        <p:strVal val="visible"/>
                                      </p:to>
                                    </p:set>
                                    <p:animEffect transition="in" filter="fade">
                                      <p:cBhvr>
                                        <p:cTn id="104" dur="1000"/>
                                        <p:tgtEl>
                                          <p:spTgt spid="20"/>
                                        </p:tgtEl>
                                      </p:cBhvr>
                                    </p:animEffect>
                                    <p:anim calcmode="lin" valueType="num">
                                      <p:cBhvr>
                                        <p:cTn id="105" dur="1000" fill="hold"/>
                                        <p:tgtEl>
                                          <p:spTgt spid="20"/>
                                        </p:tgtEl>
                                        <p:attrNameLst>
                                          <p:attrName>ppt_x</p:attrName>
                                        </p:attrNameLst>
                                      </p:cBhvr>
                                      <p:tavLst>
                                        <p:tav tm="0">
                                          <p:val>
                                            <p:strVal val="#ppt_x"/>
                                          </p:val>
                                        </p:tav>
                                        <p:tav tm="100000">
                                          <p:val>
                                            <p:strVal val="#ppt_x"/>
                                          </p:val>
                                        </p:tav>
                                      </p:tavLst>
                                    </p:anim>
                                    <p:anim calcmode="lin" valueType="num">
                                      <p:cBhvr>
                                        <p:cTn id="106" dur="1000" fill="hold"/>
                                        <p:tgtEl>
                                          <p:spTgt spid="20"/>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21"/>
                                        </p:tgtEl>
                                        <p:attrNameLst>
                                          <p:attrName>style.visibility</p:attrName>
                                        </p:attrNameLst>
                                      </p:cBhvr>
                                      <p:to>
                                        <p:strVal val="visible"/>
                                      </p:to>
                                    </p:set>
                                    <p:animEffect transition="in" filter="fade">
                                      <p:cBhvr>
                                        <p:cTn id="109" dur="1000"/>
                                        <p:tgtEl>
                                          <p:spTgt spid="21"/>
                                        </p:tgtEl>
                                      </p:cBhvr>
                                    </p:animEffect>
                                    <p:anim calcmode="lin" valueType="num">
                                      <p:cBhvr>
                                        <p:cTn id="110" dur="1000" fill="hold"/>
                                        <p:tgtEl>
                                          <p:spTgt spid="21"/>
                                        </p:tgtEl>
                                        <p:attrNameLst>
                                          <p:attrName>ppt_x</p:attrName>
                                        </p:attrNameLst>
                                      </p:cBhvr>
                                      <p:tavLst>
                                        <p:tav tm="0">
                                          <p:val>
                                            <p:strVal val="#ppt_x"/>
                                          </p:val>
                                        </p:tav>
                                        <p:tav tm="100000">
                                          <p:val>
                                            <p:strVal val="#ppt_x"/>
                                          </p:val>
                                        </p:tav>
                                      </p:tavLst>
                                    </p:anim>
                                    <p:anim calcmode="lin" valueType="num">
                                      <p:cBhvr>
                                        <p:cTn id="111" dur="1000" fill="hold"/>
                                        <p:tgtEl>
                                          <p:spTgt spid="21"/>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22"/>
                                        </p:tgtEl>
                                        <p:attrNameLst>
                                          <p:attrName>style.visibility</p:attrName>
                                        </p:attrNameLst>
                                      </p:cBhvr>
                                      <p:to>
                                        <p:strVal val="visible"/>
                                      </p:to>
                                    </p:set>
                                    <p:animEffect transition="in" filter="fade">
                                      <p:cBhvr>
                                        <p:cTn id="114" dur="1000"/>
                                        <p:tgtEl>
                                          <p:spTgt spid="22"/>
                                        </p:tgtEl>
                                      </p:cBhvr>
                                    </p:animEffect>
                                    <p:anim calcmode="lin" valueType="num">
                                      <p:cBhvr>
                                        <p:cTn id="115" dur="1000" fill="hold"/>
                                        <p:tgtEl>
                                          <p:spTgt spid="22"/>
                                        </p:tgtEl>
                                        <p:attrNameLst>
                                          <p:attrName>ppt_x</p:attrName>
                                        </p:attrNameLst>
                                      </p:cBhvr>
                                      <p:tavLst>
                                        <p:tav tm="0">
                                          <p:val>
                                            <p:strVal val="#ppt_x"/>
                                          </p:val>
                                        </p:tav>
                                        <p:tav tm="100000">
                                          <p:val>
                                            <p:strVal val="#ppt_x"/>
                                          </p:val>
                                        </p:tav>
                                      </p:tavLst>
                                    </p:anim>
                                    <p:anim calcmode="lin" valueType="num">
                                      <p:cBhvr>
                                        <p:cTn id="116" dur="1000" fill="hold"/>
                                        <p:tgtEl>
                                          <p:spTgt spid="22"/>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23"/>
                                        </p:tgtEl>
                                        <p:attrNameLst>
                                          <p:attrName>style.visibility</p:attrName>
                                        </p:attrNameLst>
                                      </p:cBhvr>
                                      <p:to>
                                        <p:strVal val="visible"/>
                                      </p:to>
                                    </p:set>
                                    <p:animEffect transition="in" filter="fade">
                                      <p:cBhvr>
                                        <p:cTn id="119" dur="1000"/>
                                        <p:tgtEl>
                                          <p:spTgt spid="23"/>
                                        </p:tgtEl>
                                      </p:cBhvr>
                                    </p:animEffect>
                                    <p:anim calcmode="lin" valueType="num">
                                      <p:cBhvr>
                                        <p:cTn id="120" dur="1000" fill="hold"/>
                                        <p:tgtEl>
                                          <p:spTgt spid="23"/>
                                        </p:tgtEl>
                                        <p:attrNameLst>
                                          <p:attrName>ppt_x</p:attrName>
                                        </p:attrNameLst>
                                      </p:cBhvr>
                                      <p:tavLst>
                                        <p:tav tm="0">
                                          <p:val>
                                            <p:strVal val="#ppt_x"/>
                                          </p:val>
                                        </p:tav>
                                        <p:tav tm="100000">
                                          <p:val>
                                            <p:strVal val="#ppt_x"/>
                                          </p:val>
                                        </p:tav>
                                      </p:tavLst>
                                    </p:anim>
                                    <p:anim calcmode="lin" valueType="num">
                                      <p:cBhvr>
                                        <p:cTn id="121" dur="1000" fill="hold"/>
                                        <p:tgtEl>
                                          <p:spTgt spid="23"/>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24"/>
                                        </p:tgtEl>
                                        <p:attrNameLst>
                                          <p:attrName>style.visibility</p:attrName>
                                        </p:attrNameLst>
                                      </p:cBhvr>
                                      <p:to>
                                        <p:strVal val="visible"/>
                                      </p:to>
                                    </p:set>
                                    <p:animEffect transition="in" filter="fade">
                                      <p:cBhvr>
                                        <p:cTn id="124" dur="1000"/>
                                        <p:tgtEl>
                                          <p:spTgt spid="24"/>
                                        </p:tgtEl>
                                      </p:cBhvr>
                                    </p:animEffect>
                                    <p:anim calcmode="lin" valueType="num">
                                      <p:cBhvr>
                                        <p:cTn id="125" dur="1000" fill="hold"/>
                                        <p:tgtEl>
                                          <p:spTgt spid="24"/>
                                        </p:tgtEl>
                                        <p:attrNameLst>
                                          <p:attrName>ppt_x</p:attrName>
                                        </p:attrNameLst>
                                      </p:cBhvr>
                                      <p:tavLst>
                                        <p:tav tm="0">
                                          <p:val>
                                            <p:strVal val="#ppt_x"/>
                                          </p:val>
                                        </p:tav>
                                        <p:tav tm="100000">
                                          <p:val>
                                            <p:strVal val="#ppt_x"/>
                                          </p:val>
                                        </p:tav>
                                      </p:tavLst>
                                    </p:anim>
                                    <p:anim calcmode="lin" valueType="num">
                                      <p:cBhvr>
                                        <p:cTn id="126" dur="1000" fill="hold"/>
                                        <p:tgtEl>
                                          <p:spTgt spid="24"/>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25"/>
                                        </p:tgtEl>
                                        <p:attrNameLst>
                                          <p:attrName>style.visibility</p:attrName>
                                        </p:attrNameLst>
                                      </p:cBhvr>
                                      <p:to>
                                        <p:strVal val="visible"/>
                                      </p:to>
                                    </p:set>
                                    <p:animEffect transition="in" filter="fade">
                                      <p:cBhvr>
                                        <p:cTn id="129" dur="1000"/>
                                        <p:tgtEl>
                                          <p:spTgt spid="25"/>
                                        </p:tgtEl>
                                      </p:cBhvr>
                                    </p:animEffect>
                                    <p:anim calcmode="lin" valueType="num">
                                      <p:cBhvr>
                                        <p:cTn id="130" dur="1000" fill="hold"/>
                                        <p:tgtEl>
                                          <p:spTgt spid="25"/>
                                        </p:tgtEl>
                                        <p:attrNameLst>
                                          <p:attrName>ppt_x</p:attrName>
                                        </p:attrNameLst>
                                      </p:cBhvr>
                                      <p:tavLst>
                                        <p:tav tm="0">
                                          <p:val>
                                            <p:strVal val="#ppt_x"/>
                                          </p:val>
                                        </p:tav>
                                        <p:tav tm="100000">
                                          <p:val>
                                            <p:strVal val="#ppt_x"/>
                                          </p:val>
                                        </p:tav>
                                      </p:tavLst>
                                    </p:anim>
                                    <p:anim calcmode="lin" valueType="num">
                                      <p:cBhvr>
                                        <p:cTn id="131" dur="1000" fill="hold"/>
                                        <p:tgtEl>
                                          <p:spTgt spid="25"/>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26"/>
                                        </p:tgtEl>
                                        <p:attrNameLst>
                                          <p:attrName>style.visibility</p:attrName>
                                        </p:attrNameLst>
                                      </p:cBhvr>
                                      <p:to>
                                        <p:strVal val="visible"/>
                                      </p:to>
                                    </p:set>
                                    <p:animEffect transition="in" filter="fade">
                                      <p:cBhvr>
                                        <p:cTn id="134" dur="1000"/>
                                        <p:tgtEl>
                                          <p:spTgt spid="26"/>
                                        </p:tgtEl>
                                      </p:cBhvr>
                                    </p:animEffect>
                                    <p:anim calcmode="lin" valueType="num">
                                      <p:cBhvr>
                                        <p:cTn id="135" dur="1000" fill="hold"/>
                                        <p:tgtEl>
                                          <p:spTgt spid="26"/>
                                        </p:tgtEl>
                                        <p:attrNameLst>
                                          <p:attrName>ppt_x</p:attrName>
                                        </p:attrNameLst>
                                      </p:cBhvr>
                                      <p:tavLst>
                                        <p:tav tm="0">
                                          <p:val>
                                            <p:strVal val="#ppt_x"/>
                                          </p:val>
                                        </p:tav>
                                        <p:tav tm="100000">
                                          <p:val>
                                            <p:strVal val="#ppt_x"/>
                                          </p:val>
                                        </p:tav>
                                      </p:tavLst>
                                    </p:anim>
                                    <p:anim calcmode="lin" valueType="num">
                                      <p:cBhvr>
                                        <p:cTn id="136" dur="1000" fill="hold"/>
                                        <p:tgtEl>
                                          <p:spTgt spid="26"/>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27"/>
                                        </p:tgtEl>
                                        <p:attrNameLst>
                                          <p:attrName>style.visibility</p:attrName>
                                        </p:attrNameLst>
                                      </p:cBhvr>
                                      <p:to>
                                        <p:strVal val="visible"/>
                                      </p:to>
                                    </p:set>
                                    <p:animEffect transition="in" filter="fade">
                                      <p:cBhvr>
                                        <p:cTn id="139" dur="1000"/>
                                        <p:tgtEl>
                                          <p:spTgt spid="27"/>
                                        </p:tgtEl>
                                      </p:cBhvr>
                                    </p:animEffect>
                                    <p:anim calcmode="lin" valueType="num">
                                      <p:cBhvr>
                                        <p:cTn id="140" dur="1000" fill="hold"/>
                                        <p:tgtEl>
                                          <p:spTgt spid="27"/>
                                        </p:tgtEl>
                                        <p:attrNameLst>
                                          <p:attrName>ppt_x</p:attrName>
                                        </p:attrNameLst>
                                      </p:cBhvr>
                                      <p:tavLst>
                                        <p:tav tm="0">
                                          <p:val>
                                            <p:strVal val="#ppt_x"/>
                                          </p:val>
                                        </p:tav>
                                        <p:tav tm="100000">
                                          <p:val>
                                            <p:strVal val="#ppt_x"/>
                                          </p:val>
                                        </p:tav>
                                      </p:tavLst>
                                    </p:anim>
                                    <p:anim calcmode="lin" valueType="num">
                                      <p:cBhvr>
                                        <p:cTn id="141" dur="1000" fill="hold"/>
                                        <p:tgtEl>
                                          <p:spTgt spid="27"/>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28"/>
                                        </p:tgtEl>
                                        <p:attrNameLst>
                                          <p:attrName>style.visibility</p:attrName>
                                        </p:attrNameLst>
                                      </p:cBhvr>
                                      <p:to>
                                        <p:strVal val="visible"/>
                                      </p:to>
                                    </p:set>
                                    <p:animEffect transition="in" filter="fade">
                                      <p:cBhvr>
                                        <p:cTn id="144" dur="1000"/>
                                        <p:tgtEl>
                                          <p:spTgt spid="28"/>
                                        </p:tgtEl>
                                      </p:cBhvr>
                                    </p:animEffect>
                                    <p:anim calcmode="lin" valueType="num">
                                      <p:cBhvr>
                                        <p:cTn id="145" dur="1000" fill="hold"/>
                                        <p:tgtEl>
                                          <p:spTgt spid="28"/>
                                        </p:tgtEl>
                                        <p:attrNameLst>
                                          <p:attrName>ppt_x</p:attrName>
                                        </p:attrNameLst>
                                      </p:cBhvr>
                                      <p:tavLst>
                                        <p:tav tm="0">
                                          <p:val>
                                            <p:strVal val="#ppt_x"/>
                                          </p:val>
                                        </p:tav>
                                        <p:tav tm="100000">
                                          <p:val>
                                            <p:strVal val="#ppt_x"/>
                                          </p:val>
                                        </p:tav>
                                      </p:tavLst>
                                    </p:anim>
                                    <p:anim calcmode="lin" valueType="num">
                                      <p:cBhvr>
                                        <p:cTn id="146" dur="1000" fill="hold"/>
                                        <p:tgtEl>
                                          <p:spTgt spid="28"/>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29"/>
                                        </p:tgtEl>
                                        <p:attrNameLst>
                                          <p:attrName>style.visibility</p:attrName>
                                        </p:attrNameLst>
                                      </p:cBhvr>
                                      <p:to>
                                        <p:strVal val="visible"/>
                                      </p:to>
                                    </p:set>
                                    <p:animEffect transition="in" filter="fade">
                                      <p:cBhvr>
                                        <p:cTn id="149" dur="1000"/>
                                        <p:tgtEl>
                                          <p:spTgt spid="29"/>
                                        </p:tgtEl>
                                      </p:cBhvr>
                                    </p:animEffect>
                                    <p:anim calcmode="lin" valueType="num">
                                      <p:cBhvr>
                                        <p:cTn id="150" dur="1000" fill="hold"/>
                                        <p:tgtEl>
                                          <p:spTgt spid="29"/>
                                        </p:tgtEl>
                                        <p:attrNameLst>
                                          <p:attrName>ppt_x</p:attrName>
                                        </p:attrNameLst>
                                      </p:cBhvr>
                                      <p:tavLst>
                                        <p:tav tm="0">
                                          <p:val>
                                            <p:strVal val="#ppt_x"/>
                                          </p:val>
                                        </p:tav>
                                        <p:tav tm="100000">
                                          <p:val>
                                            <p:strVal val="#ppt_x"/>
                                          </p:val>
                                        </p:tav>
                                      </p:tavLst>
                                    </p:anim>
                                    <p:anim calcmode="lin" valueType="num">
                                      <p:cBhvr>
                                        <p:cTn id="151" dur="1000" fill="hold"/>
                                        <p:tgtEl>
                                          <p:spTgt spid="29"/>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30"/>
                                        </p:tgtEl>
                                        <p:attrNameLst>
                                          <p:attrName>style.visibility</p:attrName>
                                        </p:attrNameLst>
                                      </p:cBhvr>
                                      <p:to>
                                        <p:strVal val="visible"/>
                                      </p:to>
                                    </p:set>
                                    <p:animEffect transition="in" filter="fade">
                                      <p:cBhvr>
                                        <p:cTn id="154" dur="1000"/>
                                        <p:tgtEl>
                                          <p:spTgt spid="30"/>
                                        </p:tgtEl>
                                      </p:cBhvr>
                                    </p:animEffect>
                                    <p:anim calcmode="lin" valueType="num">
                                      <p:cBhvr>
                                        <p:cTn id="155" dur="1000" fill="hold"/>
                                        <p:tgtEl>
                                          <p:spTgt spid="30"/>
                                        </p:tgtEl>
                                        <p:attrNameLst>
                                          <p:attrName>ppt_x</p:attrName>
                                        </p:attrNameLst>
                                      </p:cBhvr>
                                      <p:tavLst>
                                        <p:tav tm="0">
                                          <p:val>
                                            <p:strVal val="#ppt_x"/>
                                          </p:val>
                                        </p:tav>
                                        <p:tav tm="100000">
                                          <p:val>
                                            <p:strVal val="#ppt_x"/>
                                          </p:val>
                                        </p:tav>
                                      </p:tavLst>
                                    </p:anim>
                                    <p:anim calcmode="lin" valueType="num">
                                      <p:cBhvr>
                                        <p:cTn id="156" dur="1000" fill="hold"/>
                                        <p:tgtEl>
                                          <p:spTgt spid="30"/>
                                        </p:tgtEl>
                                        <p:attrNameLst>
                                          <p:attrName>ppt_y</p:attrName>
                                        </p:attrNameLst>
                                      </p:cBhvr>
                                      <p:tavLst>
                                        <p:tav tm="0">
                                          <p:val>
                                            <p:strVal val="#ppt_y+.1"/>
                                          </p:val>
                                        </p:tav>
                                        <p:tav tm="100000">
                                          <p:val>
                                            <p:strVal val="#ppt_y"/>
                                          </p:val>
                                        </p:tav>
                                      </p:tavLst>
                                    </p:anim>
                                  </p:childTnLst>
                                </p:cTn>
                              </p:par>
                              <p:par>
                                <p:cTn id="157" presetID="42" presetClass="entr" presetSubtype="0" fill="hold" grpId="0" nodeType="withEffect">
                                  <p:stCondLst>
                                    <p:cond delay="0"/>
                                  </p:stCondLst>
                                  <p:childTnLst>
                                    <p:set>
                                      <p:cBhvr>
                                        <p:cTn id="158" dur="1" fill="hold">
                                          <p:stCondLst>
                                            <p:cond delay="0"/>
                                          </p:stCondLst>
                                        </p:cTn>
                                        <p:tgtEl>
                                          <p:spTgt spid="31"/>
                                        </p:tgtEl>
                                        <p:attrNameLst>
                                          <p:attrName>style.visibility</p:attrName>
                                        </p:attrNameLst>
                                      </p:cBhvr>
                                      <p:to>
                                        <p:strVal val="visible"/>
                                      </p:to>
                                    </p:set>
                                    <p:animEffect transition="in" filter="fade">
                                      <p:cBhvr>
                                        <p:cTn id="159" dur="1000"/>
                                        <p:tgtEl>
                                          <p:spTgt spid="31"/>
                                        </p:tgtEl>
                                      </p:cBhvr>
                                    </p:animEffect>
                                    <p:anim calcmode="lin" valueType="num">
                                      <p:cBhvr>
                                        <p:cTn id="160" dur="1000" fill="hold"/>
                                        <p:tgtEl>
                                          <p:spTgt spid="31"/>
                                        </p:tgtEl>
                                        <p:attrNameLst>
                                          <p:attrName>ppt_x</p:attrName>
                                        </p:attrNameLst>
                                      </p:cBhvr>
                                      <p:tavLst>
                                        <p:tav tm="0">
                                          <p:val>
                                            <p:strVal val="#ppt_x"/>
                                          </p:val>
                                        </p:tav>
                                        <p:tav tm="100000">
                                          <p:val>
                                            <p:strVal val="#ppt_x"/>
                                          </p:val>
                                        </p:tav>
                                      </p:tavLst>
                                    </p:anim>
                                    <p:anim calcmode="lin" valueType="num">
                                      <p:cBhvr>
                                        <p:cTn id="161" dur="1000" fill="hold"/>
                                        <p:tgtEl>
                                          <p:spTgt spid="31"/>
                                        </p:tgtEl>
                                        <p:attrNameLst>
                                          <p:attrName>ppt_y</p:attrName>
                                        </p:attrNameLst>
                                      </p:cBhvr>
                                      <p:tavLst>
                                        <p:tav tm="0">
                                          <p:val>
                                            <p:strVal val="#ppt_y+.1"/>
                                          </p:val>
                                        </p:tav>
                                        <p:tav tm="100000">
                                          <p:val>
                                            <p:strVal val="#ppt_y"/>
                                          </p:val>
                                        </p:tav>
                                      </p:tavLst>
                                    </p:anim>
                                  </p:childTnLst>
                                </p:cTn>
                              </p:par>
                              <p:par>
                                <p:cTn id="162" presetID="42" presetClass="entr" presetSubtype="0" fill="hold" grpId="0" nodeType="withEffect">
                                  <p:stCondLst>
                                    <p:cond delay="0"/>
                                  </p:stCondLst>
                                  <p:childTnLst>
                                    <p:set>
                                      <p:cBhvr>
                                        <p:cTn id="163" dur="1" fill="hold">
                                          <p:stCondLst>
                                            <p:cond delay="0"/>
                                          </p:stCondLst>
                                        </p:cTn>
                                        <p:tgtEl>
                                          <p:spTgt spid="32"/>
                                        </p:tgtEl>
                                        <p:attrNameLst>
                                          <p:attrName>style.visibility</p:attrName>
                                        </p:attrNameLst>
                                      </p:cBhvr>
                                      <p:to>
                                        <p:strVal val="visible"/>
                                      </p:to>
                                    </p:set>
                                    <p:animEffect transition="in" filter="fade">
                                      <p:cBhvr>
                                        <p:cTn id="164" dur="1000"/>
                                        <p:tgtEl>
                                          <p:spTgt spid="32"/>
                                        </p:tgtEl>
                                      </p:cBhvr>
                                    </p:animEffect>
                                    <p:anim calcmode="lin" valueType="num">
                                      <p:cBhvr>
                                        <p:cTn id="165" dur="1000" fill="hold"/>
                                        <p:tgtEl>
                                          <p:spTgt spid="32"/>
                                        </p:tgtEl>
                                        <p:attrNameLst>
                                          <p:attrName>ppt_x</p:attrName>
                                        </p:attrNameLst>
                                      </p:cBhvr>
                                      <p:tavLst>
                                        <p:tav tm="0">
                                          <p:val>
                                            <p:strVal val="#ppt_x"/>
                                          </p:val>
                                        </p:tav>
                                        <p:tav tm="100000">
                                          <p:val>
                                            <p:strVal val="#ppt_x"/>
                                          </p:val>
                                        </p:tav>
                                      </p:tavLst>
                                    </p:anim>
                                    <p:anim calcmode="lin" valueType="num">
                                      <p:cBhvr>
                                        <p:cTn id="166"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67" fill="hold">
                      <p:stCondLst>
                        <p:cond delay="indefinite"/>
                      </p:stCondLst>
                      <p:childTnLst>
                        <p:par>
                          <p:cTn id="168" fill="hold">
                            <p:stCondLst>
                              <p:cond delay="0"/>
                            </p:stCondLst>
                            <p:childTnLst>
                              <p:par>
                                <p:cTn id="169" presetID="42" presetClass="entr" presetSubtype="0" fill="hold" grpId="0" nodeType="clickEffect">
                                  <p:stCondLst>
                                    <p:cond delay="0"/>
                                  </p:stCondLst>
                                  <p:childTnLst>
                                    <p:set>
                                      <p:cBhvr>
                                        <p:cTn id="170" dur="1" fill="hold">
                                          <p:stCondLst>
                                            <p:cond delay="0"/>
                                          </p:stCondLst>
                                        </p:cTn>
                                        <p:tgtEl>
                                          <p:spTgt spid="34"/>
                                        </p:tgtEl>
                                        <p:attrNameLst>
                                          <p:attrName>style.visibility</p:attrName>
                                        </p:attrNameLst>
                                      </p:cBhvr>
                                      <p:to>
                                        <p:strVal val="visible"/>
                                      </p:to>
                                    </p:set>
                                    <p:animEffect transition="in" filter="fade">
                                      <p:cBhvr>
                                        <p:cTn id="171" dur="1000"/>
                                        <p:tgtEl>
                                          <p:spTgt spid="34"/>
                                        </p:tgtEl>
                                      </p:cBhvr>
                                    </p:animEffect>
                                    <p:anim calcmode="lin" valueType="num">
                                      <p:cBhvr>
                                        <p:cTn id="172" dur="1000" fill="hold"/>
                                        <p:tgtEl>
                                          <p:spTgt spid="34"/>
                                        </p:tgtEl>
                                        <p:attrNameLst>
                                          <p:attrName>ppt_x</p:attrName>
                                        </p:attrNameLst>
                                      </p:cBhvr>
                                      <p:tavLst>
                                        <p:tav tm="0">
                                          <p:val>
                                            <p:strVal val="#ppt_x"/>
                                          </p:val>
                                        </p:tav>
                                        <p:tav tm="100000">
                                          <p:val>
                                            <p:strVal val="#ppt_x"/>
                                          </p:val>
                                        </p:tav>
                                      </p:tavLst>
                                    </p:anim>
                                    <p:anim calcmode="lin" valueType="num">
                                      <p:cBhvr>
                                        <p:cTn id="173" dur="1000" fill="hold"/>
                                        <p:tgtEl>
                                          <p:spTgt spid="34"/>
                                        </p:tgtEl>
                                        <p:attrNameLst>
                                          <p:attrName>ppt_y</p:attrName>
                                        </p:attrNameLst>
                                      </p:cBhvr>
                                      <p:tavLst>
                                        <p:tav tm="0">
                                          <p:val>
                                            <p:strVal val="#ppt_y+.1"/>
                                          </p:val>
                                        </p:tav>
                                        <p:tav tm="100000">
                                          <p:val>
                                            <p:strVal val="#ppt_y"/>
                                          </p:val>
                                        </p:tav>
                                      </p:tavLst>
                                    </p:anim>
                                  </p:childTnLst>
                                </p:cTn>
                              </p:par>
                              <p:par>
                                <p:cTn id="174" presetID="42" presetClass="entr" presetSubtype="0" fill="hold" grpId="0" nodeType="withEffect">
                                  <p:stCondLst>
                                    <p:cond delay="0"/>
                                  </p:stCondLst>
                                  <p:childTnLst>
                                    <p:set>
                                      <p:cBhvr>
                                        <p:cTn id="175" dur="1" fill="hold">
                                          <p:stCondLst>
                                            <p:cond delay="0"/>
                                          </p:stCondLst>
                                        </p:cTn>
                                        <p:tgtEl>
                                          <p:spTgt spid="35"/>
                                        </p:tgtEl>
                                        <p:attrNameLst>
                                          <p:attrName>style.visibility</p:attrName>
                                        </p:attrNameLst>
                                      </p:cBhvr>
                                      <p:to>
                                        <p:strVal val="visible"/>
                                      </p:to>
                                    </p:set>
                                    <p:animEffect transition="in" filter="fade">
                                      <p:cBhvr>
                                        <p:cTn id="176" dur="1000"/>
                                        <p:tgtEl>
                                          <p:spTgt spid="35"/>
                                        </p:tgtEl>
                                      </p:cBhvr>
                                    </p:animEffect>
                                    <p:anim calcmode="lin" valueType="num">
                                      <p:cBhvr>
                                        <p:cTn id="177" dur="1000" fill="hold"/>
                                        <p:tgtEl>
                                          <p:spTgt spid="35"/>
                                        </p:tgtEl>
                                        <p:attrNameLst>
                                          <p:attrName>ppt_x</p:attrName>
                                        </p:attrNameLst>
                                      </p:cBhvr>
                                      <p:tavLst>
                                        <p:tav tm="0">
                                          <p:val>
                                            <p:strVal val="#ppt_x"/>
                                          </p:val>
                                        </p:tav>
                                        <p:tav tm="100000">
                                          <p:val>
                                            <p:strVal val="#ppt_x"/>
                                          </p:val>
                                        </p:tav>
                                      </p:tavLst>
                                    </p:anim>
                                    <p:anim calcmode="lin" valueType="num">
                                      <p:cBhvr>
                                        <p:cTn id="178" dur="1000" fill="hold"/>
                                        <p:tgtEl>
                                          <p:spTgt spid="35"/>
                                        </p:tgtEl>
                                        <p:attrNameLst>
                                          <p:attrName>ppt_y</p:attrName>
                                        </p:attrNameLst>
                                      </p:cBhvr>
                                      <p:tavLst>
                                        <p:tav tm="0">
                                          <p:val>
                                            <p:strVal val="#ppt_y+.1"/>
                                          </p:val>
                                        </p:tav>
                                        <p:tav tm="100000">
                                          <p:val>
                                            <p:strVal val="#ppt_y"/>
                                          </p:val>
                                        </p:tav>
                                      </p:tavLst>
                                    </p:anim>
                                  </p:childTnLst>
                                </p:cTn>
                              </p:par>
                              <p:par>
                                <p:cTn id="179" presetID="42" presetClass="entr" presetSubtype="0" fill="hold" grpId="0" nodeType="withEffect">
                                  <p:stCondLst>
                                    <p:cond delay="0"/>
                                  </p:stCondLst>
                                  <p:childTnLst>
                                    <p:set>
                                      <p:cBhvr>
                                        <p:cTn id="180" dur="1" fill="hold">
                                          <p:stCondLst>
                                            <p:cond delay="0"/>
                                          </p:stCondLst>
                                        </p:cTn>
                                        <p:tgtEl>
                                          <p:spTgt spid="36"/>
                                        </p:tgtEl>
                                        <p:attrNameLst>
                                          <p:attrName>style.visibility</p:attrName>
                                        </p:attrNameLst>
                                      </p:cBhvr>
                                      <p:to>
                                        <p:strVal val="visible"/>
                                      </p:to>
                                    </p:set>
                                    <p:animEffect transition="in" filter="fade">
                                      <p:cBhvr>
                                        <p:cTn id="181" dur="1000"/>
                                        <p:tgtEl>
                                          <p:spTgt spid="36"/>
                                        </p:tgtEl>
                                      </p:cBhvr>
                                    </p:animEffect>
                                    <p:anim calcmode="lin" valueType="num">
                                      <p:cBhvr>
                                        <p:cTn id="182" dur="1000" fill="hold"/>
                                        <p:tgtEl>
                                          <p:spTgt spid="36"/>
                                        </p:tgtEl>
                                        <p:attrNameLst>
                                          <p:attrName>ppt_x</p:attrName>
                                        </p:attrNameLst>
                                      </p:cBhvr>
                                      <p:tavLst>
                                        <p:tav tm="0">
                                          <p:val>
                                            <p:strVal val="#ppt_x"/>
                                          </p:val>
                                        </p:tav>
                                        <p:tav tm="100000">
                                          <p:val>
                                            <p:strVal val="#ppt_x"/>
                                          </p:val>
                                        </p:tav>
                                      </p:tavLst>
                                    </p:anim>
                                    <p:anim calcmode="lin" valueType="num">
                                      <p:cBhvr>
                                        <p:cTn id="183" dur="1000" fill="hold"/>
                                        <p:tgtEl>
                                          <p:spTgt spid="36"/>
                                        </p:tgtEl>
                                        <p:attrNameLst>
                                          <p:attrName>ppt_y</p:attrName>
                                        </p:attrNameLst>
                                      </p:cBhvr>
                                      <p:tavLst>
                                        <p:tav tm="0">
                                          <p:val>
                                            <p:strVal val="#ppt_y+.1"/>
                                          </p:val>
                                        </p:tav>
                                        <p:tav tm="100000">
                                          <p:val>
                                            <p:strVal val="#ppt_y"/>
                                          </p:val>
                                        </p:tav>
                                      </p:tavLst>
                                    </p:anim>
                                  </p:childTnLst>
                                </p:cTn>
                              </p:par>
                              <p:par>
                                <p:cTn id="184" presetID="42" presetClass="entr" presetSubtype="0" fill="hold" grpId="0" nodeType="withEffect">
                                  <p:stCondLst>
                                    <p:cond delay="0"/>
                                  </p:stCondLst>
                                  <p:childTnLst>
                                    <p:set>
                                      <p:cBhvr>
                                        <p:cTn id="185" dur="1" fill="hold">
                                          <p:stCondLst>
                                            <p:cond delay="0"/>
                                          </p:stCondLst>
                                        </p:cTn>
                                        <p:tgtEl>
                                          <p:spTgt spid="37"/>
                                        </p:tgtEl>
                                        <p:attrNameLst>
                                          <p:attrName>style.visibility</p:attrName>
                                        </p:attrNameLst>
                                      </p:cBhvr>
                                      <p:to>
                                        <p:strVal val="visible"/>
                                      </p:to>
                                    </p:set>
                                    <p:animEffect transition="in" filter="fade">
                                      <p:cBhvr>
                                        <p:cTn id="186" dur="1000"/>
                                        <p:tgtEl>
                                          <p:spTgt spid="37"/>
                                        </p:tgtEl>
                                      </p:cBhvr>
                                    </p:animEffect>
                                    <p:anim calcmode="lin" valueType="num">
                                      <p:cBhvr>
                                        <p:cTn id="187" dur="1000" fill="hold"/>
                                        <p:tgtEl>
                                          <p:spTgt spid="37"/>
                                        </p:tgtEl>
                                        <p:attrNameLst>
                                          <p:attrName>ppt_x</p:attrName>
                                        </p:attrNameLst>
                                      </p:cBhvr>
                                      <p:tavLst>
                                        <p:tav tm="0">
                                          <p:val>
                                            <p:strVal val="#ppt_x"/>
                                          </p:val>
                                        </p:tav>
                                        <p:tav tm="100000">
                                          <p:val>
                                            <p:strVal val="#ppt_x"/>
                                          </p:val>
                                        </p:tav>
                                      </p:tavLst>
                                    </p:anim>
                                    <p:anim calcmode="lin" valueType="num">
                                      <p:cBhvr>
                                        <p:cTn id="188" dur="1000" fill="hold"/>
                                        <p:tgtEl>
                                          <p:spTgt spid="37"/>
                                        </p:tgtEl>
                                        <p:attrNameLst>
                                          <p:attrName>ppt_y</p:attrName>
                                        </p:attrNameLst>
                                      </p:cBhvr>
                                      <p:tavLst>
                                        <p:tav tm="0">
                                          <p:val>
                                            <p:strVal val="#ppt_y+.1"/>
                                          </p:val>
                                        </p:tav>
                                        <p:tav tm="100000">
                                          <p:val>
                                            <p:strVal val="#ppt_y"/>
                                          </p:val>
                                        </p:tav>
                                      </p:tavLst>
                                    </p:anim>
                                  </p:childTnLst>
                                </p:cTn>
                              </p:par>
                              <p:par>
                                <p:cTn id="189" presetID="42" presetClass="entr" presetSubtype="0" fill="hold" grpId="0" nodeType="withEffect">
                                  <p:stCondLst>
                                    <p:cond delay="0"/>
                                  </p:stCondLst>
                                  <p:childTnLst>
                                    <p:set>
                                      <p:cBhvr>
                                        <p:cTn id="190" dur="1" fill="hold">
                                          <p:stCondLst>
                                            <p:cond delay="0"/>
                                          </p:stCondLst>
                                        </p:cTn>
                                        <p:tgtEl>
                                          <p:spTgt spid="38"/>
                                        </p:tgtEl>
                                        <p:attrNameLst>
                                          <p:attrName>style.visibility</p:attrName>
                                        </p:attrNameLst>
                                      </p:cBhvr>
                                      <p:to>
                                        <p:strVal val="visible"/>
                                      </p:to>
                                    </p:set>
                                    <p:animEffect transition="in" filter="fade">
                                      <p:cBhvr>
                                        <p:cTn id="191" dur="1000"/>
                                        <p:tgtEl>
                                          <p:spTgt spid="38"/>
                                        </p:tgtEl>
                                      </p:cBhvr>
                                    </p:animEffect>
                                    <p:anim calcmode="lin" valueType="num">
                                      <p:cBhvr>
                                        <p:cTn id="192" dur="1000" fill="hold"/>
                                        <p:tgtEl>
                                          <p:spTgt spid="38"/>
                                        </p:tgtEl>
                                        <p:attrNameLst>
                                          <p:attrName>ppt_x</p:attrName>
                                        </p:attrNameLst>
                                      </p:cBhvr>
                                      <p:tavLst>
                                        <p:tav tm="0">
                                          <p:val>
                                            <p:strVal val="#ppt_x"/>
                                          </p:val>
                                        </p:tav>
                                        <p:tav tm="100000">
                                          <p:val>
                                            <p:strVal val="#ppt_x"/>
                                          </p:val>
                                        </p:tav>
                                      </p:tavLst>
                                    </p:anim>
                                    <p:anim calcmode="lin" valueType="num">
                                      <p:cBhvr>
                                        <p:cTn id="193" dur="1000" fill="hold"/>
                                        <p:tgtEl>
                                          <p:spTgt spid="38"/>
                                        </p:tgtEl>
                                        <p:attrNameLst>
                                          <p:attrName>ppt_y</p:attrName>
                                        </p:attrNameLst>
                                      </p:cBhvr>
                                      <p:tavLst>
                                        <p:tav tm="0">
                                          <p:val>
                                            <p:strVal val="#ppt_y+.1"/>
                                          </p:val>
                                        </p:tav>
                                        <p:tav tm="100000">
                                          <p:val>
                                            <p:strVal val="#ppt_y"/>
                                          </p:val>
                                        </p:tav>
                                      </p:tavLst>
                                    </p:anim>
                                  </p:childTnLst>
                                </p:cTn>
                              </p:par>
                              <p:par>
                                <p:cTn id="194" presetID="42" presetClass="entr" presetSubtype="0" fill="hold" grpId="0" nodeType="withEffect">
                                  <p:stCondLst>
                                    <p:cond delay="0"/>
                                  </p:stCondLst>
                                  <p:childTnLst>
                                    <p:set>
                                      <p:cBhvr>
                                        <p:cTn id="195" dur="1" fill="hold">
                                          <p:stCondLst>
                                            <p:cond delay="0"/>
                                          </p:stCondLst>
                                        </p:cTn>
                                        <p:tgtEl>
                                          <p:spTgt spid="39"/>
                                        </p:tgtEl>
                                        <p:attrNameLst>
                                          <p:attrName>style.visibility</p:attrName>
                                        </p:attrNameLst>
                                      </p:cBhvr>
                                      <p:to>
                                        <p:strVal val="visible"/>
                                      </p:to>
                                    </p:set>
                                    <p:animEffect transition="in" filter="fade">
                                      <p:cBhvr>
                                        <p:cTn id="196" dur="1000"/>
                                        <p:tgtEl>
                                          <p:spTgt spid="39"/>
                                        </p:tgtEl>
                                      </p:cBhvr>
                                    </p:animEffect>
                                    <p:anim calcmode="lin" valueType="num">
                                      <p:cBhvr>
                                        <p:cTn id="197" dur="1000" fill="hold"/>
                                        <p:tgtEl>
                                          <p:spTgt spid="39"/>
                                        </p:tgtEl>
                                        <p:attrNameLst>
                                          <p:attrName>ppt_x</p:attrName>
                                        </p:attrNameLst>
                                      </p:cBhvr>
                                      <p:tavLst>
                                        <p:tav tm="0">
                                          <p:val>
                                            <p:strVal val="#ppt_x"/>
                                          </p:val>
                                        </p:tav>
                                        <p:tav tm="100000">
                                          <p:val>
                                            <p:strVal val="#ppt_x"/>
                                          </p:val>
                                        </p:tav>
                                      </p:tavLst>
                                    </p:anim>
                                    <p:anim calcmode="lin" valueType="num">
                                      <p:cBhvr>
                                        <p:cTn id="198" dur="1000" fill="hold"/>
                                        <p:tgtEl>
                                          <p:spTgt spid="39"/>
                                        </p:tgtEl>
                                        <p:attrNameLst>
                                          <p:attrName>ppt_y</p:attrName>
                                        </p:attrNameLst>
                                      </p:cBhvr>
                                      <p:tavLst>
                                        <p:tav tm="0">
                                          <p:val>
                                            <p:strVal val="#ppt_y+.1"/>
                                          </p:val>
                                        </p:tav>
                                        <p:tav tm="100000">
                                          <p:val>
                                            <p:strVal val="#ppt_y"/>
                                          </p:val>
                                        </p:tav>
                                      </p:tavLst>
                                    </p:anim>
                                  </p:childTnLst>
                                </p:cTn>
                              </p:par>
                              <p:par>
                                <p:cTn id="199" presetID="42" presetClass="entr" presetSubtype="0" fill="hold" grpId="0" nodeType="withEffect">
                                  <p:stCondLst>
                                    <p:cond delay="0"/>
                                  </p:stCondLst>
                                  <p:childTnLst>
                                    <p:set>
                                      <p:cBhvr>
                                        <p:cTn id="200" dur="1" fill="hold">
                                          <p:stCondLst>
                                            <p:cond delay="0"/>
                                          </p:stCondLst>
                                        </p:cTn>
                                        <p:tgtEl>
                                          <p:spTgt spid="40"/>
                                        </p:tgtEl>
                                        <p:attrNameLst>
                                          <p:attrName>style.visibility</p:attrName>
                                        </p:attrNameLst>
                                      </p:cBhvr>
                                      <p:to>
                                        <p:strVal val="visible"/>
                                      </p:to>
                                    </p:set>
                                    <p:animEffect transition="in" filter="fade">
                                      <p:cBhvr>
                                        <p:cTn id="201" dur="1000"/>
                                        <p:tgtEl>
                                          <p:spTgt spid="40"/>
                                        </p:tgtEl>
                                      </p:cBhvr>
                                    </p:animEffect>
                                    <p:anim calcmode="lin" valueType="num">
                                      <p:cBhvr>
                                        <p:cTn id="202" dur="1000" fill="hold"/>
                                        <p:tgtEl>
                                          <p:spTgt spid="40"/>
                                        </p:tgtEl>
                                        <p:attrNameLst>
                                          <p:attrName>ppt_x</p:attrName>
                                        </p:attrNameLst>
                                      </p:cBhvr>
                                      <p:tavLst>
                                        <p:tav tm="0">
                                          <p:val>
                                            <p:strVal val="#ppt_x"/>
                                          </p:val>
                                        </p:tav>
                                        <p:tav tm="100000">
                                          <p:val>
                                            <p:strVal val="#ppt_x"/>
                                          </p:val>
                                        </p:tav>
                                      </p:tavLst>
                                    </p:anim>
                                    <p:anim calcmode="lin" valueType="num">
                                      <p:cBhvr>
                                        <p:cTn id="203" dur="1000" fill="hold"/>
                                        <p:tgtEl>
                                          <p:spTgt spid="40"/>
                                        </p:tgtEl>
                                        <p:attrNameLst>
                                          <p:attrName>ppt_y</p:attrName>
                                        </p:attrNameLst>
                                      </p:cBhvr>
                                      <p:tavLst>
                                        <p:tav tm="0">
                                          <p:val>
                                            <p:strVal val="#ppt_y+.1"/>
                                          </p:val>
                                        </p:tav>
                                        <p:tav tm="100000">
                                          <p:val>
                                            <p:strVal val="#ppt_y"/>
                                          </p:val>
                                        </p:tav>
                                      </p:tavLst>
                                    </p:anim>
                                  </p:childTnLst>
                                </p:cTn>
                              </p:par>
                              <p:par>
                                <p:cTn id="204" presetID="42" presetClass="entr" presetSubtype="0" fill="hold" grpId="0" nodeType="withEffect">
                                  <p:stCondLst>
                                    <p:cond delay="0"/>
                                  </p:stCondLst>
                                  <p:childTnLst>
                                    <p:set>
                                      <p:cBhvr>
                                        <p:cTn id="205" dur="1" fill="hold">
                                          <p:stCondLst>
                                            <p:cond delay="0"/>
                                          </p:stCondLst>
                                        </p:cTn>
                                        <p:tgtEl>
                                          <p:spTgt spid="41"/>
                                        </p:tgtEl>
                                        <p:attrNameLst>
                                          <p:attrName>style.visibility</p:attrName>
                                        </p:attrNameLst>
                                      </p:cBhvr>
                                      <p:to>
                                        <p:strVal val="visible"/>
                                      </p:to>
                                    </p:set>
                                    <p:animEffect transition="in" filter="fade">
                                      <p:cBhvr>
                                        <p:cTn id="206" dur="1000"/>
                                        <p:tgtEl>
                                          <p:spTgt spid="41"/>
                                        </p:tgtEl>
                                      </p:cBhvr>
                                    </p:animEffect>
                                    <p:anim calcmode="lin" valueType="num">
                                      <p:cBhvr>
                                        <p:cTn id="207" dur="1000" fill="hold"/>
                                        <p:tgtEl>
                                          <p:spTgt spid="41"/>
                                        </p:tgtEl>
                                        <p:attrNameLst>
                                          <p:attrName>ppt_x</p:attrName>
                                        </p:attrNameLst>
                                      </p:cBhvr>
                                      <p:tavLst>
                                        <p:tav tm="0">
                                          <p:val>
                                            <p:strVal val="#ppt_x"/>
                                          </p:val>
                                        </p:tav>
                                        <p:tav tm="100000">
                                          <p:val>
                                            <p:strVal val="#ppt_x"/>
                                          </p:val>
                                        </p:tav>
                                      </p:tavLst>
                                    </p:anim>
                                    <p:anim calcmode="lin" valueType="num">
                                      <p:cBhvr>
                                        <p:cTn id="208" dur="1000" fill="hold"/>
                                        <p:tgtEl>
                                          <p:spTgt spid="41"/>
                                        </p:tgtEl>
                                        <p:attrNameLst>
                                          <p:attrName>ppt_y</p:attrName>
                                        </p:attrNameLst>
                                      </p:cBhvr>
                                      <p:tavLst>
                                        <p:tav tm="0">
                                          <p:val>
                                            <p:strVal val="#ppt_y+.1"/>
                                          </p:val>
                                        </p:tav>
                                        <p:tav tm="100000">
                                          <p:val>
                                            <p:strVal val="#ppt_y"/>
                                          </p:val>
                                        </p:tav>
                                      </p:tavLst>
                                    </p:anim>
                                  </p:childTnLst>
                                </p:cTn>
                              </p:par>
                              <p:par>
                                <p:cTn id="209" presetID="42" presetClass="entr" presetSubtype="0" fill="hold" grpId="0" nodeType="withEffect">
                                  <p:stCondLst>
                                    <p:cond delay="0"/>
                                  </p:stCondLst>
                                  <p:childTnLst>
                                    <p:set>
                                      <p:cBhvr>
                                        <p:cTn id="210" dur="1" fill="hold">
                                          <p:stCondLst>
                                            <p:cond delay="0"/>
                                          </p:stCondLst>
                                        </p:cTn>
                                        <p:tgtEl>
                                          <p:spTgt spid="42"/>
                                        </p:tgtEl>
                                        <p:attrNameLst>
                                          <p:attrName>style.visibility</p:attrName>
                                        </p:attrNameLst>
                                      </p:cBhvr>
                                      <p:to>
                                        <p:strVal val="visible"/>
                                      </p:to>
                                    </p:set>
                                    <p:animEffect transition="in" filter="fade">
                                      <p:cBhvr>
                                        <p:cTn id="211" dur="1000"/>
                                        <p:tgtEl>
                                          <p:spTgt spid="42"/>
                                        </p:tgtEl>
                                      </p:cBhvr>
                                    </p:animEffect>
                                    <p:anim calcmode="lin" valueType="num">
                                      <p:cBhvr>
                                        <p:cTn id="212" dur="1000" fill="hold"/>
                                        <p:tgtEl>
                                          <p:spTgt spid="42"/>
                                        </p:tgtEl>
                                        <p:attrNameLst>
                                          <p:attrName>ppt_x</p:attrName>
                                        </p:attrNameLst>
                                      </p:cBhvr>
                                      <p:tavLst>
                                        <p:tav tm="0">
                                          <p:val>
                                            <p:strVal val="#ppt_x"/>
                                          </p:val>
                                        </p:tav>
                                        <p:tav tm="100000">
                                          <p:val>
                                            <p:strVal val="#ppt_x"/>
                                          </p:val>
                                        </p:tav>
                                      </p:tavLst>
                                    </p:anim>
                                    <p:anim calcmode="lin" valueType="num">
                                      <p:cBhvr>
                                        <p:cTn id="213" dur="1000" fill="hold"/>
                                        <p:tgtEl>
                                          <p:spTgt spid="42"/>
                                        </p:tgtEl>
                                        <p:attrNameLst>
                                          <p:attrName>ppt_y</p:attrName>
                                        </p:attrNameLst>
                                      </p:cBhvr>
                                      <p:tavLst>
                                        <p:tav tm="0">
                                          <p:val>
                                            <p:strVal val="#ppt_y+.1"/>
                                          </p:val>
                                        </p:tav>
                                        <p:tav tm="100000">
                                          <p:val>
                                            <p:strVal val="#ppt_y"/>
                                          </p:val>
                                        </p:tav>
                                      </p:tavLst>
                                    </p:anim>
                                  </p:childTnLst>
                                </p:cTn>
                              </p:par>
                              <p:par>
                                <p:cTn id="214" presetID="42" presetClass="entr" presetSubtype="0" fill="hold" grpId="0" nodeType="withEffect">
                                  <p:stCondLst>
                                    <p:cond delay="0"/>
                                  </p:stCondLst>
                                  <p:childTnLst>
                                    <p:set>
                                      <p:cBhvr>
                                        <p:cTn id="215" dur="1" fill="hold">
                                          <p:stCondLst>
                                            <p:cond delay="0"/>
                                          </p:stCondLst>
                                        </p:cTn>
                                        <p:tgtEl>
                                          <p:spTgt spid="43"/>
                                        </p:tgtEl>
                                        <p:attrNameLst>
                                          <p:attrName>style.visibility</p:attrName>
                                        </p:attrNameLst>
                                      </p:cBhvr>
                                      <p:to>
                                        <p:strVal val="visible"/>
                                      </p:to>
                                    </p:set>
                                    <p:animEffect transition="in" filter="fade">
                                      <p:cBhvr>
                                        <p:cTn id="216" dur="1000"/>
                                        <p:tgtEl>
                                          <p:spTgt spid="43"/>
                                        </p:tgtEl>
                                      </p:cBhvr>
                                    </p:animEffect>
                                    <p:anim calcmode="lin" valueType="num">
                                      <p:cBhvr>
                                        <p:cTn id="217" dur="1000" fill="hold"/>
                                        <p:tgtEl>
                                          <p:spTgt spid="43"/>
                                        </p:tgtEl>
                                        <p:attrNameLst>
                                          <p:attrName>ppt_x</p:attrName>
                                        </p:attrNameLst>
                                      </p:cBhvr>
                                      <p:tavLst>
                                        <p:tav tm="0">
                                          <p:val>
                                            <p:strVal val="#ppt_x"/>
                                          </p:val>
                                        </p:tav>
                                        <p:tav tm="100000">
                                          <p:val>
                                            <p:strVal val="#ppt_x"/>
                                          </p:val>
                                        </p:tav>
                                      </p:tavLst>
                                    </p:anim>
                                    <p:anim calcmode="lin" valueType="num">
                                      <p:cBhvr>
                                        <p:cTn id="218" dur="1000" fill="hold"/>
                                        <p:tgtEl>
                                          <p:spTgt spid="43"/>
                                        </p:tgtEl>
                                        <p:attrNameLst>
                                          <p:attrName>ppt_y</p:attrName>
                                        </p:attrNameLst>
                                      </p:cBhvr>
                                      <p:tavLst>
                                        <p:tav tm="0">
                                          <p:val>
                                            <p:strVal val="#ppt_y+.1"/>
                                          </p:val>
                                        </p:tav>
                                        <p:tav tm="100000">
                                          <p:val>
                                            <p:strVal val="#ppt_y"/>
                                          </p:val>
                                        </p:tav>
                                      </p:tavLst>
                                    </p:anim>
                                  </p:childTnLst>
                                </p:cTn>
                              </p:par>
                              <p:par>
                                <p:cTn id="219" presetID="42" presetClass="entr" presetSubtype="0" fill="hold" grpId="0" nodeType="withEffect">
                                  <p:stCondLst>
                                    <p:cond delay="0"/>
                                  </p:stCondLst>
                                  <p:childTnLst>
                                    <p:set>
                                      <p:cBhvr>
                                        <p:cTn id="220" dur="1" fill="hold">
                                          <p:stCondLst>
                                            <p:cond delay="0"/>
                                          </p:stCondLst>
                                        </p:cTn>
                                        <p:tgtEl>
                                          <p:spTgt spid="44"/>
                                        </p:tgtEl>
                                        <p:attrNameLst>
                                          <p:attrName>style.visibility</p:attrName>
                                        </p:attrNameLst>
                                      </p:cBhvr>
                                      <p:to>
                                        <p:strVal val="visible"/>
                                      </p:to>
                                    </p:set>
                                    <p:animEffect transition="in" filter="fade">
                                      <p:cBhvr>
                                        <p:cTn id="221" dur="1000"/>
                                        <p:tgtEl>
                                          <p:spTgt spid="44"/>
                                        </p:tgtEl>
                                      </p:cBhvr>
                                    </p:animEffect>
                                    <p:anim calcmode="lin" valueType="num">
                                      <p:cBhvr>
                                        <p:cTn id="222" dur="1000" fill="hold"/>
                                        <p:tgtEl>
                                          <p:spTgt spid="44"/>
                                        </p:tgtEl>
                                        <p:attrNameLst>
                                          <p:attrName>ppt_x</p:attrName>
                                        </p:attrNameLst>
                                      </p:cBhvr>
                                      <p:tavLst>
                                        <p:tav tm="0">
                                          <p:val>
                                            <p:strVal val="#ppt_x"/>
                                          </p:val>
                                        </p:tav>
                                        <p:tav tm="100000">
                                          <p:val>
                                            <p:strVal val="#ppt_x"/>
                                          </p:val>
                                        </p:tav>
                                      </p:tavLst>
                                    </p:anim>
                                    <p:anim calcmode="lin" valueType="num">
                                      <p:cBhvr>
                                        <p:cTn id="223" dur="1000" fill="hold"/>
                                        <p:tgtEl>
                                          <p:spTgt spid="44"/>
                                        </p:tgtEl>
                                        <p:attrNameLst>
                                          <p:attrName>ppt_y</p:attrName>
                                        </p:attrNameLst>
                                      </p:cBhvr>
                                      <p:tavLst>
                                        <p:tav tm="0">
                                          <p:val>
                                            <p:strVal val="#ppt_y+.1"/>
                                          </p:val>
                                        </p:tav>
                                        <p:tav tm="100000">
                                          <p:val>
                                            <p:strVal val="#ppt_y"/>
                                          </p:val>
                                        </p:tav>
                                      </p:tavLst>
                                    </p:anim>
                                  </p:childTnLst>
                                </p:cTn>
                              </p:par>
                              <p:par>
                                <p:cTn id="224" presetID="42" presetClass="entr" presetSubtype="0" fill="hold" grpId="0" nodeType="withEffect">
                                  <p:stCondLst>
                                    <p:cond delay="0"/>
                                  </p:stCondLst>
                                  <p:childTnLst>
                                    <p:set>
                                      <p:cBhvr>
                                        <p:cTn id="225" dur="1" fill="hold">
                                          <p:stCondLst>
                                            <p:cond delay="0"/>
                                          </p:stCondLst>
                                        </p:cTn>
                                        <p:tgtEl>
                                          <p:spTgt spid="45"/>
                                        </p:tgtEl>
                                        <p:attrNameLst>
                                          <p:attrName>style.visibility</p:attrName>
                                        </p:attrNameLst>
                                      </p:cBhvr>
                                      <p:to>
                                        <p:strVal val="visible"/>
                                      </p:to>
                                    </p:set>
                                    <p:animEffect transition="in" filter="fade">
                                      <p:cBhvr>
                                        <p:cTn id="226" dur="1000"/>
                                        <p:tgtEl>
                                          <p:spTgt spid="45"/>
                                        </p:tgtEl>
                                      </p:cBhvr>
                                    </p:animEffect>
                                    <p:anim calcmode="lin" valueType="num">
                                      <p:cBhvr>
                                        <p:cTn id="227" dur="1000" fill="hold"/>
                                        <p:tgtEl>
                                          <p:spTgt spid="45"/>
                                        </p:tgtEl>
                                        <p:attrNameLst>
                                          <p:attrName>ppt_x</p:attrName>
                                        </p:attrNameLst>
                                      </p:cBhvr>
                                      <p:tavLst>
                                        <p:tav tm="0">
                                          <p:val>
                                            <p:strVal val="#ppt_x"/>
                                          </p:val>
                                        </p:tav>
                                        <p:tav tm="100000">
                                          <p:val>
                                            <p:strVal val="#ppt_x"/>
                                          </p:val>
                                        </p:tav>
                                      </p:tavLst>
                                    </p:anim>
                                    <p:anim calcmode="lin" valueType="num">
                                      <p:cBhvr>
                                        <p:cTn id="228" dur="1000" fill="hold"/>
                                        <p:tgtEl>
                                          <p:spTgt spid="45"/>
                                        </p:tgtEl>
                                        <p:attrNameLst>
                                          <p:attrName>ppt_y</p:attrName>
                                        </p:attrNameLst>
                                      </p:cBhvr>
                                      <p:tavLst>
                                        <p:tav tm="0">
                                          <p:val>
                                            <p:strVal val="#ppt_y+.1"/>
                                          </p:val>
                                        </p:tav>
                                        <p:tav tm="100000">
                                          <p:val>
                                            <p:strVal val="#ppt_y"/>
                                          </p:val>
                                        </p:tav>
                                      </p:tavLst>
                                    </p:anim>
                                  </p:childTnLst>
                                </p:cTn>
                              </p:par>
                              <p:par>
                                <p:cTn id="229" presetID="42" presetClass="entr" presetSubtype="0" fill="hold" grpId="0" nodeType="withEffect">
                                  <p:stCondLst>
                                    <p:cond delay="0"/>
                                  </p:stCondLst>
                                  <p:childTnLst>
                                    <p:set>
                                      <p:cBhvr>
                                        <p:cTn id="230" dur="1" fill="hold">
                                          <p:stCondLst>
                                            <p:cond delay="0"/>
                                          </p:stCondLst>
                                        </p:cTn>
                                        <p:tgtEl>
                                          <p:spTgt spid="46"/>
                                        </p:tgtEl>
                                        <p:attrNameLst>
                                          <p:attrName>style.visibility</p:attrName>
                                        </p:attrNameLst>
                                      </p:cBhvr>
                                      <p:to>
                                        <p:strVal val="visible"/>
                                      </p:to>
                                    </p:set>
                                    <p:animEffect transition="in" filter="fade">
                                      <p:cBhvr>
                                        <p:cTn id="231" dur="1000"/>
                                        <p:tgtEl>
                                          <p:spTgt spid="46"/>
                                        </p:tgtEl>
                                      </p:cBhvr>
                                    </p:animEffect>
                                    <p:anim calcmode="lin" valueType="num">
                                      <p:cBhvr>
                                        <p:cTn id="232" dur="1000" fill="hold"/>
                                        <p:tgtEl>
                                          <p:spTgt spid="46"/>
                                        </p:tgtEl>
                                        <p:attrNameLst>
                                          <p:attrName>ppt_x</p:attrName>
                                        </p:attrNameLst>
                                      </p:cBhvr>
                                      <p:tavLst>
                                        <p:tav tm="0">
                                          <p:val>
                                            <p:strVal val="#ppt_x"/>
                                          </p:val>
                                        </p:tav>
                                        <p:tav tm="100000">
                                          <p:val>
                                            <p:strVal val="#ppt_x"/>
                                          </p:val>
                                        </p:tav>
                                      </p:tavLst>
                                    </p:anim>
                                    <p:anim calcmode="lin" valueType="num">
                                      <p:cBhvr>
                                        <p:cTn id="233" dur="1000" fill="hold"/>
                                        <p:tgtEl>
                                          <p:spTgt spid="46"/>
                                        </p:tgtEl>
                                        <p:attrNameLst>
                                          <p:attrName>ppt_y</p:attrName>
                                        </p:attrNameLst>
                                      </p:cBhvr>
                                      <p:tavLst>
                                        <p:tav tm="0">
                                          <p:val>
                                            <p:strVal val="#ppt_y+.1"/>
                                          </p:val>
                                        </p:tav>
                                        <p:tav tm="100000">
                                          <p:val>
                                            <p:strVal val="#ppt_y"/>
                                          </p:val>
                                        </p:tav>
                                      </p:tavLst>
                                    </p:anim>
                                  </p:childTnLst>
                                </p:cTn>
                              </p:par>
                              <p:par>
                                <p:cTn id="234" presetID="42" presetClass="entr" presetSubtype="0" fill="hold" grpId="0" nodeType="withEffect">
                                  <p:stCondLst>
                                    <p:cond delay="0"/>
                                  </p:stCondLst>
                                  <p:childTnLst>
                                    <p:set>
                                      <p:cBhvr>
                                        <p:cTn id="235" dur="1" fill="hold">
                                          <p:stCondLst>
                                            <p:cond delay="0"/>
                                          </p:stCondLst>
                                        </p:cTn>
                                        <p:tgtEl>
                                          <p:spTgt spid="48"/>
                                        </p:tgtEl>
                                        <p:attrNameLst>
                                          <p:attrName>style.visibility</p:attrName>
                                        </p:attrNameLst>
                                      </p:cBhvr>
                                      <p:to>
                                        <p:strVal val="visible"/>
                                      </p:to>
                                    </p:set>
                                    <p:animEffect transition="in" filter="fade">
                                      <p:cBhvr>
                                        <p:cTn id="236" dur="1000"/>
                                        <p:tgtEl>
                                          <p:spTgt spid="48"/>
                                        </p:tgtEl>
                                      </p:cBhvr>
                                    </p:animEffect>
                                    <p:anim calcmode="lin" valueType="num">
                                      <p:cBhvr>
                                        <p:cTn id="237" dur="1000" fill="hold"/>
                                        <p:tgtEl>
                                          <p:spTgt spid="48"/>
                                        </p:tgtEl>
                                        <p:attrNameLst>
                                          <p:attrName>ppt_x</p:attrName>
                                        </p:attrNameLst>
                                      </p:cBhvr>
                                      <p:tavLst>
                                        <p:tav tm="0">
                                          <p:val>
                                            <p:strVal val="#ppt_x"/>
                                          </p:val>
                                        </p:tav>
                                        <p:tav tm="100000">
                                          <p:val>
                                            <p:strVal val="#ppt_x"/>
                                          </p:val>
                                        </p:tav>
                                      </p:tavLst>
                                    </p:anim>
                                    <p:anim calcmode="lin" valueType="num">
                                      <p:cBhvr>
                                        <p:cTn id="238" dur="1000" fill="hold"/>
                                        <p:tgtEl>
                                          <p:spTgt spid="48"/>
                                        </p:tgtEl>
                                        <p:attrNameLst>
                                          <p:attrName>ppt_y</p:attrName>
                                        </p:attrNameLst>
                                      </p:cBhvr>
                                      <p:tavLst>
                                        <p:tav tm="0">
                                          <p:val>
                                            <p:strVal val="#ppt_y+.1"/>
                                          </p:val>
                                        </p:tav>
                                        <p:tav tm="100000">
                                          <p:val>
                                            <p:strVal val="#ppt_y"/>
                                          </p:val>
                                        </p:tav>
                                      </p:tavLst>
                                    </p:anim>
                                  </p:childTnLst>
                                </p:cTn>
                              </p:par>
                              <p:par>
                                <p:cTn id="239" presetID="42" presetClass="entr" presetSubtype="0" fill="hold" grpId="0" nodeType="withEffect">
                                  <p:stCondLst>
                                    <p:cond delay="0"/>
                                  </p:stCondLst>
                                  <p:childTnLst>
                                    <p:set>
                                      <p:cBhvr>
                                        <p:cTn id="240" dur="1" fill="hold">
                                          <p:stCondLst>
                                            <p:cond delay="0"/>
                                          </p:stCondLst>
                                        </p:cTn>
                                        <p:tgtEl>
                                          <p:spTgt spid="49"/>
                                        </p:tgtEl>
                                        <p:attrNameLst>
                                          <p:attrName>style.visibility</p:attrName>
                                        </p:attrNameLst>
                                      </p:cBhvr>
                                      <p:to>
                                        <p:strVal val="visible"/>
                                      </p:to>
                                    </p:set>
                                    <p:animEffect transition="in" filter="fade">
                                      <p:cBhvr>
                                        <p:cTn id="241" dur="1000"/>
                                        <p:tgtEl>
                                          <p:spTgt spid="49"/>
                                        </p:tgtEl>
                                      </p:cBhvr>
                                    </p:animEffect>
                                    <p:anim calcmode="lin" valueType="num">
                                      <p:cBhvr>
                                        <p:cTn id="242" dur="1000" fill="hold"/>
                                        <p:tgtEl>
                                          <p:spTgt spid="49"/>
                                        </p:tgtEl>
                                        <p:attrNameLst>
                                          <p:attrName>ppt_x</p:attrName>
                                        </p:attrNameLst>
                                      </p:cBhvr>
                                      <p:tavLst>
                                        <p:tav tm="0">
                                          <p:val>
                                            <p:strVal val="#ppt_x"/>
                                          </p:val>
                                        </p:tav>
                                        <p:tav tm="100000">
                                          <p:val>
                                            <p:strVal val="#ppt_x"/>
                                          </p:val>
                                        </p:tav>
                                      </p:tavLst>
                                    </p:anim>
                                    <p:anim calcmode="lin" valueType="num">
                                      <p:cBhvr>
                                        <p:cTn id="243" dur="1000" fill="hold"/>
                                        <p:tgtEl>
                                          <p:spTgt spid="49"/>
                                        </p:tgtEl>
                                        <p:attrNameLst>
                                          <p:attrName>ppt_y</p:attrName>
                                        </p:attrNameLst>
                                      </p:cBhvr>
                                      <p:tavLst>
                                        <p:tav tm="0">
                                          <p:val>
                                            <p:strVal val="#ppt_y+.1"/>
                                          </p:val>
                                        </p:tav>
                                        <p:tav tm="100000">
                                          <p:val>
                                            <p:strVal val="#ppt_y"/>
                                          </p:val>
                                        </p:tav>
                                      </p:tavLst>
                                    </p:anim>
                                  </p:childTnLst>
                                </p:cTn>
                              </p:par>
                              <p:par>
                                <p:cTn id="244" presetID="42" presetClass="entr" presetSubtype="0" fill="hold" grpId="0" nodeType="withEffect">
                                  <p:stCondLst>
                                    <p:cond delay="0"/>
                                  </p:stCondLst>
                                  <p:childTnLst>
                                    <p:set>
                                      <p:cBhvr>
                                        <p:cTn id="245" dur="1" fill="hold">
                                          <p:stCondLst>
                                            <p:cond delay="0"/>
                                          </p:stCondLst>
                                        </p:cTn>
                                        <p:tgtEl>
                                          <p:spTgt spid="50"/>
                                        </p:tgtEl>
                                        <p:attrNameLst>
                                          <p:attrName>style.visibility</p:attrName>
                                        </p:attrNameLst>
                                      </p:cBhvr>
                                      <p:to>
                                        <p:strVal val="visible"/>
                                      </p:to>
                                    </p:set>
                                    <p:animEffect transition="in" filter="fade">
                                      <p:cBhvr>
                                        <p:cTn id="246" dur="1000"/>
                                        <p:tgtEl>
                                          <p:spTgt spid="50"/>
                                        </p:tgtEl>
                                      </p:cBhvr>
                                    </p:animEffect>
                                    <p:anim calcmode="lin" valueType="num">
                                      <p:cBhvr>
                                        <p:cTn id="247" dur="1000" fill="hold"/>
                                        <p:tgtEl>
                                          <p:spTgt spid="50"/>
                                        </p:tgtEl>
                                        <p:attrNameLst>
                                          <p:attrName>ppt_x</p:attrName>
                                        </p:attrNameLst>
                                      </p:cBhvr>
                                      <p:tavLst>
                                        <p:tav tm="0">
                                          <p:val>
                                            <p:strVal val="#ppt_x"/>
                                          </p:val>
                                        </p:tav>
                                        <p:tav tm="100000">
                                          <p:val>
                                            <p:strVal val="#ppt_x"/>
                                          </p:val>
                                        </p:tav>
                                      </p:tavLst>
                                    </p:anim>
                                    <p:anim calcmode="lin" valueType="num">
                                      <p:cBhvr>
                                        <p:cTn id="248" dur="1000" fill="hold"/>
                                        <p:tgtEl>
                                          <p:spTgt spid="50"/>
                                        </p:tgtEl>
                                        <p:attrNameLst>
                                          <p:attrName>ppt_y</p:attrName>
                                        </p:attrNameLst>
                                      </p:cBhvr>
                                      <p:tavLst>
                                        <p:tav tm="0">
                                          <p:val>
                                            <p:strVal val="#ppt_y+.1"/>
                                          </p:val>
                                        </p:tav>
                                        <p:tav tm="100000">
                                          <p:val>
                                            <p:strVal val="#ppt_y"/>
                                          </p:val>
                                        </p:tav>
                                      </p:tavLst>
                                    </p:anim>
                                  </p:childTnLst>
                                </p:cTn>
                              </p:par>
                              <p:par>
                                <p:cTn id="249" presetID="42" presetClass="entr" presetSubtype="0" fill="hold" grpId="0" nodeType="withEffect">
                                  <p:stCondLst>
                                    <p:cond delay="0"/>
                                  </p:stCondLst>
                                  <p:childTnLst>
                                    <p:set>
                                      <p:cBhvr>
                                        <p:cTn id="250" dur="1" fill="hold">
                                          <p:stCondLst>
                                            <p:cond delay="0"/>
                                          </p:stCondLst>
                                        </p:cTn>
                                        <p:tgtEl>
                                          <p:spTgt spid="51"/>
                                        </p:tgtEl>
                                        <p:attrNameLst>
                                          <p:attrName>style.visibility</p:attrName>
                                        </p:attrNameLst>
                                      </p:cBhvr>
                                      <p:to>
                                        <p:strVal val="visible"/>
                                      </p:to>
                                    </p:set>
                                    <p:animEffect transition="in" filter="fade">
                                      <p:cBhvr>
                                        <p:cTn id="251" dur="1000"/>
                                        <p:tgtEl>
                                          <p:spTgt spid="51"/>
                                        </p:tgtEl>
                                      </p:cBhvr>
                                    </p:animEffect>
                                    <p:anim calcmode="lin" valueType="num">
                                      <p:cBhvr>
                                        <p:cTn id="252" dur="1000" fill="hold"/>
                                        <p:tgtEl>
                                          <p:spTgt spid="51"/>
                                        </p:tgtEl>
                                        <p:attrNameLst>
                                          <p:attrName>ppt_x</p:attrName>
                                        </p:attrNameLst>
                                      </p:cBhvr>
                                      <p:tavLst>
                                        <p:tav tm="0">
                                          <p:val>
                                            <p:strVal val="#ppt_x"/>
                                          </p:val>
                                        </p:tav>
                                        <p:tav tm="100000">
                                          <p:val>
                                            <p:strVal val="#ppt_x"/>
                                          </p:val>
                                        </p:tav>
                                      </p:tavLst>
                                    </p:anim>
                                    <p:anim calcmode="lin" valueType="num">
                                      <p:cBhvr>
                                        <p:cTn id="253" dur="1000" fill="hold"/>
                                        <p:tgtEl>
                                          <p:spTgt spid="51"/>
                                        </p:tgtEl>
                                        <p:attrNameLst>
                                          <p:attrName>ppt_y</p:attrName>
                                        </p:attrNameLst>
                                      </p:cBhvr>
                                      <p:tavLst>
                                        <p:tav tm="0">
                                          <p:val>
                                            <p:strVal val="#ppt_y+.1"/>
                                          </p:val>
                                        </p:tav>
                                        <p:tav tm="100000">
                                          <p:val>
                                            <p:strVal val="#ppt_y"/>
                                          </p:val>
                                        </p:tav>
                                      </p:tavLst>
                                    </p:anim>
                                  </p:childTnLst>
                                </p:cTn>
                              </p:par>
                              <p:par>
                                <p:cTn id="254" presetID="42" presetClass="entr" presetSubtype="0" fill="hold" grpId="0" nodeType="withEffect">
                                  <p:stCondLst>
                                    <p:cond delay="0"/>
                                  </p:stCondLst>
                                  <p:childTnLst>
                                    <p:set>
                                      <p:cBhvr>
                                        <p:cTn id="255" dur="1" fill="hold">
                                          <p:stCondLst>
                                            <p:cond delay="0"/>
                                          </p:stCondLst>
                                        </p:cTn>
                                        <p:tgtEl>
                                          <p:spTgt spid="52"/>
                                        </p:tgtEl>
                                        <p:attrNameLst>
                                          <p:attrName>style.visibility</p:attrName>
                                        </p:attrNameLst>
                                      </p:cBhvr>
                                      <p:to>
                                        <p:strVal val="visible"/>
                                      </p:to>
                                    </p:set>
                                    <p:animEffect transition="in" filter="fade">
                                      <p:cBhvr>
                                        <p:cTn id="256" dur="1000"/>
                                        <p:tgtEl>
                                          <p:spTgt spid="52"/>
                                        </p:tgtEl>
                                      </p:cBhvr>
                                    </p:animEffect>
                                    <p:anim calcmode="lin" valueType="num">
                                      <p:cBhvr>
                                        <p:cTn id="257" dur="1000" fill="hold"/>
                                        <p:tgtEl>
                                          <p:spTgt spid="52"/>
                                        </p:tgtEl>
                                        <p:attrNameLst>
                                          <p:attrName>ppt_x</p:attrName>
                                        </p:attrNameLst>
                                      </p:cBhvr>
                                      <p:tavLst>
                                        <p:tav tm="0">
                                          <p:val>
                                            <p:strVal val="#ppt_x"/>
                                          </p:val>
                                        </p:tav>
                                        <p:tav tm="100000">
                                          <p:val>
                                            <p:strVal val="#ppt_x"/>
                                          </p:val>
                                        </p:tav>
                                      </p:tavLst>
                                    </p:anim>
                                    <p:anim calcmode="lin" valueType="num">
                                      <p:cBhvr>
                                        <p:cTn id="258" dur="1000" fill="hold"/>
                                        <p:tgtEl>
                                          <p:spTgt spid="52"/>
                                        </p:tgtEl>
                                        <p:attrNameLst>
                                          <p:attrName>ppt_y</p:attrName>
                                        </p:attrNameLst>
                                      </p:cBhvr>
                                      <p:tavLst>
                                        <p:tav tm="0">
                                          <p:val>
                                            <p:strVal val="#ppt_y+.1"/>
                                          </p:val>
                                        </p:tav>
                                        <p:tav tm="100000">
                                          <p:val>
                                            <p:strVal val="#ppt_y"/>
                                          </p:val>
                                        </p:tav>
                                      </p:tavLst>
                                    </p:anim>
                                  </p:childTnLst>
                                </p:cTn>
                              </p:par>
                              <p:par>
                                <p:cTn id="259" presetID="42" presetClass="entr" presetSubtype="0" fill="hold" grpId="0" nodeType="withEffect">
                                  <p:stCondLst>
                                    <p:cond delay="0"/>
                                  </p:stCondLst>
                                  <p:childTnLst>
                                    <p:set>
                                      <p:cBhvr>
                                        <p:cTn id="260" dur="1" fill="hold">
                                          <p:stCondLst>
                                            <p:cond delay="0"/>
                                          </p:stCondLst>
                                        </p:cTn>
                                        <p:tgtEl>
                                          <p:spTgt spid="53"/>
                                        </p:tgtEl>
                                        <p:attrNameLst>
                                          <p:attrName>style.visibility</p:attrName>
                                        </p:attrNameLst>
                                      </p:cBhvr>
                                      <p:to>
                                        <p:strVal val="visible"/>
                                      </p:to>
                                    </p:set>
                                    <p:animEffect transition="in" filter="fade">
                                      <p:cBhvr>
                                        <p:cTn id="261" dur="1000"/>
                                        <p:tgtEl>
                                          <p:spTgt spid="53"/>
                                        </p:tgtEl>
                                      </p:cBhvr>
                                    </p:animEffect>
                                    <p:anim calcmode="lin" valueType="num">
                                      <p:cBhvr>
                                        <p:cTn id="262" dur="1000" fill="hold"/>
                                        <p:tgtEl>
                                          <p:spTgt spid="53"/>
                                        </p:tgtEl>
                                        <p:attrNameLst>
                                          <p:attrName>ppt_x</p:attrName>
                                        </p:attrNameLst>
                                      </p:cBhvr>
                                      <p:tavLst>
                                        <p:tav tm="0">
                                          <p:val>
                                            <p:strVal val="#ppt_x"/>
                                          </p:val>
                                        </p:tav>
                                        <p:tav tm="100000">
                                          <p:val>
                                            <p:strVal val="#ppt_x"/>
                                          </p:val>
                                        </p:tav>
                                      </p:tavLst>
                                    </p:anim>
                                    <p:anim calcmode="lin" valueType="num">
                                      <p:cBhvr>
                                        <p:cTn id="263" dur="1000" fill="hold"/>
                                        <p:tgtEl>
                                          <p:spTgt spid="53"/>
                                        </p:tgtEl>
                                        <p:attrNameLst>
                                          <p:attrName>ppt_y</p:attrName>
                                        </p:attrNameLst>
                                      </p:cBhvr>
                                      <p:tavLst>
                                        <p:tav tm="0">
                                          <p:val>
                                            <p:strVal val="#ppt_y+.1"/>
                                          </p:val>
                                        </p:tav>
                                        <p:tav tm="100000">
                                          <p:val>
                                            <p:strVal val="#ppt_y"/>
                                          </p:val>
                                        </p:tav>
                                      </p:tavLst>
                                    </p:anim>
                                  </p:childTnLst>
                                </p:cTn>
                              </p:par>
                              <p:par>
                                <p:cTn id="264" presetID="42" presetClass="entr" presetSubtype="0" fill="hold" grpId="0" nodeType="withEffect">
                                  <p:stCondLst>
                                    <p:cond delay="0"/>
                                  </p:stCondLst>
                                  <p:childTnLst>
                                    <p:set>
                                      <p:cBhvr>
                                        <p:cTn id="265" dur="1" fill="hold">
                                          <p:stCondLst>
                                            <p:cond delay="0"/>
                                          </p:stCondLst>
                                        </p:cTn>
                                        <p:tgtEl>
                                          <p:spTgt spid="54"/>
                                        </p:tgtEl>
                                        <p:attrNameLst>
                                          <p:attrName>style.visibility</p:attrName>
                                        </p:attrNameLst>
                                      </p:cBhvr>
                                      <p:to>
                                        <p:strVal val="visible"/>
                                      </p:to>
                                    </p:set>
                                    <p:animEffect transition="in" filter="fade">
                                      <p:cBhvr>
                                        <p:cTn id="266" dur="1000"/>
                                        <p:tgtEl>
                                          <p:spTgt spid="54"/>
                                        </p:tgtEl>
                                      </p:cBhvr>
                                    </p:animEffect>
                                    <p:anim calcmode="lin" valueType="num">
                                      <p:cBhvr>
                                        <p:cTn id="267" dur="1000" fill="hold"/>
                                        <p:tgtEl>
                                          <p:spTgt spid="54"/>
                                        </p:tgtEl>
                                        <p:attrNameLst>
                                          <p:attrName>ppt_x</p:attrName>
                                        </p:attrNameLst>
                                      </p:cBhvr>
                                      <p:tavLst>
                                        <p:tav tm="0">
                                          <p:val>
                                            <p:strVal val="#ppt_x"/>
                                          </p:val>
                                        </p:tav>
                                        <p:tav tm="100000">
                                          <p:val>
                                            <p:strVal val="#ppt_x"/>
                                          </p:val>
                                        </p:tav>
                                      </p:tavLst>
                                    </p:anim>
                                    <p:anim calcmode="lin" valueType="num">
                                      <p:cBhvr>
                                        <p:cTn id="268"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animBg="1"/>
      <p:bldP spid="7" grpId="0" animBg="1"/>
      <p:bldP spid="8" grpId="0"/>
      <p:bldP spid="9" grpId="0"/>
      <p:bldP spid="10" grpId="0" animBg="1"/>
      <p:bldP spid="11" grpId="0" animBg="1"/>
      <p:bldP spid="12" grpId="0" animBg="1"/>
      <p:bldP spid="13" grpId="0" animBg="1"/>
      <p:bldP spid="14" grpId="0" animBg="1"/>
      <p:bldP spid="15" grpId="0" animBg="1"/>
      <p:bldP spid="16" grpId="0"/>
      <p:bldP spid="17" grpId="0"/>
      <p:bldP spid="18" grpId="0" animBg="1"/>
      <p:bldP spid="19" grpId="0"/>
      <p:bldP spid="20" grpId="0" animBg="1"/>
      <p:bldP spid="21" grpId="0"/>
      <p:bldP spid="22" grpId="0" animBg="1"/>
      <p:bldP spid="23" grpId="0" animBg="1"/>
      <p:bldP spid="24" grpId="0" animBg="1"/>
      <p:bldP spid="25" grpId="0" animBg="1"/>
      <p:bldP spid="26" grpId="0" animBg="1"/>
      <p:bldP spid="27" grpId="0"/>
      <p:bldP spid="28" grpId="0" animBg="1"/>
      <p:bldP spid="29" grpId="0" animBg="1"/>
      <p:bldP spid="30" grpId="0"/>
      <p:bldP spid="31" grpId="0" animBg="1"/>
      <p:bldP spid="32" grpId="0" animBg="1"/>
      <p:bldP spid="33" grpId="0"/>
      <p:bldP spid="34" grpId="0" animBg="1"/>
      <p:bldP spid="35" grpId="0"/>
      <p:bldP spid="36" grpId="0" animBg="1"/>
      <p:bldP spid="37" grpId="0"/>
      <p:bldP spid="38" grpId="0" animBg="1"/>
      <p:bldP spid="39" grpId="0" animBg="1"/>
      <p:bldP spid="40" grpId="0" animBg="1"/>
      <p:bldP spid="41" grpId="0" animBg="1"/>
      <p:bldP spid="42" grpId="0" animBg="1"/>
      <p:bldP spid="43" grpId="0"/>
      <p:bldP spid="44" grpId="0" animBg="1"/>
      <p:bldP spid="45" grpId="0"/>
      <p:bldP spid="46" grpId="0" animBg="1"/>
      <p:bldP spid="48" grpId="0" animBg="1"/>
      <p:bldP spid="49" grpId="0" animBg="1"/>
      <p:bldP spid="50" grpId="0" animBg="1"/>
      <p:bldP spid="51" grpId="0"/>
      <p:bldP spid="52" grpId="0" animBg="1"/>
      <p:bldP spid="53" grpId="0" animBg="1"/>
      <p:bldP spid="5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rol 1">
            <a:extLst>
              <a:ext uri="{FF2B5EF4-FFF2-40B4-BE49-F238E27FC236}">
                <a16:creationId xmlns:a16="http://schemas.microsoft.com/office/drawing/2014/main" id="{582C05A6-E27E-4C80-B369-C92122357D33}"/>
              </a:ext>
            </a:extLst>
          </p:cNvPr>
          <p:cNvSpPr>
            <a:spLocks noChangeArrowheads="1" noChangeShapeType="1"/>
          </p:cNvSpPr>
          <p:nvPr/>
        </p:nvSpPr>
        <p:spPr bwMode="auto">
          <a:xfrm>
            <a:off x="13011150" y="10592586"/>
            <a:ext cx="2914650" cy="1144588"/>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24" name="Slide Number Placeholder 23">
            <a:extLst>
              <a:ext uri="{FF2B5EF4-FFF2-40B4-BE49-F238E27FC236}">
                <a16:creationId xmlns:a16="http://schemas.microsoft.com/office/drawing/2014/main" id="{CDEC6BBF-8C25-4DA0-AFD3-1B4378916D02}"/>
              </a:ext>
            </a:extLst>
          </p:cNvPr>
          <p:cNvSpPr>
            <a:spLocks noGrp="1"/>
          </p:cNvSpPr>
          <p:nvPr>
            <p:ph type="sldNum" sz="quarter" idx="12"/>
          </p:nvPr>
        </p:nvSpPr>
        <p:spPr/>
        <p:txBody>
          <a:bodyPr/>
          <a:lstStyle/>
          <a:p>
            <a:fld id="{1E1B8BD3-EEEF-4896-BEE3-06C250004F3C}" type="slidenum">
              <a:rPr lang="en-US" smtClean="0"/>
              <a:pPr/>
              <a:t>9</a:t>
            </a:fld>
            <a:endParaRPr lang="en-US"/>
          </a:p>
        </p:txBody>
      </p:sp>
      <p:sp>
        <p:nvSpPr>
          <p:cNvPr id="2" name="TextBox 1">
            <a:extLst>
              <a:ext uri="{FF2B5EF4-FFF2-40B4-BE49-F238E27FC236}">
                <a16:creationId xmlns:a16="http://schemas.microsoft.com/office/drawing/2014/main" id="{CE3BFA8F-B14B-4611-BDB1-C6D87D518F73}"/>
              </a:ext>
            </a:extLst>
          </p:cNvPr>
          <p:cNvSpPr txBox="1"/>
          <p:nvPr/>
        </p:nvSpPr>
        <p:spPr>
          <a:xfrm>
            <a:off x="994040" y="1770341"/>
            <a:ext cx="5922236" cy="2831544"/>
          </a:xfrm>
          <a:prstGeom prst="rect">
            <a:avLst/>
          </a:prstGeom>
          <a:noFill/>
        </p:spPr>
        <p:txBody>
          <a:bodyPr wrap="square" rtlCol="0">
            <a:spAutoFit/>
          </a:bodyPr>
          <a:lstStyle/>
          <a:p>
            <a:r>
              <a:rPr lang="en-US" sz="1600" dirty="0">
                <a:latin typeface="Arial Narrow" panose="020B0606020202030204" pitchFamily="34" charset="0"/>
              </a:rPr>
              <a:t>To not be able to pick up the thread means that the applications that we make, if we pick it up somewhere midway, those applications are risky, most likely incorrect.   We can see this pattern when we consider the three Angels messages or the structure of a paragraph, introduction, body, conclusion. They are saying the same thing throughout, beginning, middle, end. We've been able to do that through our studies.  If we're going to understand the present or the future, trace it back, don't lose track of the beginning history. That's when we make mistakes. We get to Raphia and we look for a hot war because we haven't tracked back our mode of warfare and seen what is developing.</a:t>
            </a:r>
          </a:p>
          <a:p>
            <a:r>
              <a:rPr lang="en-US" dirty="0"/>
              <a:t> </a:t>
            </a:r>
          </a:p>
        </p:txBody>
      </p:sp>
      <p:sp>
        <p:nvSpPr>
          <p:cNvPr id="3" name="Line 2">
            <a:extLst>
              <a:ext uri="{FF2B5EF4-FFF2-40B4-BE49-F238E27FC236}">
                <a16:creationId xmlns:a16="http://schemas.microsoft.com/office/drawing/2014/main" id="{327F4956-F379-4F9A-919E-30D3C8195A37}"/>
              </a:ext>
            </a:extLst>
          </p:cNvPr>
          <p:cNvSpPr>
            <a:spLocks noChangeShapeType="1"/>
          </p:cNvSpPr>
          <p:nvPr/>
        </p:nvSpPr>
        <p:spPr bwMode="auto">
          <a:xfrm>
            <a:off x="7542761" y="2628900"/>
            <a:ext cx="2343150" cy="0"/>
          </a:xfrm>
          <a:prstGeom prst="line">
            <a:avLst/>
          </a:prstGeom>
          <a:noFill/>
          <a:ln w="31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Text Box 3">
            <a:extLst>
              <a:ext uri="{FF2B5EF4-FFF2-40B4-BE49-F238E27FC236}">
                <a16:creationId xmlns:a16="http://schemas.microsoft.com/office/drawing/2014/main" id="{7982787A-AE9C-4F9C-82C1-DC14EEA9921A}"/>
              </a:ext>
            </a:extLst>
          </p:cNvPr>
          <p:cNvSpPr txBox="1">
            <a:spLocks noChangeArrowheads="1"/>
          </p:cNvSpPr>
          <p:nvPr/>
        </p:nvSpPr>
        <p:spPr bwMode="auto">
          <a:xfrm>
            <a:off x="7599911" y="2143125"/>
            <a:ext cx="3429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4">
            <a:extLst>
              <a:ext uri="{FF2B5EF4-FFF2-40B4-BE49-F238E27FC236}">
                <a16:creationId xmlns:a16="http://schemas.microsoft.com/office/drawing/2014/main" id="{04DB0208-2328-4FBD-B1ED-FB1E11230A2F}"/>
              </a:ext>
            </a:extLst>
          </p:cNvPr>
          <p:cNvSpPr>
            <a:spLocks noChangeShapeType="1"/>
          </p:cNvSpPr>
          <p:nvPr/>
        </p:nvSpPr>
        <p:spPr bwMode="auto">
          <a:xfrm>
            <a:off x="7771361" y="2457450"/>
            <a:ext cx="0" cy="171450"/>
          </a:xfrm>
          <a:prstGeom prst="line">
            <a:avLst/>
          </a:prstGeom>
          <a:noFill/>
          <a:ln w="31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604D5F72-D35B-40A8-A656-423ACD356DB9}"/>
              </a:ext>
            </a:extLst>
          </p:cNvPr>
          <p:cNvSpPr txBox="1">
            <a:spLocks noChangeArrowheads="1"/>
          </p:cNvSpPr>
          <p:nvPr/>
        </p:nvSpPr>
        <p:spPr bwMode="auto">
          <a:xfrm>
            <a:off x="8457161" y="2143125"/>
            <a:ext cx="3429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6">
            <a:extLst>
              <a:ext uri="{FF2B5EF4-FFF2-40B4-BE49-F238E27FC236}">
                <a16:creationId xmlns:a16="http://schemas.microsoft.com/office/drawing/2014/main" id="{14196349-38DC-4F05-9110-D834863308B2}"/>
              </a:ext>
            </a:extLst>
          </p:cNvPr>
          <p:cNvSpPr>
            <a:spLocks noChangeShapeType="1"/>
          </p:cNvSpPr>
          <p:nvPr/>
        </p:nvSpPr>
        <p:spPr bwMode="auto">
          <a:xfrm>
            <a:off x="8628611" y="2457450"/>
            <a:ext cx="0" cy="171450"/>
          </a:xfrm>
          <a:prstGeom prst="line">
            <a:avLst/>
          </a:prstGeom>
          <a:noFill/>
          <a:ln w="31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Oval 7">
            <a:extLst>
              <a:ext uri="{FF2B5EF4-FFF2-40B4-BE49-F238E27FC236}">
                <a16:creationId xmlns:a16="http://schemas.microsoft.com/office/drawing/2014/main" id="{F1047110-E272-4A58-B70B-D7D107D3CB46}"/>
              </a:ext>
            </a:extLst>
          </p:cNvPr>
          <p:cNvSpPr>
            <a:spLocks noChangeArrowheads="1"/>
          </p:cNvSpPr>
          <p:nvPr/>
        </p:nvSpPr>
        <p:spPr bwMode="auto">
          <a:xfrm>
            <a:off x="7742786" y="2343150"/>
            <a:ext cx="85725" cy="114300"/>
          </a:xfrm>
          <a:prstGeom prst="ellipse">
            <a:avLst/>
          </a:prstGeom>
          <a:noFill/>
          <a:ln w="317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Oval 8">
            <a:extLst>
              <a:ext uri="{FF2B5EF4-FFF2-40B4-BE49-F238E27FC236}">
                <a16:creationId xmlns:a16="http://schemas.microsoft.com/office/drawing/2014/main" id="{5787E233-BA60-476F-82E9-41E095FF9849}"/>
              </a:ext>
            </a:extLst>
          </p:cNvPr>
          <p:cNvSpPr>
            <a:spLocks noChangeArrowheads="1"/>
          </p:cNvSpPr>
          <p:nvPr/>
        </p:nvSpPr>
        <p:spPr bwMode="auto">
          <a:xfrm>
            <a:off x="8600036" y="2343150"/>
            <a:ext cx="85725" cy="114300"/>
          </a:xfrm>
          <a:prstGeom prst="ellipse">
            <a:avLst/>
          </a:prstGeom>
          <a:noFill/>
          <a:ln w="317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Freeform 9">
            <a:extLst>
              <a:ext uri="{FF2B5EF4-FFF2-40B4-BE49-F238E27FC236}">
                <a16:creationId xmlns:a16="http://schemas.microsoft.com/office/drawing/2014/main" id="{AFE9EA1D-49AE-4FE7-9CEE-A372AA903695}"/>
              </a:ext>
            </a:extLst>
          </p:cNvPr>
          <p:cNvSpPr>
            <a:spLocks/>
          </p:cNvSpPr>
          <p:nvPr/>
        </p:nvSpPr>
        <p:spPr bwMode="auto">
          <a:xfrm>
            <a:off x="7547524" y="2386013"/>
            <a:ext cx="1266825" cy="38100"/>
          </a:xfrm>
          <a:custGeom>
            <a:avLst/>
            <a:gdLst>
              <a:gd name="T0" fmla="*/ 0 w 1266825"/>
              <a:gd name="T1" fmla="*/ 38100 h 38100"/>
              <a:gd name="T2" fmla="*/ 261937 w 1266825"/>
              <a:gd name="T3" fmla="*/ 33337 h 38100"/>
              <a:gd name="T4" fmla="*/ 276225 w 1266825"/>
              <a:gd name="T5" fmla="*/ 28575 h 38100"/>
              <a:gd name="T6" fmla="*/ 304800 w 1266825"/>
              <a:gd name="T7" fmla="*/ 23812 h 38100"/>
              <a:gd name="T8" fmla="*/ 319087 w 1266825"/>
              <a:gd name="T9" fmla="*/ 19050 h 38100"/>
              <a:gd name="T10" fmla="*/ 433387 w 1266825"/>
              <a:gd name="T11" fmla="*/ 0 h 38100"/>
              <a:gd name="T12" fmla="*/ 676275 w 1266825"/>
              <a:gd name="T13" fmla="*/ 4762 h 38100"/>
              <a:gd name="T14" fmla="*/ 719137 w 1266825"/>
              <a:gd name="T15" fmla="*/ 9525 h 38100"/>
              <a:gd name="T16" fmla="*/ 804862 w 1266825"/>
              <a:gd name="T17" fmla="*/ 23812 h 38100"/>
              <a:gd name="T18" fmla="*/ 1266825 w 1266825"/>
              <a:gd name="T19" fmla="*/ 19050 h 3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6825" h="38100">
                <a:moveTo>
                  <a:pt x="0" y="38100"/>
                </a:moveTo>
                <a:cubicBezTo>
                  <a:pt x="87312" y="36512"/>
                  <a:pt x="174662" y="36346"/>
                  <a:pt x="261937" y="33337"/>
                </a:cubicBezTo>
                <a:cubicBezTo>
                  <a:pt x="266954" y="33164"/>
                  <a:pt x="271324" y="29664"/>
                  <a:pt x="276225" y="28575"/>
                </a:cubicBezTo>
                <a:cubicBezTo>
                  <a:pt x="285651" y="26480"/>
                  <a:pt x="295374" y="25907"/>
                  <a:pt x="304800" y="23812"/>
                </a:cubicBezTo>
                <a:cubicBezTo>
                  <a:pt x="309700" y="22723"/>
                  <a:pt x="314175" y="20084"/>
                  <a:pt x="319087" y="19050"/>
                </a:cubicBezTo>
                <a:cubicBezTo>
                  <a:pt x="383974" y="5390"/>
                  <a:pt x="381477" y="6488"/>
                  <a:pt x="433387" y="0"/>
                </a:cubicBezTo>
                <a:cubicBezTo>
                  <a:pt x="514350" y="1587"/>
                  <a:pt x="595342" y="2064"/>
                  <a:pt x="676275" y="4762"/>
                </a:cubicBezTo>
                <a:cubicBezTo>
                  <a:pt x="690642" y="5241"/>
                  <a:pt x="704917" y="7418"/>
                  <a:pt x="719137" y="9525"/>
                </a:cubicBezTo>
                <a:cubicBezTo>
                  <a:pt x="747793" y="13770"/>
                  <a:pt x="804862" y="23812"/>
                  <a:pt x="804862" y="23812"/>
                </a:cubicBezTo>
                <a:cubicBezTo>
                  <a:pt x="958850" y="22225"/>
                  <a:pt x="1266825" y="19050"/>
                  <a:pt x="1266825" y="19050"/>
                </a:cubicBezTo>
              </a:path>
            </a:pathLst>
          </a:custGeom>
          <a:noFill/>
          <a:ln w="3175" cap="flat" cmpd="sng"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2D2B5F48-5790-49D8-AA2D-68E1464C0BB6}"/>
              </a:ext>
            </a:extLst>
          </p:cNvPr>
          <p:cNvSpPr>
            <a:spLocks noChangeShapeType="1"/>
          </p:cNvSpPr>
          <p:nvPr/>
        </p:nvSpPr>
        <p:spPr bwMode="auto">
          <a:xfrm>
            <a:off x="7542761" y="3429000"/>
            <a:ext cx="2343150" cy="0"/>
          </a:xfrm>
          <a:prstGeom prst="line">
            <a:avLst/>
          </a:prstGeom>
          <a:noFill/>
          <a:ln w="31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1">
            <a:extLst>
              <a:ext uri="{FF2B5EF4-FFF2-40B4-BE49-F238E27FC236}">
                <a16:creationId xmlns:a16="http://schemas.microsoft.com/office/drawing/2014/main" id="{14A23F1C-2210-4BAE-8633-E179B7E104F3}"/>
              </a:ext>
            </a:extLst>
          </p:cNvPr>
          <p:cNvSpPr txBox="1">
            <a:spLocks noChangeArrowheads="1"/>
          </p:cNvSpPr>
          <p:nvPr/>
        </p:nvSpPr>
        <p:spPr bwMode="auto">
          <a:xfrm>
            <a:off x="7599911" y="2943225"/>
            <a:ext cx="3429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2">
            <a:extLst>
              <a:ext uri="{FF2B5EF4-FFF2-40B4-BE49-F238E27FC236}">
                <a16:creationId xmlns:a16="http://schemas.microsoft.com/office/drawing/2014/main" id="{A7EBF5CB-93A1-4380-9C26-A6A761738DD7}"/>
              </a:ext>
            </a:extLst>
          </p:cNvPr>
          <p:cNvSpPr>
            <a:spLocks noChangeShapeType="1"/>
          </p:cNvSpPr>
          <p:nvPr/>
        </p:nvSpPr>
        <p:spPr bwMode="auto">
          <a:xfrm>
            <a:off x="7771361" y="3257550"/>
            <a:ext cx="0" cy="171450"/>
          </a:xfrm>
          <a:prstGeom prst="line">
            <a:avLst/>
          </a:prstGeom>
          <a:noFill/>
          <a:ln w="31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3">
            <a:extLst>
              <a:ext uri="{FF2B5EF4-FFF2-40B4-BE49-F238E27FC236}">
                <a16:creationId xmlns:a16="http://schemas.microsoft.com/office/drawing/2014/main" id="{269A6F43-7D82-4675-A25B-9C426A0D71F6}"/>
              </a:ext>
            </a:extLst>
          </p:cNvPr>
          <p:cNvSpPr txBox="1">
            <a:spLocks noChangeArrowheads="1"/>
          </p:cNvSpPr>
          <p:nvPr/>
        </p:nvSpPr>
        <p:spPr bwMode="auto">
          <a:xfrm>
            <a:off x="8400011" y="291465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8/11/40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4">
            <a:extLst>
              <a:ext uri="{FF2B5EF4-FFF2-40B4-BE49-F238E27FC236}">
                <a16:creationId xmlns:a16="http://schemas.microsoft.com/office/drawing/2014/main" id="{7BF259C6-6DFB-4F35-987C-68FD878C6B63}"/>
              </a:ext>
            </a:extLst>
          </p:cNvPr>
          <p:cNvSpPr>
            <a:spLocks noChangeShapeType="1"/>
          </p:cNvSpPr>
          <p:nvPr/>
        </p:nvSpPr>
        <p:spPr bwMode="auto">
          <a:xfrm>
            <a:off x="8628611" y="3257550"/>
            <a:ext cx="0" cy="171450"/>
          </a:xfrm>
          <a:prstGeom prst="line">
            <a:avLst/>
          </a:prstGeom>
          <a:noFill/>
          <a:ln w="31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Oval 15">
            <a:extLst>
              <a:ext uri="{FF2B5EF4-FFF2-40B4-BE49-F238E27FC236}">
                <a16:creationId xmlns:a16="http://schemas.microsoft.com/office/drawing/2014/main" id="{B93FD2F8-8A34-43D2-B04A-270143F2EDC2}"/>
              </a:ext>
            </a:extLst>
          </p:cNvPr>
          <p:cNvSpPr>
            <a:spLocks noChangeArrowheads="1"/>
          </p:cNvSpPr>
          <p:nvPr/>
        </p:nvSpPr>
        <p:spPr bwMode="auto">
          <a:xfrm>
            <a:off x="7742786" y="3143250"/>
            <a:ext cx="85725" cy="114300"/>
          </a:xfrm>
          <a:prstGeom prst="ellipse">
            <a:avLst/>
          </a:prstGeom>
          <a:noFill/>
          <a:ln w="317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Oval 16">
            <a:extLst>
              <a:ext uri="{FF2B5EF4-FFF2-40B4-BE49-F238E27FC236}">
                <a16:creationId xmlns:a16="http://schemas.microsoft.com/office/drawing/2014/main" id="{BCAE8A93-1636-47CB-8842-E4A41A6551F2}"/>
              </a:ext>
            </a:extLst>
          </p:cNvPr>
          <p:cNvSpPr>
            <a:spLocks noChangeArrowheads="1"/>
          </p:cNvSpPr>
          <p:nvPr/>
        </p:nvSpPr>
        <p:spPr bwMode="auto">
          <a:xfrm>
            <a:off x="8600036" y="3143250"/>
            <a:ext cx="85725" cy="114300"/>
          </a:xfrm>
          <a:prstGeom prst="ellipse">
            <a:avLst/>
          </a:prstGeom>
          <a:noFill/>
          <a:ln w="317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Freeform 17">
            <a:extLst>
              <a:ext uri="{FF2B5EF4-FFF2-40B4-BE49-F238E27FC236}">
                <a16:creationId xmlns:a16="http://schemas.microsoft.com/office/drawing/2014/main" id="{587EEFFF-90A3-491D-A305-F2A5174D08B4}"/>
              </a:ext>
            </a:extLst>
          </p:cNvPr>
          <p:cNvSpPr>
            <a:spLocks/>
          </p:cNvSpPr>
          <p:nvPr/>
        </p:nvSpPr>
        <p:spPr bwMode="auto">
          <a:xfrm>
            <a:off x="7547524" y="3186113"/>
            <a:ext cx="1266825" cy="38100"/>
          </a:xfrm>
          <a:custGeom>
            <a:avLst/>
            <a:gdLst>
              <a:gd name="T0" fmla="*/ 0 w 1266825"/>
              <a:gd name="T1" fmla="*/ 38100 h 38100"/>
              <a:gd name="T2" fmla="*/ 261937 w 1266825"/>
              <a:gd name="T3" fmla="*/ 33337 h 38100"/>
              <a:gd name="T4" fmla="*/ 276225 w 1266825"/>
              <a:gd name="T5" fmla="*/ 28575 h 38100"/>
              <a:gd name="T6" fmla="*/ 304800 w 1266825"/>
              <a:gd name="T7" fmla="*/ 23812 h 38100"/>
              <a:gd name="T8" fmla="*/ 319087 w 1266825"/>
              <a:gd name="T9" fmla="*/ 19050 h 38100"/>
              <a:gd name="T10" fmla="*/ 433387 w 1266825"/>
              <a:gd name="T11" fmla="*/ 0 h 38100"/>
              <a:gd name="T12" fmla="*/ 676275 w 1266825"/>
              <a:gd name="T13" fmla="*/ 4762 h 38100"/>
              <a:gd name="T14" fmla="*/ 719137 w 1266825"/>
              <a:gd name="T15" fmla="*/ 9525 h 38100"/>
              <a:gd name="T16" fmla="*/ 804862 w 1266825"/>
              <a:gd name="T17" fmla="*/ 23812 h 38100"/>
              <a:gd name="T18" fmla="*/ 1266825 w 1266825"/>
              <a:gd name="T19" fmla="*/ 19050 h 3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6825" h="38100">
                <a:moveTo>
                  <a:pt x="0" y="38100"/>
                </a:moveTo>
                <a:cubicBezTo>
                  <a:pt x="87312" y="36512"/>
                  <a:pt x="174662" y="36346"/>
                  <a:pt x="261937" y="33337"/>
                </a:cubicBezTo>
                <a:cubicBezTo>
                  <a:pt x="266954" y="33164"/>
                  <a:pt x="271324" y="29664"/>
                  <a:pt x="276225" y="28575"/>
                </a:cubicBezTo>
                <a:cubicBezTo>
                  <a:pt x="285651" y="26480"/>
                  <a:pt x="295374" y="25907"/>
                  <a:pt x="304800" y="23812"/>
                </a:cubicBezTo>
                <a:cubicBezTo>
                  <a:pt x="309700" y="22723"/>
                  <a:pt x="314175" y="20084"/>
                  <a:pt x="319087" y="19050"/>
                </a:cubicBezTo>
                <a:cubicBezTo>
                  <a:pt x="383974" y="5390"/>
                  <a:pt x="381477" y="6488"/>
                  <a:pt x="433387" y="0"/>
                </a:cubicBezTo>
                <a:cubicBezTo>
                  <a:pt x="514350" y="1587"/>
                  <a:pt x="595342" y="2064"/>
                  <a:pt x="676275" y="4762"/>
                </a:cubicBezTo>
                <a:cubicBezTo>
                  <a:pt x="690642" y="5241"/>
                  <a:pt x="704917" y="7418"/>
                  <a:pt x="719137" y="9525"/>
                </a:cubicBezTo>
                <a:cubicBezTo>
                  <a:pt x="747793" y="13770"/>
                  <a:pt x="804862" y="23812"/>
                  <a:pt x="804862" y="23812"/>
                </a:cubicBezTo>
                <a:cubicBezTo>
                  <a:pt x="958850" y="22225"/>
                  <a:pt x="1266825" y="19050"/>
                  <a:pt x="1266825" y="19050"/>
                </a:cubicBezTo>
              </a:path>
            </a:pathLst>
          </a:custGeom>
          <a:noFill/>
          <a:ln w="3175" cap="flat" cmpd="sng"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8">
            <a:extLst>
              <a:ext uri="{FF2B5EF4-FFF2-40B4-BE49-F238E27FC236}">
                <a16:creationId xmlns:a16="http://schemas.microsoft.com/office/drawing/2014/main" id="{F60FB4B0-1D8F-4EAC-9710-D705E0FAFCC5}"/>
              </a:ext>
            </a:extLst>
          </p:cNvPr>
          <p:cNvSpPr txBox="1">
            <a:spLocks noChangeArrowheads="1"/>
          </p:cNvSpPr>
          <p:nvPr/>
        </p:nvSpPr>
        <p:spPr bwMode="auto">
          <a:xfrm>
            <a:off x="9428711" y="2143125"/>
            <a:ext cx="571500" cy="171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19">
            <a:extLst>
              <a:ext uri="{FF2B5EF4-FFF2-40B4-BE49-F238E27FC236}">
                <a16:creationId xmlns:a16="http://schemas.microsoft.com/office/drawing/2014/main" id="{4479B382-9EE2-4289-A3A9-120EB760ED7C}"/>
              </a:ext>
            </a:extLst>
          </p:cNvPr>
          <p:cNvSpPr>
            <a:spLocks noChangeShapeType="1"/>
          </p:cNvSpPr>
          <p:nvPr/>
        </p:nvSpPr>
        <p:spPr bwMode="auto">
          <a:xfrm>
            <a:off x="9714461" y="2457450"/>
            <a:ext cx="0" cy="171450"/>
          </a:xfrm>
          <a:prstGeom prst="line">
            <a:avLst/>
          </a:prstGeom>
          <a:noFill/>
          <a:ln w="31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Oval 20">
            <a:extLst>
              <a:ext uri="{FF2B5EF4-FFF2-40B4-BE49-F238E27FC236}">
                <a16:creationId xmlns:a16="http://schemas.microsoft.com/office/drawing/2014/main" id="{C26CAC76-3F7A-454B-B30F-101735E45C79}"/>
              </a:ext>
            </a:extLst>
          </p:cNvPr>
          <p:cNvSpPr>
            <a:spLocks noChangeArrowheads="1"/>
          </p:cNvSpPr>
          <p:nvPr/>
        </p:nvSpPr>
        <p:spPr bwMode="auto">
          <a:xfrm>
            <a:off x="9685886" y="2343150"/>
            <a:ext cx="85725" cy="114300"/>
          </a:xfrm>
          <a:prstGeom prst="ellipse">
            <a:avLst/>
          </a:prstGeom>
          <a:noFill/>
          <a:ln w="317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Freeform 21">
            <a:extLst>
              <a:ext uri="{FF2B5EF4-FFF2-40B4-BE49-F238E27FC236}">
                <a16:creationId xmlns:a16="http://schemas.microsoft.com/office/drawing/2014/main" id="{A430711A-6438-4DE1-8694-C9A0E6222D7B}"/>
              </a:ext>
            </a:extLst>
          </p:cNvPr>
          <p:cNvSpPr>
            <a:spLocks/>
          </p:cNvSpPr>
          <p:nvPr/>
        </p:nvSpPr>
        <p:spPr bwMode="auto">
          <a:xfrm>
            <a:off x="9257261" y="2371725"/>
            <a:ext cx="971550" cy="57150"/>
          </a:xfrm>
          <a:custGeom>
            <a:avLst/>
            <a:gdLst>
              <a:gd name="T0" fmla="*/ 0 w 1266825"/>
              <a:gd name="T1" fmla="*/ 38100 h 38100"/>
              <a:gd name="T2" fmla="*/ 261937 w 1266825"/>
              <a:gd name="T3" fmla="*/ 33337 h 38100"/>
              <a:gd name="T4" fmla="*/ 276225 w 1266825"/>
              <a:gd name="T5" fmla="*/ 28575 h 38100"/>
              <a:gd name="T6" fmla="*/ 304800 w 1266825"/>
              <a:gd name="T7" fmla="*/ 23812 h 38100"/>
              <a:gd name="T8" fmla="*/ 319087 w 1266825"/>
              <a:gd name="T9" fmla="*/ 19050 h 38100"/>
              <a:gd name="T10" fmla="*/ 433387 w 1266825"/>
              <a:gd name="T11" fmla="*/ 0 h 38100"/>
              <a:gd name="T12" fmla="*/ 676275 w 1266825"/>
              <a:gd name="T13" fmla="*/ 4762 h 38100"/>
              <a:gd name="T14" fmla="*/ 719137 w 1266825"/>
              <a:gd name="T15" fmla="*/ 9525 h 38100"/>
              <a:gd name="T16" fmla="*/ 804862 w 1266825"/>
              <a:gd name="T17" fmla="*/ 23812 h 38100"/>
              <a:gd name="T18" fmla="*/ 1266825 w 1266825"/>
              <a:gd name="T19" fmla="*/ 19050 h 3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6825" h="38100">
                <a:moveTo>
                  <a:pt x="0" y="38100"/>
                </a:moveTo>
                <a:cubicBezTo>
                  <a:pt x="87312" y="36512"/>
                  <a:pt x="174662" y="36346"/>
                  <a:pt x="261937" y="33337"/>
                </a:cubicBezTo>
                <a:cubicBezTo>
                  <a:pt x="266954" y="33164"/>
                  <a:pt x="271324" y="29664"/>
                  <a:pt x="276225" y="28575"/>
                </a:cubicBezTo>
                <a:cubicBezTo>
                  <a:pt x="285651" y="26480"/>
                  <a:pt x="295374" y="25907"/>
                  <a:pt x="304800" y="23812"/>
                </a:cubicBezTo>
                <a:cubicBezTo>
                  <a:pt x="309700" y="22723"/>
                  <a:pt x="314175" y="20084"/>
                  <a:pt x="319087" y="19050"/>
                </a:cubicBezTo>
                <a:cubicBezTo>
                  <a:pt x="383974" y="5390"/>
                  <a:pt x="381477" y="6488"/>
                  <a:pt x="433387" y="0"/>
                </a:cubicBezTo>
                <a:cubicBezTo>
                  <a:pt x="514350" y="1587"/>
                  <a:pt x="595342" y="2064"/>
                  <a:pt x="676275" y="4762"/>
                </a:cubicBezTo>
                <a:cubicBezTo>
                  <a:pt x="690642" y="5241"/>
                  <a:pt x="704917" y="7418"/>
                  <a:pt x="719137" y="9525"/>
                </a:cubicBezTo>
                <a:cubicBezTo>
                  <a:pt x="747793" y="13770"/>
                  <a:pt x="804862" y="23812"/>
                  <a:pt x="804862" y="23812"/>
                </a:cubicBezTo>
                <a:cubicBezTo>
                  <a:pt x="958850" y="22225"/>
                  <a:pt x="1266825" y="19050"/>
                  <a:pt x="1266825" y="19050"/>
                </a:cubicBezTo>
              </a:path>
            </a:pathLst>
          </a:custGeom>
          <a:noFill/>
          <a:ln w="3175" cap="flat" cmpd="sng"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866895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2938</TotalTime>
  <Words>4437</Words>
  <Application>Microsoft Office PowerPoint</Application>
  <PresentationFormat>Widescreen</PresentationFormat>
  <Paragraphs>335</Paragraphs>
  <Slides>24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vt:lpstr>
      <vt:lpstr>Arial Narrow</vt:lpstr>
      <vt:lpstr>Arial Rounded MT Bold</vt:lpstr>
      <vt:lpstr>Calibri</vt:lpstr>
      <vt:lpstr>Calibri Light</vt:lpstr>
      <vt:lpstr>Times New Roman</vt:lpstr>
      <vt:lpstr>Webdings</vt:lpstr>
      <vt:lpstr>Wingdings</vt:lpstr>
      <vt:lpstr>Wingdings 3</vt:lpstr>
      <vt:lpstr>Office Theme</vt:lpstr>
      <vt:lpstr>Brazil SOTP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Brazil SOTP</dc:title>
  <dc:creator>Elaine Steiner</dc:creator>
  <cp:lastModifiedBy>Elaine Steiner</cp:lastModifiedBy>
  <cp:revision>158</cp:revision>
  <cp:lastPrinted>2019-09-21T02:04:47Z</cp:lastPrinted>
  <dcterms:created xsi:type="dcterms:W3CDTF">2019-08-30T02:53:35Z</dcterms:created>
  <dcterms:modified xsi:type="dcterms:W3CDTF">2019-10-05T03:14:45Z</dcterms:modified>
</cp:coreProperties>
</file>