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handoutMasterIdLst>
    <p:handoutMasterId r:id="rId23"/>
  </p:handoutMasterIdLst>
  <p:sldIdLst>
    <p:sldId id="256" r:id="rId2"/>
    <p:sldId id="258" r:id="rId3"/>
    <p:sldId id="259" r:id="rId4"/>
    <p:sldId id="260" r:id="rId5"/>
    <p:sldId id="284" r:id="rId6"/>
    <p:sldId id="285" r:id="rId7"/>
    <p:sldId id="261" r:id="rId8"/>
    <p:sldId id="262" r:id="rId9"/>
    <p:sldId id="272" r:id="rId10"/>
    <p:sldId id="292" r:id="rId11"/>
    <p:sldId id="276" r:id="rId12"/>
    <p:sldId id="293" r:id="rId13"/>
    <p:sldId id="294" r:id="rId14"/>
    <p:sldId id="298" r:id="rId15"/>
    <p:sldId id="299" r:id="rId16"/>
    <p:sldId id="300" r:id="rId17"/>
    <p:sldId id="301" r:id="rId18"/>
    <p:sldId id="302" r:id="rId19"/>
    <p:sldId id="303" r:id="rId20"/>
    <p:sldId id="304" r:id="rId21"/>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1"/>
            <a:ext cx="3013763" cy="467071"/>
          </a:xfrm>
          <a:prstGeom prst="rect">
            <a:avLst/>
          </a:prstGeom>
        </p:spPr>
        <p:txBody>
          <a:bodyPr vert="horz" lIns="92930" tIns="46465" rIns="92930" bIns="46465" rtlCol="0"/>
          <a:lstStyle>
            <a:lvl1pPr algn="l">
              <a:defRPr sz="1200"/>
            </a:lvl1pPr>
          </a:lstStyle>
          <a:p>
            <a:endParaRPr lang="en-US"/>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3939465" y="1"/>
            <a:ext cx="3013763" cy="467071"/>
          </a:xfrm>
          <a:prstGeom prst="rect">
            <a:avLst/>
          </a:prstGeom>
        </p:spPr>
        <p:txBody>
          <a:bodyPr vert="horz" lIns="92930" tIns="46465" rIns="92930" bIns="46465" rtlCol="0"/>
          <a:lstStyle>
            <a:lvl1pPr algn="r">
              <a:defRPr sz="1200"/>
            </a:lvl1pPr>
          </a:lstStyle>
          <a:p>
            <a:fld id="{4CF94891-9E41-467C-AAB7-7004CCF0AC8E}" type="datetimeFigureOut">
              <a:rPr lang="en-US" smtClean="0"/>
              <a:pPr/>
              <a:t>11/22/2019</a:t>
            </a:fld>
            <a:endParaRPr lang="en-US"/>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8842030"/>
            <a:ext cx="3013763" cy="467070"/>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3939465" y="8842030"/>
            <a:ext cx="3013763" cy="467070"/>
          </a:xfrm>
          <a:prstGeom prst="rect">
            <a:avLst/>
          </a:prstGeom>
        </p:spPr>
        <p:txBody>
          <a:bodyPr vert="horz" lIns="92930" tIns="46465" rIns="92930" bIns="46465" rtlCol="0" anchor="b"/>
          <a:lstStyle>
            <a:lvl1pPr algn="r">
              <a:defRPr sz="1200"/>
            </a:lvl1pPr>
          </a:lstStyle>
          <a:p>
            <a:fld id="{5469001B-DFD2-400E-8DAB-E2FD2FCF2DF9}" type="slidenum">
              <a:rPr lang="en-US" smtClean="0"/>
              <a:pPr/>
              <a:t>‹#›</a:t>
            </a:fld>
            <a:endParaRPr lang="en-US"/>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7071"/>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5" y="1"/>
            <a:ext cx="3013763" cy="467071"/>
          </a:xfrm>
          <a:prstGeom prst="rect">
            <a:avLst/>
          </a:prstGeom>
        </p:spPr>
        <p:txBody>
          <a:bodyPr vert="horz" lIns="92930" tIns="46465" rIns="92930" bIns="46465" rtlCol="0"/>
          <a:lstStyle>
            <a:lvl1pPr algn="r">
              <a:defRPr sz="1200"/>
            </a:lvl1pPr>
          </a:lstStyle>
          <a:p>
            <a:fld id="{837D9D4E-9AB5-42FC-B661-8586A96AAFF9}" type="datetimeFigureOut">
              <a:rPr lang="en-US" smtClean="0"/>
              <a:pPr/>
              <a:t>11/22/2019</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9"/>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0"/>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5" y="8842030"/>
            <a:ext cx="3013763" cy="467070"/>
          </a:xfrm>
          <a:prstGeom prst="rect">
            <a:avLst/>
          </a:prstGeom>
        </p:spPr>
        <p:txBody>
          <a:bodyPr vert="horz" lIns="92930" tIns="46465" rIns="92930" bIns="46465" rtlCol="0" anchor="b"/>
          <a:lstStyle>
            <a:lvl1pPr algn="r">
              <a:defRPr sz="1200"/>
            </a:lvl1pPr>
          </a:lstStyle>
          <a:p>
            <a:fld id="{EF06036B-5AF4-4E85-B195-FF8FE76711EE}" type="slidenum">
              <a:rPr lang="en-US" smtClean="0"/>
              <a:pPr/>
              <a:t>‹#›</a:t>
            </a:fld>
            <a:endParaRPr lang="en-US"/>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67A14179-CFDC-45B6-9D20-4DDA0AFDBA44}" type="datetime1">
              <a:rPr lang="en-US" smtClean="0"/>
              <a:t>11/22/2019</a:t>
            </a:fld>
            <a:endParaRPr lang="en-US"/>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E768818F-C062-47AD-B191-D90D60E6E607}" type="datetime1">
              <a:rPr lang="en-US" smtClean="0"/>
              <a:t>11/22/2019</a:t>
            </a:fld>
            <a:endParaRPr lang="en-US"/>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08715558-2E4B-4B14-941F-86D688BEAAFB}" type="datetime1">
              <a:rPr lang="en-US" smtClean="0"/>
              <a:t>11/22/2019</a:t>
            </a:fld>
            <a:endParaRPr lang="en-US"/>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CC96B892-ED70-4E08-98E5-8EF6E60B28AD}" type="datetime1">
              <a:rPr lang="en-US" smtClean="0"/>
              <a:t>11/22/2019</a:t>
            </a:fld>
            <a:endParaRPr lang="en-US"/>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3B15EC05-C6AF-4F2A-8550-ADEAF2701396}" type="datetime1">
              <a:rPr lang="en-US" smtClean="0"/>
              <a:t>11/22/2019</a:t>
            </a:fld>
            <a:endParaRPr lang="en-US"/>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1A286E76-BD43-4725-BFED-D0E361C39A9B}" type="datetime1">
              <a:rPr lang="en-US" smtClean="0"/>
              <a:t>11/22/2019</a:t>
            </a:fld>
            <a:endParaRPr lang="en-US"/>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0EEC922B-9C10-4373-BCC7-E859739619D0}" type="datetime1">
              <a:rPr lang="en-US" smtClean="0"/>
              <a:t>11/22/2019</a:t>
            </a:fld>
            <a:endParaRPr lang="en-US"/>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1BCB2B81-0572-4AD6-BAAC-F99D57636DEB}" type="datetime1">
              <a:rPr lang="en-US" smtClean="0"/>
              <a:t>11/22/2019</a:t>
            </a:fld>
            <a:endParaRPr lang="en-US"/>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6CA258FF-8B62-4E3F-98C1-7661477A11C8}" type="datetime1">
              <a:rPr lang="en-US" smtClean="0"/>
              <a:t>11/22/2019</a:t>
            </a:fld>
            <a:endParaRPr lang="en-US"/>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24C916D1-6DC0-47C9-BF86-2A8955B801F5}" type="datetime1">
              <a:rPr lang="en-US" smtClean="0"/>
              <a:t>11/22/2019</a:t>
            </a:fld>
            <a:endParaRPr lang="en-US"/>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96B33AFE-4A6C-4092-8CC7-D1EE423E0788}" type="datetime1">
              <a:rPr lang="en-US" smtClean="0"/>
              <a:t>11/22/2019</a:t>
            </a:fld>
            <a:endParaRPr lang="en-US"/>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25657-8E54-4727-ADD3-59158E15C071}" type="datetime1">
              <a:rPr lang="en-US" smtClean="0"/>
              <a:t>11/22/2019</a:t>
            </a:fld>
            <a:endParaRPr lang="en-US"/>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08C6-662A-4F63-9892-98C6BE690D2C}"/>
              </a:ext>
            </a:extLst>
          </p:cNvPr>
          <p:cNvSpPr>
            <a:spLocks noGrp="1"/>
          </p:cNvSpPr>
          <p:nvPr>
            <p:ph type="ctrTitle"/>
          </p:nvPr>
        </p:nvSpPr>
        <p:spPr/>
        <p:txBody>
          <a:bodyPr/>
          <a:lstStyle/>
          <a:p>
            <a:r>
              <a:rPr lang="en-US" dirty="0"/>
              <a:t>Brazil SOTP</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p:txBody>
          <a:bodyPr>
            <a:normAutofit/>
          </a:bodyPr>
          <a:lstStyle/>
          <a:p>
            <a:r>
              <a:rPr lang="en-US" dirty="0"/>
              <a:t>Trimester Summary, Protest of the Princes</a:t>
            </a:r>
          </a:p>
          <a:p>
            <a:r>
              <a:rPr lang="en-US" dirty="0"/>
              <a:t>Tess Lambert</a:t>
            </a:r>
          </a:p>
          <a:p>
            <a:r>
              <a:rPr lang="en-US" dirty="0"/>
              <a:t>4/04/19</a:t>
            </a:r>
          </a:p>
        </p:txBody>
      </p:sp>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p:txBody>
          <a:bodyPr/>
          <a:lstStyle/>
          <a:p>
            <a:fld id="{1E1B8BD3-EEEF-4896-BEE3-06C250004F3C}" type="slidenum">
              <a:rPr lang="en-US" smtClean="0"/>
              <a:pPr/>
              <a:t>1</a:t>
            </a:fld>
            <a:endParaRPr lang="en-US"/>
          </a:p>
        </p:txBody>
      </p:sp>
      <p:pic>
        <p:nvPicPr>
          <p:cNvPr id="4" name="Picture 3">
            <a:extLst>
              <a:ext uri="{FF2B5EF4-FFF2-40B4-BE49-F238E27FC236}">
                <a16:creationId xmlns:a16="http://schemas.microsoft.com/office/drawing/2014/main" id="{01CF95AA-36F0-4B2B-BEB4-19E1433FB62E}"/>
              </a:ext>
            </a:extLst>
          </p:cNvPr>
          <p:cNvPicPr>
            <a:picLocks noChangeAspect="1"/>
          </p:cNvPicPr>
          <p:nvPr/>
        </p:nvPicPr>
        <p:blipFill>
          <a:blip r:embed="rId2"/>
          <a:stretch>
            <a:fillRect/>
          </a:stretch>
        </p:blipFill>
        <p:spPr>
          <a:xfrm>
            <a:off x="5164364" y="1746131"/>
            <a:ext cx="1657143" cy="676190"/>
          </a:xfrm>
          <a:prstGeom prst="rect">
            <a:avLst/>
          </a:prstGeom>
        </p:spPr>
      </p:pic>
    </p:spTree>
    <p:extLst>
      <p:ext uri="{BB962C8B-B14F-4D97-AF65-F5344CB8AC3E}">
        <p14:creationId xmlns:p14="http://schemas.microsoft.com/office/powerpoint/2010/main" val="1329348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fade">
                                      <p:cBhvr>
                                        <p:cTn id="7" dur="1000"/>
                                        <p:tgtEl>
                                          <p:spTgt spid="1039"/>
                                        </p:tgtEl>
                                      </p:cBhvr>
                                    </p:animEffect>
                                    <p:anim calcmode="lin" valueType="num">
                                      <p:cBhvr>
                                        <p:cTn id="8" dur="1000" fill="hold"/>
                                        <p:tgtEl>
                                          <p:spTgt spid="1039"/>
                                        </p:tgtEl>
                                        <p:attrNameLst>
                                          <p:attrName>ppt_x</p:attrName>
                                        </p:attrNameLst>
                                      </p:cBhvr>
                                      <p:tavLst>
                                        <p:tav tm="0">
                                          <p:val>
                                            <p:strVal val="#ppt_x"/>
                                          </p:val>
                                        </p:tav>
                                        <p:tav tm="100000">
                                          <p:val>
                                            <p:strVal val="#ppt_x"/>
                                          </p:val>
                                        </p:tav>
                                      </p:tavLst>
                                    </p:anim>
                                    <p:anim calcmode="lin" valueType="num">
                                      <p:cBhvr>
                                        <p:cTn id="9" dur="1000" fill="hold"/>
                                        <p:tgtEl>
                                          <p:spTgt spid="10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6C6135-6515-41CB-9FCA-B5F958F0B102}"/>
              </a:ext>
            </a:extLst>
          </p:cNvPr>
          <p:cNvSpPr txBox="1"/>
          <p:nvPr/>
        </p:nvSpPr>
        <p:spPr>
          <a:xfrm>
            <a:off x="989687" y="894651"/>
            <a:ext cx="4542349" cy="4801314"/>
          </a:xfrm>
          <a:prstGeom prst="rect">
            <a:avLst/>
          </a:prstGeom>
          <a:noFill/>
        </p:spPr>
        <p:txBody>
          <a:bodyPr wrap="square" rtlCol="0">
            <a:spAutoFit/>
          </a:bodyPr>
          <a:lstStyle/>
          <a:p>
            <a:r>
              <a:rPr lang="en-US" sz="1600" dirty="0">
                <a:latin typeface="Arial Narrow" panose="020B0606020202030204" pitchFamily="34" charset="0"/>
              </a:rPr>
              <a:t>So where did we go next?  We started looking at 2019. What brought us to 2019? We went from discussing these battles in the history of World War II to looking at the message of time. The reason we're looking at time is because when we're looking in our past histories we have this repeated reference to the 9th of November. This has been our latest work to connect what we're seeing about November 9 into these battles. What significance does that date hold?  So 2014 took us to a midway point. 2019 shows at the end of that midway point where we see the end of revolution or the end of civil war. We saw that through revolutions. And we saw that that was a period from 2001 to 2019. We saw a November 9 in the French revolution it was 220 years before 2019. We recognize the November 9 from our history of World War II and from 1989 as a reoccurring theme. It’s been just in the last couple of studies that has really caused us to consider this date in history.</a:t>
            </a:r>
          </a:p>
          <a:p>
            <a:r>
              <a:rPr lang="en-US" dirty="0"/>
              <a:t> </a:t>
            </a:r>
          </a:p>
        </p:txBody>
      </p:sp>
      <p:sp>
        <p:nvSpPr>
          <p:cNvPr id="4" name="Slide Number Placeholder 23">
            <a:extLst>
              <a:ext uri="{FF2B5EF4-FFF2-40B4-BE49-F238E27FC236}">
                <a16:creationId xmlns:a16="http://schemas.microsoft.com/office/drawing/2014/main" id="{0B3584A6-A45E-43AB-A621-DEC5110BE0ED}"/>
              </a:ext>
            </a:extLst>
          </p:cNvPr>
          <p:cNvSpPr txBox="1">
            <a:spLocks/>
          </p:cNvSpPr>
          <p:nvPr/>
        </p:nvSpPr>
        <p:spPr>
          <a:xfrm>
            <a:off x="8216317" y="630003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1B8BD3-EEEF-4896-BEE3-06C250004F3C}" type="slidenum">
              <a:rPr lang="en-US" smtClean="0"/>
              <a:pPr/>
              <a:t>10</a:t>
            </a:fld>
            <a:endParaRPr lang="en-US" dirty="0"/>
          </a:p>
        </p:txBody>
      </p:sp>
      <p:sp>
        <p:nvSpPr>
          <p:cNvPr id="5" name="Text Box 2">
            <a:extLst>
              <a:ext uri="{FF2B5EF4-FFF2-40B4-BE49-F238E27FC236}">
                <a16:creationId xmlns:a16="http://schemas.microsoft.com/office/drawing/2014/main" id="{543496AF-0602-42C9-B120-C1403548ECEB}"/>
              </a:ext>
            </a:extLst>
          </p:cNvPr>
          <p:cNvSpPr txBox="1">
            <a:spLocks noChangeArrowheads="1"/>
          </p:cNvSpPr>
          <p:nvPr/>
        </p:nvSpPr>
        <p:spPr bwMode="auto">
          <a:xfrm>
            <a:off x="6737457" y="357945"/>
            <a:ext cx="2952925" cy="6107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Acts 27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27:37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273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X2  alpha and omega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Dan. 11:40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Kings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WW2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Stalin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Ipsus</a:t>
            </a:r>
            <a:r>
              <a:rPr kumimoji="0" lang="en-US" altLang="en-US" sz="1200" b="0" i="0" u="none" strike="noStrike" cap="none" normalizeH="0" baseline="0" dirty="0">
                <a:ln>
                  <a:noFill/>
                </a:ln>
                <a:solidFill>
                  <a:srgbClr val="000000"/>
                </a:solidFill>
                <a:effectLst/>
                <a:latin typeface="Arial Narrow" panose="020B0606020202030204" pitchFamily="34" charset="0"/>
              </a:rPr>
              <a:t>, Heraclea, Asculum, </a:t>
            </a:r>
            <a:r>
              <a:rPr kumimoji="0" lang="en-US" altLang="en-US" sz="1200" b="0" i="0" u="none" strike="noStrike" cap="none" normalizeH="0" baseline="0" dirty="0" err="1">
                <a:ln>
                  <a:noFill/>
                </a:ln>
                <a:solidFill>
                  <a:srgbClr val="000000"/>
                </a:solidFill>
                <a:effectLst/>
                <a:latin typeface="Arial Narrow" panose="020B0606020202030204" pitchFamily="34" charset="0"/>
              </a:rPr>
              <a:t>Beneventum</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Mode of warfare (information)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Line of information (cyber)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r>
              <a:rPr lang="en-US" sz="1200" dirty="0">
                <a:latin typeface="Arial Narrow" panose="020B0606020202030204" pitchFamily="34" charset="0"/>
              </a:rPr>
              <a:t>Line of information (cyber)</a:t>
            </a:r>
          </a:p>
          <a:p>
            <a:endParaRPr lang="en-US" sz="1200" dirty="0">
              <a:latin typeface="Arial Narrow" panose="020B0606020202030204" pitchFamily="34" charset="0"/>
            </a:endParaRPr>
          </a:p>
          <a:p>
            <a:r>
              <a:rPr lang="en-US" sz="1200" dirty="0">
                <a:latin typeface="Arial Narrow" panose="020B0606020202030204" pitchFamily="34" charset="0"/>
              </a:rPr>
              <a:t>· History</a:t>
            </a:r>
          </a:p>
          <a:p>
            <a:r>
              <a:rPr lang="en-US" sz="1200" dirty="0">
                <a:latin typeface="Arial Narrow" panose="020B0606020202030204" pitchFamily="34" charset="0"/>
              </a:rPr>
              <a:t>· SL  </a:t>
            </a:r>
            <a:r>
              <a:rPr lang="en-US" sz="1200" dirty="0">
                <a:latin typeface="Arial Narrow" panose="020B0606020202030204" pitchFamily="34" charset="0"/>
                <a:sym typeface="Wingdings" panose="05000000000000000000" pitchFamily="2" charset="2"/>
              </a:rPr>
              <a:t></a:t>
            </a:r>
            <a:r>
              <a:rPr lang="en-US" sz="1200" dirty="0">
                <a:latin typeface="Arial Narrow" panose="020B0606020202030204" pitchFamily="34" charset="0"/>
              </a:rPr>
              <a:t> 2014   (2012</a:t>
            </a:r>
            <a:r>
              <a:rPr lang="en-US" sz="1200" dirty="0">
                <a:latin typeface="Arial Narrow" panose="020B0606020202030204" pitchFamily="34" charset="0"/>
                <a:sym typeface="Wingdings" panose="05000000000000000000" pitchFamily="2" charset="2"/>
              </a:rPr>
              <a:t></a:t>
            </a:r>
            <a:r>
              <a:rPr lang="en-US" sz="1200" dirty="0">
                <a:latin typeface="Arial Narrow" panose="020B0606020202030204" pitchFamily="34" charset="0"/>
              </a:rPr>
              <a:t>2016)</a:t>
            </a:r>
          </a:p>
          <a:p>
            <a:r>
              <a:rPr lang="en-US" sz="1200" dirty="0">
                <a:latin typeface="Arial Narrow" panose="020B0606020202030204" pitchFamily="34" charset="0"/>
              </a:rPr>
              <a:t>	 Int.  +   </a:t>
            </a:r>
            <a:r>
              <a:rPr lang="en-US" sz="1200" dirty="0" err="1">
                <a:latin typeface="Arial Narrow" panose="020B0606020202030204" pitchFamily="34" charset="0"/>
              </a:rPr>
              <a:t>ext</a:t>
            </a:r>
            <a:endParaRPr lang="en-US" sz="1200" dirty="0">
              <a:latin typeface="Arial Narrow" panose="020B0606020202030204" pitchFamily="34" charset="0"/>
            </a:endParaRPr>
          </a:p>
          <a:p>
            <a:r>
              <a:rPr lang="en-US" sz="1200" dirty="0">
                <a:latin typeface="Arial Narrow" panose="020B0606020202030204" pitchFamily="34" charset="0"/>
              </a:rPr>
              <a:t>· Alliance </a:t>
            </a:r>
            <a:r>
              <a:rPr lang="en-US" sz="1200" dirty="0">
                <a:latin typeface="Arial Narrow" panose="020B0606020202030204" pitchFamily="34" charset="0"/>
                <a:sym typeface="Wingdings" panose="05000000000000000000" pitchFamily="2" charset="2"/>
              </a:rPr>
              <a:t></a:t>
            </a:r>
            <a:r>
              <a:rPr lang="en-US" sz="1200" dirty="0">
                <a:latin typeface="Arial Narrow" panose="020B0606020202030204" pitchFamily="34" charset="0"/>
              </a:rPr>
              <a:t> </a:t>
            </a:r>
            <a:r>
              <a:rPr lang="en-US" sz="1200" dirty="0" err="1">
                <a:latin typeface="Arial Narrow" panose="020B0606020202030204" pitchFamily="34" charset="0"/>
              </a:rPr>
              <a:t>Ipsus</a:t>
            </a:r>
            <a:endParaRPr lang="en-US" sz="1200" dirty="0">
              <a:latin typeface="Arial Narrow" panose="020B0606020202030204" pitchFamily="34" charset="0"/>
            </a:endParaRPr>
          </a:p>
          <a:p>
            <a:r>
              <a:rPr lang="en-US" sz="1200" dirty="0">
                <a:latin typeface="Arial Narrow" panose="020B0606020202030204" pitchFamily="34" charset="0"/>
              </a:rPr>
              <a:t>	    </a:t>
            </a:r>
            <a:r>
              <a:rPr lang="en-US" sz="1200" dirty="0">
                <a:latin typeface="Arial Narrow" panose="020B0606020202030204" pitchFamily="34" charset="0"/>
                <a:sym typeface="Wingdings" panose="05000000000000000000" pitchFamily="2" charset="2"/>
              </a:rPr>
              <a:t></a:t>
            </a:r>
            <a:r>
              <a:rPr lang="en-US" sz="1200" dirty="0">
                <a:latin typeface="Arial Narrow" panose="020B0606020202030204" pitchFamily="34" charset="0"/>
              </a:rPr>
              <a:t> Poland</a:t>
            </a:r>
          </a:p>
          <a:p>
            <a:r>
              <a:rPr lang="en-US" sz="1200" dirty="0">
                <a:latin typeface="Arial Narrow" panose="020B0606020202030204" pitchFamily="34" charset="0"/>
              </a:rPr>
              <a:t>· 2016, 2018 </a:t>
            </a:r>
            <a:r>
              <a:rPr lang="en-US" sz="1200" dirty="0">
                <a:latin typeface="Arial Narrow" panose="020B0606020202030204" pitchFamily="34" charset="0"/>
                <a:sym typeface="Wingdings" panose="05000000000000000000" pitchFamily="2" charset="2"/>
              </a:rPr>
              <a:t></a:t>
            </a:r>
            <a:r>
              <a:rPr lang="en-US" sz="1200" dirty="0">
                <a:latin typeface="Arial Narrow" panose="020B0606020202030204" pitchFamily="34" charset="0"/>
              </a:rPr>
              <a:t> </a:t>
            </a:r>
            <a:r>
              <a:rPr lang="en-US" sz="1200" dirty="0" err="1">
                <a:latin typeface="Arial Narrow" panose="020B0606020202030204" pitchFamily="34" charset="0"/>
              </a:rPr>
              <a:t>Ipsus</a:t>
            </a:r>
            <a:r>
              <a:rPr lang="en-US" sz="1200" dirty="0">
                <a:latin typeface="Arial Narrow" panose="020B0606020202030204" pitchFamily="34" charset="0"/>
              </a:rPr>
              <a:t> &amp; Heraclea</a:t>
            </a:r>
          </a:p>
          <a:p>
            <a:r>
              <a:rPr lang="en-US" sz="1200" dirty="0">
                <a:latin typeface="Arial Narrow" panose="020B0606020202030204" pitchFamily="34" charset="0"/>
              </a:rPr>
              <a:t>	  1   (Ant. &amp; Dem.)</a:t>
            </a:r>
          </a:p>
          <a:p>
            <a:r>
              <a:rPr lang="en-US" sz="1200" dirty="0">
                <a:latin typeface="Arial Narrow" panose="020B0606020202030204" pitchFamily="34" charset="0"/>
              </a:rPr>
              <a:t>                            2   (Sel. Vs Ant.)</a:t>
            </a:r>
          </a:p>
          <a:p>
            <a:r>
              <a:rPr lang="en-US" sz="1200" dirty="0">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3">
            <a:extLst>
              <a:ext uri="{FF2B5EF4-FFF2-40B4-BE49-F238E27FC236}">
                <a16:creationId xmlns:a16="http://schemas.microsoft.com/office/drawing/2014/main" id="{C133569C-4FCB-46A2-AF50-9BA66E67BBE8}"/>
              </a:ext>
            </a:extLst>
          </p:cNvPr>
          <p:cNvSpPr txBox="1">
            <a:spLocks noChangeArrowheads="1"/>
          </p:cNvSpPr>
          <p:nvPr/>
        </p:nvSpPr>
        <p:spPr bwMode="auto">
          <a:xfrm>
            <a:off x="7423257" y="1300920"/>
            <a:ext cx="15430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4">
            <a:extLst>
              <a:ext uri="{FF2B5EF4-FFF2-40B4-BE49-F238E27FC236}">
                <a16:creationId xmlns:a16="http://schemas.microsoft.com/office/drawing/2014/main" id="{B2EE2B75-A372-49A7-AA80-64D4B97B2BC1}"/>
              </a:ext>
            </a:extLst>
          </p:cNvPr>
          <p:cNvSpPr>
            <a:spLocks noChangeShapeType="1"/>
          </p:cNvSpPr>
          <p:nvPr/>
        </p:nvSpPr>
        <p:spPr bwMode="auto">
          <a:xfrm>
            <a:off x="7537557" y="1529520"/>
            <a:ext cx="131445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5">
            <a:extLst>
              <a:ext uri="{FF2B5EF4-FFF2-40B4-BE49-F238E27FC236}">
                <a16:creationId xmlns:a16="http://schemas.microsoft.com/office/drawing/2014/main" id="{C91AFAAE-3737-42B6-B188-F5ABCB7F1629}"/>
              </a:ext>
            </a:extLst>
          </p:cNvPr>
          <p:cNvSpPr>
            <a:spLocks noChangeShapeType="1"/>
          </p:cNvSpPr>
          <p:nvPr/>
        </p:nvSpPr>
        <p:spPr bwMode="auto">
          <a:xfrm>
            <a:off x="7651857" y="1415220"/>
            <a:ext cx="0" cy="1143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6">
            <a:extLst>
              <a:ext uri="{FF2B5EF4-FFF2-40B4-BE49-F238E27FC236}">
                <a16:creationId xmlns:a16="http://schemas.microsoft.com/office/drawing/2014/main" id="{F0B09AA8-0F60-4C6A-AC99-D4AEF9FB78B1}"/>
              </a:ext>
            </a:extLst>
          </p:cNvPr>
          <p:cNvSpPr>
            <a:spLocks noChangeShapeType="1"/>
          </p:cNvSpPr>
          <p:nvPr/>
        </p:nvSpPr>
        <p:spPr bwMode="auto">
          <a:xfrm>
            <a:off x="8737707" y="141522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7">
            <a:extLst>
              <a:ext uri="{FF2B5EF4-FFF2-40B4-BE49-F238E27FC236}">
                <a16:creationId xmlns:a16="http://schemas.microsoft.com/office/drawing/2014/main" id="{56120E3A-0E71-41AA-AF1E-6F0F944C2A26}"/>
              </a:ext>
            </a:extLst>
          </p:cNvPr>
          <p:cNvSpPr>
            <a:spLocks noChangeShapeType="1"/>
          </p:cNvSpPr>
          <p:nvPr/>
        </p:nvSpPr>
        <p:spPr bwMode="auto">
          <a:xfrm>
            <a:off x="7537557" y="1758120"/>
            <a:ext cx="13144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8">
            <a:extLst>
              <a:ext uri="{FF2B5EF4-FFF2-40B4-BE49-F238E27FC236}">
                <a16:creationId xmlns:a16="http://schemas.microsoft.com/office/drawing/2014/main" id="{ABCC1AD9-6B9D-4AB1-AC59-775DB4531543}"/>
              </a:ext>
            </a:extLst>
          </p:cNvPr>
          <p:cNvSpPr>
            <a:spLocks noChangeShapeType="1"/>
          </p:cNvSpPr>
          <p:nvPr/>
        </p:nvSpPr>
        <p:spPr bwMode="auto">
          <a:xfrm>
            <a:off x="7651857" y="164382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9">
            <a:extLst>
              <a:ext uri="{FF2B5EF4-FFF2-40B4-BE49-F238E27FC236}">
                <a16:creationId xmlns:a16="http://schemas.microsoft.com/office/drawing/2014/main" id="{B6D65F8D-EF8D-444A-93D0-B7EB23DEBDBA}"/>
              </a:ext>
            </a:extLst>
          </p:cNvPr>
          <p:cNvSpPr>
            <a:spLocks noChangeShapeType="1"/>
          </p:cNvSpPr>
          <p:nvPr/>
        </p:nvSpPr>
        <p:spPr bwMode="auto">
          <a:xfrm>
            <a:off x="8737707" y="164382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0">
            <a:extLst>
              <a:ext uri="{FF2B5EF4-FFF2-40B4-BE49-F238E27FC236}">
                <a16:creationId xmlns:a16="http://schemas.microsoft.com/office/drawing/2014/main" id="{2633F90F-A332-4895-83E6-033750456468}"/>
              </a:ext>
            </a:extLst>
          </p:cNvPr>
          <p:cNvSpPr>
            <a:spLocks noChangeShapeType="1"/>
          </p:cNvSpPr>
          <p:nvPr/>
        </p:nvSpPr>
        <p:spPr bwMode="auto">
          <a:xfrm>
            <a:off x="8623407" y="164382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1">
            <a:extLst>
              <a:ext uri="{FF2B5EF4-FFF2-40B4-BE49-F238E27FC236}">
                <a16:creationId xmlns:a16="http://schemas.microsoft.com/office/drawing/2014/main" id="{51A7709B-C2C0-4701-8936-5FF8F3756483}"/>
              </a:ext>
            </a:extLst>
          </p:cNvPr>
          <p:cNvSpPr>
            <a:spLocks noChangeShapeType="1"/>
          </p:cNvSpPr>
          <p:nvPr/>
        </p:nvSpPr>
        <p:spPr bwMode="auto">
          <a:xfrm>
            <a:off x="7766157" y="164382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2">
            <a:extLst>
              <a:ext uri="{FF2B5EF4-FFF2-40B4-BE49-F238E27FC236}">
                <a16:creationId xmlns:a16="http://schemas.microsoft.com/office/drawing/2014/main" id="{58DA7717-47CF-4F89-9DCF-AD61976D1E89}"/>
              </a:ext>
            </a:extLst>
          </p:cNvPr>
          <p:cNvSpPr txBox="1">
            <a:spLocks noChangeArrowheads="1"/>
          </p:cNvSpPr>
          <p:nvPr/>
        </p:nvSpPr>
        <p:spPr bwMode="auto">
          <a:xfrm>
            <a:off x="7594707" y="1815270"/>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3">
            <a:extLst>
              <a:ext uri="{FF2B5EF4-FFF2-40B4-BE49-F238E27FC236}">
                <a16:creationId xmlns:a16="http://schemas.microsoft.com/office/drawing/2014/main" id="{BC6E3367-3D4C-42E7-814B-7663E99A8375}"/>
              </a:ext>
            </a:extLst>
          </p:cNvPr>
          <p:cNvSpPr txBox="1">
            <a:spLocks noChangeArrowheads="1"/>
          </p:cNvSpPr>
          <p:nvPr/>
        </p:nvSpPr>
        <p:spPr bwMode="auto">
          <a:xfrm>
            <a:off x="8566257" y="1815270"/>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4">
            <a:extLst>
              <a:ext uri="{FF2B5EF4-FFF2-40B4-BE49-F238E27FC236}">
                <a16:creationId xmlns:a16="http://schemas.microsoft.com/office/drawing/2014/main" id="{F653A356-3ADD-492C-8B5C-B070E5C171EF}"/>
              </a:ext>
            </a:extLst>
          </p:cNvPr>
          <p:cNvSpPr txBox="1">
            <a:spLocks noChangeArrowheads="1"/>
          </p:cNvSpPr>
          <p:nvPr/>
        </p:nvSpPr>
        <p:spPr bwMode="auto">
          <a:xfrm>
            <a:off x="6966057" y="2443920"/>
            <a:ext cx="20002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5">
            <a:extLst>
              <a:ext uri="{FF2B5EF4-FFF2-40B4-BE49-F238E27FC236}">
                <a16:creationId xmlns:a16="http://schemas.microsoft.com/office/drawing/2014/main" id="{110A5B0B-BDD2-40C6-BB5B-E08B9CB4A2C5}"/>
              </a:ext>
            </a:extLst>
          </p:cNvPr>
          <p:cNvSpPr>
            <a:spLocks noChangeShapeType="1"/>
          </p:cNvSpPr>
          <p:nvPr/>
        </p:nvSpPr>
        <p:spPr bwMode="auto">
          <a:xfrm>
            <a:off x="7080357" y="2672520"/>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6">
            <a:extLst>
              <a:ext uri="{FF2B5EF4-FFF2-40B4-BE49-F238E27FC236}">
                <a16:creationId xmlns:a16="http://schemas.microsoft.com/office/drawing/2014/main" id="{5B5DE542-1099-4B9E-A621-2A844CB6BD36}"/>
              </a:ext>
            </a:extLst>
          </p:cNvPr>
          <p:cNvSpPr>
            <a:spLocks noChangeShapeType="1"/>
          </p:cNvSpPr>
          <p:nvPr/>
        </p:nvSpPr>
        <p:spPr bwMode="auto">
          <a:xfrm>
            <a:off x="7080357" y="255822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7">
            <a:extLst>
              <a:ext uri="{FF2B5EF4-FFF2-40B4-BE49-F238E27FC236}">
                <a16:creationId xmlns:a16="http://schemas.microsoft.com/office/drawing/2014/main" id="{FB1F42BB-4DA1-4C25-8922-551BA64EA280}"/>
              </a:ext>
            </a:extLst>
          </p:cNvPr>
          <p:cNvSpPr>
            <a:spLocks noChangeShapeType="1"/>
          </p:cNvSpPr>
          <p:nvPr/>
        </p:nvSpPr>
        <p:spPr bwMode="auto">
          <a:xfrm>
            <a:off x="7766157" y="255822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18">
            <a:extLst>
              <a:ext uri="{FF2B5EF4-FFF2-40B4-BE49-F238E27FC236}">
                <a16:creationId xmlns:a16="http://schemas.microsoft.com/office/drawing/2014/main" id="{493C6B7C-A546-459F-8555-8FD2011EA596}"/>
              </a:ext>
            </a:extLst>
          </p:cNvPr>
          <p:cNvSpPr>
            <a:spLocks noChangeShapeType="1"/>
          </p:cNvSpPr>
          <p:nvPr/>
        </p:nvSpPr>
        <p:spPr bwMode="auto">
          <a:xfrm>
            <a:off x="7080357" y="3015420"/>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19">
            <a:extLst>
              <a:ext uri="{FF2B5EF4-FFF2-40B4-BE49-F238E27FC236}">
                <a16:creationId xmlns:a16="http://schemas.microsoft.com/office/drawing/2014/main" id="{C7041561-6321-4148-9CC0-855ADE2BC4CB}"/>
              </a:ext>
            </a:extLst>
          </p:cNvPr>
          <p:cNvSpPr>
            <a:spLocks noChangeShapeType="1"/>
          </p:cNvSpPr>
          <p:nvPr/>
        </p:nvSpPr>
        <p:spPr bwMode="auto">
          <a:xfrm>
            <a:off x="7080357" y="290112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0">
            <a:extLst>
              <a:ext uri="{FF2B5EF4-FFF2-40B4-BE49-F238E27FC236}">
                <a16:creationId xmlns:a16="http://schemas.microsoft.com/office/drawing/2014/main" id="{755529DE-8B9B-4407-B637-3938C85CEA34}"/>
              </a:ext>
            </a:extLst>
          </p:cNvPr>
          <p:cNvSpPr>
            <a:spLocks noChangeShapeType="1"/>
          </p:cNvSpPr>
          <p:nvPr/>
        </p:nvSpPr>
        <p:spPr bwMode="auto">
          <a:xfrm>
            <a:off x="7766157" y="290112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1">
            <a:extLst>
              <a:ext uri="{FF2B5EF4-FFF2-40B4-BE49-F238E27FC236}">
                <a16:creationId xmlns:a16="http://schemas.microsoft.com/office/drawing/2014/main" id="{A5225834-06CC-4BEA-BBFA-7FF260769073}"/>
              </a:ext>
            </a:extLst>
          </p:cNvPr>
          <p:cNvSpPr>
            <a:spLocks noChangeShapeType="1"/>
          </p:cNvSpPr>
          <p:nvPr/>
        </p:nvSpPr>
        <p:spPr bwMode="auto">
          <a:xfrm>
            <a:off x="8166207" y="2615370"/>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2">
            <a:extLst>
              <a:ext uri="{FF2B5EF4-FFF2-40B4-BE49-F238E27FC236}">
                <a16:creationId xmlns:a16="http://schemas.microsoft.com/office/drawing/2014/main" id="{99F7F7C5-67D8-459F-886A-5FCE4785D234}"/>
              </a:ext>
            </a:extLst>
          </p:cNvPr>
          <p:cNvSpPr>
            <a:spLocks noChangeShapeType="1"/>
          </p:cNvSpPr>
          <p:nvPr/>
        </p:nvSpPr>
        <p:spPr bwMode="auto">
          <a:xfrm>
            <a:off x="8166207" y="250107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3">
            <a:extLst>
              <a:ext uri="{FF2B5EF4-FFF2-40B4-BE49-F238E27FC236}">
                <a16:creationId xmlns:a16="http://schemas.microsoft.com/office/drawing/2014/main" id="{FC38C83B-E05B-4F31-AB57-7414201761CF}"/>
              </a:ext>
            </a:extLst>
          </p:cNvPr>
          <p:cNvSpPr>
            <a:spLocks noChangeShapeType="1"/>
          </p:cNvSpPr>
          <p:nvPr/>
        </p:nvSpPr>
        <p:spPr bwMode="auto">
          <a:xfrm>
            <a:off x="8852007" y="250107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4">
            <a:extLst>
              <a:ext uri="{FF2B5EF4-FFF2-40B4-BE49-F238E27FC236}">
                <a16:creationId xmlns:a16="http://schemas.microsoft.com/office/drawing/2014/main" id="{FFD5B277-32B9-47FD-896D-1A1D18AB5660}"/>
              </a:ext>
            </a:extLst>
          </p:cNvPr>
          <p:cNvSpPr>
            <a:spLocks noChangeShapeType="1"/>
          </p:cNvSpPr>
          <p:nvPr/>
        </p:nvSpPr>
        <p:spPr bwMode="auto">
          <a:xfrm>
            <a:off x="8166207" y="2843970"/>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5">
            <a:extLst>
              <a:ext uri="{FF2B5EF4-FFF2-40B4-BE49-F238E27FC236}">
                <a16:creationId xmlns:a16="http://schemas.microsoft.com/office/drawing/2014/main" id="{1424412F-259C-47F9-90FB-F1399E9B960B}"/>
              </a:ext>
            </a:extLst>
          </p:cNvPr>
          <p:cNvSpPr>
            <a:spLocks noChangeShapeType="1"/>
          </p:cNvSpPr>
          <p:nvPr/>
        </p:nvSpPr>
        <p:spPr bwMode="auto">
          <a:xfrm>
            <a:off x="8166207" y="272967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6">
            <a:extLst>
              <a:ext uri="{FF2B5EF4-FFF2-40B4-BE49-F238E27FC236}">
                <a16:creationId xmlns:a16="http://schemas.microsoft.com/office/drawing/2014/main" id="{F9BB8B72-4D80-4335-999B-B4EFC8574EB0}"/>
              </a:ext>
            </a:extLst>
          </p:cNvPr>
          <p:cNvSpPr>
            <a:spLocks noChangeShapeType="1"/>
          </p:cNvSpPr>
          <p:nvPr/>
        </p:nvSpPr>
        <p:spPr bwMode="auto">
          <a:xfrm>
            <a:off x="8852007" y="272967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7">
            <a:extLst>
              <a:ext uri="{FF2B5EF4-FFF2-40B4-BE49-F238E27FC236}">
                <a16:creationId xmlns:a16="http://schemas.microsoft.com/office/drawing/2014/main" id="{712DE7C0-1877-4BDB-9B12-D9E3082DC379}"/>
              </a:ext>
            </a:extLst>
          </p:cNvPr>
          <p:cNvSpPr>
            <a:spLocks noChangeShapeType="1"/>
          </p:cNvSpPr>
          <p:nvPr/>
        </p:nvSpPr>
        <p:spPr bwMode="auto">
          <a:xfrm>
            <a:off x="8166207" y="3072570"/>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8">
            <a:extLst>
              <a:ext uri="{FF2B5EF4-FFF2-40B4-BE49-F238E27FC236}">
                <a16:creationId xmlns:a16="http://schemas.microsoft.com/office/drawing/2014/main" id="{ED075412-FB1C-4994-9B91-3C61BEC50472}"/>
              </a:ext>
            </a:extLst>
          </p:cNvPr>
          <p:cNvSpPr>
            <a:spLocks noChangeShapeType="1"/>
          </p:cNvSpPr>
          <p:nvPr/>
        </p:nvSpPr>
        <p:spPr bwMode="auto">
          <a:xfrm>
            <a:off x="8166207" y="295827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29">
            <a:extLst>
              <a:ext uri="{FF2B5EF4-FFF2-40B4-BE49-F238E27FC236}">
                <a16:creationId xmlns:a16="http://schemas.microsoft.com/office/drawing/2014/main" id="{6E1FB53B-2225-402D-9A62-C794C3F92DF4}"/>
              </a:ext>
            </a:extLst>
          </p:cNvPr>
          <p:cNvSpPr>
            <a:spLocks noChangeShapeType="1"/>
          </p:cNvSpPr>
          <p:nvPr/>
        </p:nvSpPr>
        <p:spPr bwMode="auto">
          <a:xfrm>
            <a:off x="8852007" y="295827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0">
            <a:extLst>
              <a:ext uri="{FF2B5EF4-FFF2-40B4-BE49-F238E27FC236}">
                <a16:creationId xmlns:a16="http://schemas.microsoft.com/office/drawing/2014/main" id="{1C0EB7A5-6472-46F1-BD0F-84C04D0C0DAE}"/>
              </a:ext>
            </a:extLst>
          </p:cNvPr>
          <p:cNvSpPr>
            <a:spLocks noChangeShapeType="1"/>
          </p:cNvSpPr>
          <p:nvPr/>
        </p:nvSpPr>
        <p:spPr bwMode="auto">
          <a:xfrm>
            <a:off x="8166207" y="3301170"/>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1">
            <a:extLst>
              <a:ext uri="{FF2B5EF4-FFF2-40B4-BE49-F238E27FC236}">
                <a16:creationId xmlns:a16="http://schemas.microsoft.com/office/drawing/2014/main" id="{BDBA1D48-A270-4C53-B9E9-687F86D0BCCF}"/>
              </a:ext>
            </a:extLst>
          </p:cNvPr>
          <p:cNvSpPr>
            <a:spLocks noChangeShapeType="1"/>
          </p:cNvSpPr>
          <p:nvPr/>
        </p:nvSpPr>
        <p:spPr bwMode="auto">
          <a:xfrm>
            <a:off x="8166207" y="318687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32">
            <a:extLst>
              <a:ext uri="{FF2B5EF4-FFF2-40B4-BE49-F238E27FC236}">
                <a16:creationId xmlns:a16="http://schemas.microsoft.com/office/drawing/2014/main" id="{C3BD6ECD-BF01-4C97-B13D-E4A5CF603985}"/>
              </a:ext>
            </a:extLst>
          </p:cNvPr>
          <p:cNvSpPr>
            <a:spLocks noChangeShapeType="1"/>
          </p:cNvSpPr>
          <p:nvPr/>
        </p:nvSpPr>
        <p:spPr bwMode="auto">
          <a:xfrm>
            <a:off x="8852007" y="318687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3">
            <a:extLst>
              <a:ext uri="{FF2B5EF4-FFF2-40B4-BE49-F238E27FC236}">
                <a16:creationId xmlns:a16="http://schemas.microsoft.com/office/drawing/2014/main" id="{784E1455-4D32-41A9-9E5C-FDA126C92290}"/>
              </a:ext>
            </a:extLst>
          </p:cNvPr>
          <p:cNvSpPr>
            <a:spLocks noChangeShapeType="1"/>
          </p:cNvSpPr>
          <p:nvPr/>
        </p:nvSpPr>
        <p:spPr bwMode="auto">
          <a:xfrm>
            <a:off x="7423257" y="255822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4">
            <a:extLst>
              <a:ext uri="{FF2B5EF4-FFF2-40B4-BE49-F238E27FC236}">
                <a16:creationId xmlns:a16="http://schemas.microsoft.com/office/drawing/2014/main" id="{5121E3C7-033D-43CC-8F63-59248EC0FF1E}"/>
              </a:ext>
            </a:extLst>
          </p:cNvPr>
          <p:cNvSpPr>
            <a:spLocks noChangeShapeType="1"/>
          </p:cNvSpPr>
          <p:nvPr/>
        </p:nvSpPr>
        <p:spPr bwMode="auto">
          <a:xfrm>
            <a:off x="7423257" y="290112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35">
            <a:extLst>
              <a:ext uri="{FF2B5EF4-FFF2-40B4-BE49-F238E27FC236}">
                <a16:creationId xmlns:a16="http://schemas.microsoft.com/office/drawing/2014/main" id="{C363A314-35C3-4028-B21C-CC69EF9652EE}"/>
              </a:ext>
            </a:extLst>
          </p:cNvPr>
          <p:cNvSpPr txBox="1">
            <a:spLocks noChangeArrowheads="1"/>
          </p:cNvSpPr>
          <p:nvPr/>
        </p:nvSpPr>
        <p:spPr bwMode="auto">
          <a:xfrm>
            <a:off x="7194657" y="307257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6">
            <a:extLst>
              <a:ext uri="{FF2B5EF4-FFF2-40B4-BE49-F238E27FC236}">
                <a16:creationId xmlns:a16="http://schemas.microsoft.com/office/drawing/2014/main" id="{9B6C2B5E-65D3-4C87-8438-1DE41F802A98}"/>
              </a:ext>
            </a:extLst>
          </p:cNvPr>
          <p:cNvSpPr>
            <a:spLocks noChangeShapeType="1"/>
          </p:cNvSpPr>
          <p:nvPr/>
        </p:nvSpPr>
        <p:spPr bwMode="auto">
          <a:xfrm flipH="1" flipV="1">
            <a:off x="7566133" y="929445"/>
            <a:ext cx="228600" cy="1143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37">
            <a:extLst>
              <a:ext uri="{FF2B5EF4-FFF2-40B4-BE49-F238E27FC236}">
                <a16:creationId xmlns:a16="http://schemas.microsoft.com/office/drawing/2014/main" id="{FD0DD1A1-F8F2-4433-B150-407F95987341}"/>
              </a:ext>
            </a:extLst>
          </p:cNvPr>
          <p:cNvSpPr txBox="1">
            <a:spLocks noChangeArrowheads="1"/>
          </p:cNvSpPr>
          <p:nvPr/>
        </p:nvSpPr>
        <p:spPr bwMode="auto">
          <a:xfrm>
            <a:off x="6737457" y="4158420"/>
            <a:ext cx="22288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38">
            <a:extLst>
              <a:ext uri="{FF2B5EF4-FFF2-40B4-BE49-F238E27FC236}">
                <a16:creationId xmlns:a16="http://schemas.microsoft.com/office/drawing/2014/main" id="{3A2CD6FD-AEFE-4D2D-8F90-5E9C011D5A0E}"/>
              </a:ext>
            </a:extLst>
          </p:cNvPr>
          <p:cNvSpPr>
            <a:spLocks noChangeShapeType="1"/>
          </p:cNvSpPr>
          <p:nvPr/>
        </p:nvSpPr>
        <p:spPr bwMode="auto">
          <a:xfrm>
            <a:off x="6851757" y="4558470"/>
            <a:ext cx="21145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39">
            <a:extLst>
              <a:ext uri="{FF2B5EF4-FFF2-40B4-BE49-F238E27FC236}">
                <a16:creationId xmlns:a16="http://schemas.microsoft.com/office/drawing/2014/main" id="{BA8CD4E2-6F39-4438-A0D5-37EA66504DCE}"/>
              </a:ext>
            </a:extLst>
          </p:cNvPr>
          <p:cNvSpPr>
            <a:spLocks noChangeShapeType="1"/>
          </p:cNvSpPr>
          <p:nvPr/>
        </p:nvSpPr>
        <p:spPr bwMode="auto">
          <a:xfrm>
            <a:off x="6851757" y="444417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40">
            <a:extLst>
              <a:ext uri="{FF2B5EF4-FFF2-40B4-BE49-F238E27FC236}">
                <a16:creationId xmlns:a16="http://schemas.microsoft.com/office/drawing/2014/main" id="{4CAB7FE8-E0D0-42A4-B069-B261A7064F57}"/>
              </a:ext>
            </a:extLst>
          </p:cNvPr>
          <p:cNvSpPr>
            <a:spLocks noChangeShapeType="1"/>
          </p:cNvSpPr>
          <p:nvPr/>
        </p:nvSpPr>
        <p:spPr bwMode="auto">
          <a:xfrm>
            <a:off x="7937607" y="444417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1">
            <a:extLst>
              <a:ext uri="{FF2B5EF4-FFF2-40B4-BE49-F238E27FC236}">
                <a16:creationId xmlns:a16="http://schemas.microsoft.com/office/drawing/2014/main" id="{86A70DCB-4208-436F-A3D6-D582058E70D0}"/>
              </a:ext>
            </a:extLst>
          </p:cNvPr>
          <p:cNvSpPr>
            <a:spLocks noChangeShapeType="1"/>
          </p:cNvSpPr>
          <p:nvPr/>
        </p:nvSpPr>
        <p:spPr bwMode="auto">
          <a:xfrm>
            <a:off x="7194657" y="444417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2">
            <a:extLst>
              <a:ext uri="{FF2B5EF4-FFF2-40B4-BE49-F238E27FC236}">
                <a16:creationId xmlns:a16="http://schemas.microsoft.com/office/drawing/2014/main" id="{D6301146-E44D-46FA-B4A1-16C382CFB4F2}"/>
              </a:ext>
            </a:extLst>
          </p:cNvPr>
          <p:cNvSpPr txBox="1">
            <a:spLocks noChangeArrowheads="1"/>
          </p:cNvSpPr>
          <p:nvPr/>
        </p:nvSpPr>
        <p:spPr bwMode="auto">
          <a:xfrm>
            <a:off x="6794607" y="4272720"/>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3">
            <a:extLst>
              <a:ext uri="{FF2B5EF4-FFF2-40B4-BE49-F238E27FC236}">
                <a16:creationId xmlns:a16="http://schemas.microsoft.com/office/drawing/2014/main" id="{6D60BD53-EA2E-4D31-9C23-137FE1D7EA77}"/>
              </a:ext>
            </a:extLst>
          </p:cNvPr>
          <p:cNvSpPr txBox="1">
            <a:spLocks noChangeArrowheads="1"/>
          </p:cNvSpPr>
          <p:nvPr/>
        </p:nvSpPr>
        <p:spPr bwMode="auto">
          <a:xfrm>
            <a:off x="7137507" y="4272720"/>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44">
            <a:extLst>
              <a:ext uri="{FF2B5EF4-FFF2-40B4-BE49-F238E27FC236}">
                <a16:creationId xmlns:a16="http://schemas.microsoft.com/office/drawing/2014/main" id="{EE0873E1-20C3-487E-BE9E-D115EB431A27}"/>
              </a:ext>
            </a:extLst>
          </p:cNvPr>
          <p:cNvSpPr>
            <a:spLocks noChangeShapeType="1"/>
          </p:cNvSpPr>
          <p:nvPr/>
        </p:nvSpPr>
        <p:spPr bwMode="auto">
          <a:xfrm>
            <a:off x="8223357" y="444417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5">
            <a:extLst>
              <a:ext uri="{FF2B5EF4-FFF2-40B4-BE49-F238E27FC236}">
                <a16:creationId xmlns:a16="http://schemas.microsoft.com/office/drawing/2014/main" id="{25692B1B-EE14-4D93-98B5-9810097A57B4}"/>
              </a:ext>
            </a:extLst>
          </p:cNvPr>
          <p:cNvSpPr>
            <a:spLocks noChangeShapeType="1"/>
          </p:cNvSpPr>
          <p:nvPr/>
        </p:nvSpPr>
        <p:spPr bwMode="auto">
          <a:xfrm>
            <a:off x="7651857" y="444417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6">
            <a:extLst>
              <a:ext uri="{FF2B5EF4-FFF2-40B4-BE49-F238E27FC236}">
                <a16:creationId xmlns:a16="http://schemas.microsoft.com/office/drawing/2014/main" id="{B1D790D4-5C75-47A0-A05D-7848A8E4C5AB}"/>
              </a:ext>
            </a:extLst>
          </p:cNvPr>
          <p:cNvSpPr>
            <a:spLocks noChangeShapeType="1"/>
          </p:cNvSpPr>
          <p:nvPr/>
        </p:nvSpPr>
        <p:spPr bwMode="auto">
          <a:xfrm>
            <a:off x="8566257" y="444417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7">
            <a:extLst>
              <a:ext uri="{FF2B5EF4-FFF2-40B4-BE49-F238E27FC236}">
                <a16:creationId xmlns:a16="http://schemas.microsoft.com/office/drawing/2014/main" id="{00831442-4469-4D61-954C-A89828B6D1FA}"/>
              </a:ext>
            </a:extLst>
          </p:cNvPr>
          <p:cNvSpPr>
            <a:spLocks noChangeShapeType="1"/>
          </p:cNvSpPr>
          <p:nvPr/>
        </p:nvSpPr>
        <p:spPr bwMode="auto">
          <a:xfrm>
            <a:off x="8852007" y="444417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Oval 48">
            <a:extLst>
              <a:ext uri="{FF2B5EF4-FFF2-40B4-BE49-F238E27FC236}">
                <a16:creationId xmlns:a16="http://schemas.microsoft.com/office/drawing/2014/main" id="{B68AEA7E-564A-4F12-93AA-8813C1E4724E}"/>
              </a:ext>
            </a:extLst>
          </p:cNvPr>
          <p:cNvSpPr>
            <a:spLocks noChangeArrowheads="1"/>
          </p:cNvSpPr>
          <p:nvPr/>
        </p:nvSpPr>
        <p:spPr bwMode="auto">
          <a:xfrm>
            <a:off x="6823182" y="4186995"/>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Oval 49">
            <a:extLst>
              <a:ext uri="{FF2B5EF4-FFF2-40B4-BE49-F238E27FC236}">
                <a16:creationId xmlns:a16="http://schemas.microsoft.com/office/drawing/2014/main" id="{F95E9E95-FEED-4CB8-BA3D-7E811AC99849}"/>
              </a:ext>
            </a:extLst>
          </p:cNvPr>
          <p:cNvSpPr>
            <a:spLocks noChangeArrowheads="1"/>
          </p:cNvSpPr>
          <p:nvPr/>
        </p:nvSpPr>
        <p:spPr bwMode="auto">
          <a:xfrm>
            <a:off x="8537682" y="4272720"/>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Oval 50">
            <a:extLst>
              <a:ext uri="{FF2B5EF4-FFF2-40B4-BE49-F238E27FC236}">
                <a16:creationId xmlns:a16="http://schemas.microsoft.com/office/drawing/2014/main" id="{8F795D1B-E657-4C94-9567-E49EA8543FE6}"/>
              </a:ext>
            </a:extLst>
          </p:cNvPr>
          <p:cNvSpPr>
            <a:spLocks noChangeArrowheads="1"/>
          </p:cNvSpPr>
          <p:nvPr/>
        </p:nvSpPr>
        <p:spPr bwMode="auto">
          <a:xfrm>
            <a:off x="7194657" y="4186995"/>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Oval 51">
            <a:extLst>
              <a:ext uri="{FF2B5EF4-FFF2-40B4-BE49-F238E27FC236}">
                <a16:creationId xmlns:a16="http://schemas.microsoft.com/office/drawing/2014/main" id="{FFDCB329-A571-4B5D-954A-7C6AAADA412C}"/>
              </a:ext>
            </a:extLst>
          </p:cNvPr>
          <p:cNvSpPr>
            <a:spLocks noChangeArrowheads="1"/>
          </p:cNvSpPr>
          <p:nvPr/>
        </p:nvSpPr>
        <p:spPr bwMode="auto">
          <a:xfrm>
            <a:off x="8166207" y="4272720"/>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Oval 52">
            <a:extLst>
              <a:ext uri="{FF2B5EF4-FFF2-40B4-BE49-F238E27FC236}">
                <a16:creationId xmlns:a16="http://schemas.microsoft.com/office/drawing/2014/main" id="{AEC14808-0DD5-49CF-935F-87B6B8E0F97A}"/>
              </a:ext>
            </a:extLst>
          </p:cNvPr>
          <p:cNvSpPr>
            <a:spLocks noChangeArrowheads="1"/>
          </p:cNvSpPr>
          <p:nvPr/>
        </p:nvSpPr>
        <p:spPr bwMode="auto">
          <a:xfrm>
            <a:off x="7909032" y="4272720"/>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Oval 53">
            <a:extLst>
              <a:ext uri="{FF2B5EF4-FFF2-40B4-BE49-F238E27FC236}">
                <a16:creationId xmlns:a16="http://schemas.microsoft.com/office/drawing/2014/main" id="{721F7324-548E-4538-A659-48AD8217C1BC}"/>
              </a:ext>
            </a:extLst>
          </p:cNvPr>
          <p:cNvSpPr>
            <a:spLocks noChangeArrowheads="1"/>
          </p:cNvSpPr>
          <p:nvPr/>
        </p:nvSpPr>
        <p:spPr bwMode="auto">
          <a:xfrm>
            <a:off x="7594707" y="4272720"/>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Oval 54">
            <a:extLst>
              <a:ext uri="{FF2B5EF4-FFF2-40B4-BE49-F238E27FC236}">
                <a16:creationId xmlns:a16="http://schemas.microsoft.com/office/drawing/2014/main" id="{095A091C-1C72-4C0F-9ED3-8845BBACCE12}"/>
              </a:ext>
            </a:extLst>
          </p:cNvPr>
          <p:cNvSpPr>
            <a:spLocks noChangeArrowheads="1"/>
          </p:cNvSpPr>
          <p:nvPr/>
        </p:nvSpPr>
        <p:spPr bwMode="auto">
          <a:xfrm>
            <a:off x="8794857" y="4272720"/>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Freeform 55">
            <a:extLst>
              <a:ext uri="{FF2B5EF4-FFF2-40B4-BE49-F238E27FC236}">
                <a16:creationId xmlns:a16="http://schemas.microsoft.com/office/drawing/2014/main" id="{F3914815-B04D-4F9B-BC19-39DC7E0DBA55}"/>
              </a:ext>
            </a:extLst>
          </p:cNvPr>
          <p:cNvSpPr>
            <a:spLocks/>
          </p:cNvSpPr>
          <p:nvPr/>
        </p:nvSpPr>
        <p:spPr bwMode="auto">
          <a:xfrm>
            <a:off x="6799370" y="4210808"/>
            <a:ext cx="2114550" cy="109537"/>
          </a:xfrm>
          <a:custGeom>
            <a:avLst/>
            <a:gdLst>
              <a:gd name="T0" fmla="*/ 0 w 2114550"/>
              <a:gd name="T1" fmla="*/ 28575 h 109537"/>
              <a:gd name="T2" fmla="*/ 309562 w 2114550"/>
              <a:gd name="T3" fmla="*/ 19050 h 109537"/>
              <a:gd name="T4" fmla="*/ 347662 w 2114550"/>
              <a:gd name="T5" fmla="*/ 9525 h 109537"/>
              <a:gd name="T6" fmla="*/ 428625 w 2114550"/>
              <a:gd name="T7" fmla="*/ 4762 h 109537"/>
              <a:gd name="T8" fmla="*/ 442912 w 2114550"/>
              <a:gd name="T9" fmla="*/ 0 h 109537"/>
              <a:gd name="T10" fmla="*/ 504825 w 2114550"/>
              <a:gd name="T11" fmla="*/ 4762 h 109537"/>
              <a:gd name="T12" fmla="*/ 533400 w 2114550"/>
              <a:gd name="T13" fmla="*/ 14287 h 109537"/>
              <a:gd name="T14" fmla="*/ 552450 w 2114550"/>
              <a:gd name="T15" fmla="*/ 19050 h 109537"/>
              <a:gd name="T16" fmla="*/ 566737 w 2114550"/>
              <a:gd name="T17" fmla="*/ 28575 h 109537"/>
              <a:gd name="T18" fmla="*/ 604837 w 2114550"/>
              <a:gd name="T19" fmla="*/ 38100 h 109537"/>
              <a:gd name="T20" fmla="*/ 619125 w 2114550"/>
              <a:gd name="T21" fmla="*/ 42862 h 109537"/>
              <a:gd name="T22" fmla="*/ 633412 w 2114550"/>
              <a:gd name="T23" fmla="*/ 52387 h 109537"/>
              <a:gd name="T24" fmla="*/ 652462 w 2114550"/>
              <a:gd name="T25" fmla="*/ 57150 h 109537"/>
              <a:gd name="T26" fmla="*/ 723900 w 2114550"/>
              <a:gd name="T27" fmla="*/ 66675 h 109537"/>
              <a:gd name="T28" fmla="*/ 819150 w 2114550"/>
              <a:gd name="T29" fmla="*/ 80962 h 109537"/>
              <a:gd name="T30" fmla="*/ 842962 w 2114550"/>
              <a:gd name="T31" fmla="*/ 85725 h 109537"/>
              <a:gd name="T32" fmla="*/ 890587 w 2114550"/>
              <a:gd name="T33" fmla="*/ 100012 h 109537"/>
              <a:gd name="T34" fmla="*/ 909637 w 2114550"/>
              <a:gd name="T35" fmla="*/ 104775 h 109537"/>
              <a:gd name="T36" fmla="*/ 923925 w 2114550"/>
              <a:gd name="T37" fmla="*/ 109537 h 109537"/>
              <a:gd name="T38" fmla="*/ 1357312 w 2114550"/>
              <a:gd name="T39" fmla="*/ 104775 h 109537"/>
              <a:gd name="T40" fmla="*/ 1433512 w 2114550"/>
              <a:gd name="T41" fmla="*/ 95250 h 109537"/>
              <a:gd name="T42" fmla="*/ 1566862 w 2114550"/>
              <a:gd name="T43" fmla="*/ 90487 h 109537"/>
              <a:gd name="T44" fmla="*/ 1785937 w 2114550"/>
              <a:gd name="T45" fmla="*/ 90487 h 109537"/>
              <a:gd name="T46" fmla="*/ 1843087 w 2114550"/>
              <a:gd name="T47" fmla="*/ 100012 h 109537"/>
              <a:gd name="T48" fmla="*/ 1871662 w 2114550"/>
              <a:gd name="T49" fmla="*/ 109537 h 109537"/>
              <a:gd name="T50" fmla="*/ 2114550 w 2114550"/>
              <a:gd name="T51" fmla="*/ 104775 h 109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4550" h="109537">
                <a:moveTo>
                  <a:pt x="0" y="28575"/>
                </a:moveTo>
                <a:cubicBezTo>
                  <a:pt x="6037" y="28416"/>
                  <a:pt x="275485" y="21971"/>
                  <a:pt x="309562" y="19050"/>
                </a:cubicBezTo>
                <a:cubicBezTo>
                  <a:pt x="322605" y="17932"/>
                  <a:pt x="334594" y="10294"/>
                  <a:pt x="347662" y="9525"/>
                </a:cubicBezTo>
                <a:cubicBezTo>
                  <a:pt x="374650" y="7937"/>
                  <a:pt x="401637" y="6350"/>
                  <a:pt x="428625" y="4762"/>
                </a:cubicBezTo>
                <a:cubicBezTo>
                  <a:pt x="433387" y="3175"/>
                  <a:pt x="437892" y="0"/>
                  <a:pt x="442912" y="0"/>
                </a:cubicBezTo>
                <a:cubicBezTo>
                  <a:pt x="463611" y="0"/>
                  <a:pt x="484380" y="1534"/>
                  <a:pt x="504825" y="4762"/>
                </a:cubicBezTo>
                <a:cubicBezTo>
                  <a:pt x="514742" y="6328"/>
                  <a:pt x="523875" y="11112"/>
                  <a:pt x="533400" y="14287"/>
                </a:cubicBezTo>
                <a:cubicBezTo>
                  <a:pt x="539610" y="16357"/>
                  <a:pt x="546100" y="17462"/>
                  <a:pt x="552450" y="19050"/>
                </a:cubicBezTo>
                <a:cubicBezTo>
                  <a:pt x="557212" y="22225"/>
                  <a:pt x="561358" y="26619"/>
                  <a:pt x="566737" y="28575"/>
                </a:cubicBezTo>
                <a:cubicBezTo>
                  <a:pt x="579040" y="33049"/>
                  <a:pt x="592418" y="33961"/>
                  <a:pt x="604837" y="38100"/>
                </a:cubicBezTo>
                <a:cubicBezTo>
                  <a:pt x="609600" y="39687"/>
                  <a:pt x="614362" y="41275"/>
                  <a:pt x="619125" y="42862"/>
                </a:cubicBezTo>
                <a:cubicBezTo>
                  <a:pt x="623887" y="46037"/>
                  <a:pt x="628151" y="50132"/>
                  <a:pt x="633412" y="52387"/>
                </a:cubicBezTo>
                <a:cubicBezTo>
                  <a:pt x="639428" y="54965"/>
                  <a:pt x="646168" y="55352"/>
                  <a:pt x="652462" y="57150"/>
                </a:cubicBezTo>
                <a:cubicBezTo>
                  <a:pt x="692508" y="68592"/>
                  <a:pt x="632721" y="59076"/>
                  <a:pt x="723900" y="66675"/>
                </a:cubicBezTo>
                <a:cubicBezTo>
                  <a:pt x="767784" y="77645"/>
                  <a:pt x="736455" y="70625"/>
                  <a:pt x="819150" y="80962"/>
                </a:cubicBezTo>
                <a:cubicBezTo>
                  <a:pt x="827182" y="81966"/>
                  <a:pt x="835060" y="83969"/>
                  <a:pt x="842962" y="85725"/>
                </a:cubicBezTo>
                <a:cubicBezTo>
                  <a:pt x="864562" y="90525"/>
                  <a:pt x="866832" y="92094"/>
                  <a:pt x="890587" y="100012"/>
                </a:cubicBezTo>
                <a:cubicBezTo>
                  <a:pt x="896797" y="102082"/>
                  <a:pt x="903343" y="102977"/>
                  <a:pt x="909637" y="104775"/>
                </a:cubicBezTo>
                <a:cubicBezTo>
                  <a:pt x="914464" y="106154"/>
                  <a:pt x="919162" y="107950"/>
                  <a:pt x="923925" y="109537"/>
                </a:cubicBezTo>
                <a:cubicBezTo>
                  <a:pt x="1068387" y="107950"/>
                  <a:pt x="1212869" y="107635"/>
                  <a:pt x="1357312" y="104775"/>
                </a:cubicBezTo>
                <a:cubicBezTo>
                  <a:pt x="1499205" y="101965"/>
                  <a:pt x="1337959" y="100871"/>
                  <a:pt x="1433512" y="95250"/>
                </a:cubicBezTo>
                <a:cubicBezTo>
                  <a:pt x="1477914" y="92638"/>
                  <a:pt x="1522412" y="92075"/>
                  <a:pt x="1566862" y="90487"/>
                </a:cubicBezTo>
                <a:cubicBezTo>
                  <a:pt x="1645267" y="64356"/>
                  <a:pt x="1585122" y="82612"/>
                  <a:pt x="1785937" y="90487"/>
                </a:cubicBezTo>
                <a:cubicBezTo>
                  <a:pt x="1804058" y="91198"/>
                  <a:pt x="1825159" y="94634"/>
                  <a:pt x="1843087" y="100012"/>
                </a:cubicBezTo>
                <a:cubicBezTo>
                  <a:pt x="1852704" y="102897"/>
                  <a:pt x="1871662" y="109537"/>
                  <a:pt x="1871662" y="109537"/>
                </a:cubicBezTo>
                <a:cubicBezTo>
                  <a:pt x="1952623" y="107885"/>
                  <a:pt x="2033572" y="104775"/>
                  <a:pt x="2114550" y="104775"/>
                </a:cubicBezTo>
              </a:path>
            </a:pathLst>
          </a:custGeom>
          <a:noFill/>
          <a:ln w="9525" cap="flat"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59" name="Picture 2" descr="old-boat-vector-7983420[1]">
            <a:extLst>
              <a:ext uri="{FF2B5EF4-FFF2-40B4-BE49-F238E27FC236}">
                <a16:creationId xmlns:a16="http://schemas.microsoft.com/office/drawing/2014/main" id="{21B89E25-3E80-4BD6-83B6-C328CA83D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2007" y="299208"/>
            <a:ext cx="464360" cy="630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0" name="Text Box 3">
            <a:extLst>
              <a:ext uri="{FF2B5EF4-FFF2-40B4-BE49-F238E27FC236}">
                <a16:creationId xmlns:a16="http://schemas.microsoft.com/office/drawing/2014/main" id="{AC74AF0A-0CBC-49A4-AF88-06E7DA794201}"/>
              </a:ext>
            </a:extLst>
          </p:cNvPr>
          <p:cNvSpPr txBox="1">
            <a:spLocks noChangeArrowheads="1"/>
          </p:cNvSpPr>
          <p:nvPr/>
        </p:nvSpPr>
        <p:spPr bwMode="auto">
          <a:xfrm>
            <a:off x="9390474" y="399351"/>
            <a:ext cx="866163" cy="63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  SDA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   &amp;  USA</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61" name="Picture 2" descr="cherry[1]">
            <a:extLst>
              <a:ext uri="{FF2B5EF4-FFF2-40B4-BE49-F238E27FC236}">
                <a16:creationId xmlns:a16="http://schemas.microsoft.com/office/drawing/2014/main" id="{A793845A-84CB-4647-BB2F-E3B272D6B43B}"/>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560826" y="946907"/>
            <a:ext cx="46831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2" name="Text Box 2">
            <a:extLst>
              <a:ext uri="{FF2B5EF4-FFF2-40B4-BE49-F238E27FC236}">
                <a16:creationId xmlns:a16="http://schemas.microsoft.com/office/drawing/2014/main" id="{1439355D-C75F-4ADB-863A-5174C4DB3DE6}"/>
              </a:ext>
            </a:extLst>
          </p:cNvPr>
          <p:cNvSpPr txBox="1">
            <a:spLocks noChangeArrowheads="1"/>
          </p:cNvSpPr>
          <p:nvPr/>
        </p:nvSpPr>
        <p:spPr bwMode="auto">
          <a:xfrm>
            <a:off x="10330744" y="437451"/>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Cyprus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Freeform 3">
            <a:extLst>
              <a:ext uri="{FF2B5EF4-FFF2-40B4-BE49-F238E27FC236}">
                <a16:creationId xmlns:a16="http://schemas.microsoft.com/office/drawing/2014/main" id="{631E0C4A-03F6-4A5C-80A6-A0FD775EC8B8}"/>
              </a:ext>
            </a:extLst>
          </p:cNvPr>
          <p:cNvSpPr>
            <a:spLocks/>
          </p:cNvSpPr>
          <p:nvPr/>
        </p:nvSpPr>
        <p:spPr bwMode="auto">
          <a:xfrm>
            <a:off x="10787944" y="399351"/>
            <a:ext cx="152400" cy="409575"/>
          </a:xfrm>
          <a:custGeom>
            <a:avLst/>
            <a:gdLst>
              <a:gd name="T0" fmla="*/ 152400 w 152400"/>
              <a:gd name="T1" fmla="*/ 515 h 410090"/>
              <a:gd name="T2" fmla="*/ 85725 w 152400"/>
              <a:gd name="T3" fmla="*/ 10040 h 410090"/>
              <a:gd name="T4" fmla="*/ 76200 w 152400"/>
              <a:gd name="T5" fmla="*/ 38615 h 410090"/>
              <a:gd name="T6" fmla="*/ 95250 w 152400"/>
              <a:gd name="T7" fmla="*/ 143390 h 410090"/>
              <a:gd name="T8" fmla="*/ 123825 w 152400"/>
              <a:gd name="T9" fmla="*/ 200540 h 410090"/>
              <a:gd name="T10" fmla="*/ 114300 w 152400"/>
              <a:gd name="T11" fmla="*/ 324365 h 410090"/>
              <a:gd name="T12" fmla="*/ 104775 w 152400"/>
              <a:gd name="T13" fmla="*/ 352940 h 410090"/>
              <a:gd name="T14" fmla="*/ 19050 w 152400"/>
              <a:gd name="T15" fmla="*/ 400565 h 410090"/>
              <a:gd name="T16" fmla="*/ 0 w 152400"/>
              <a:gd name="T17" fmla="*/ 410090 h 410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400" h="410090">
                <a:moveTo>
                  <a:pt x="152400" y="515"/>
                </a:moveTo>
                <a:cubicBezTo>
                  <a:pt x="130175" y="3690"/>
                  <a:pt x="105805" y="0"/>
                  <a:pt x="85725" y="10040"/>
                </a:cubicBezTo>
                <a:cubicBezTo>
                  <a:pt x="76745" y="14530"/>
                  <a:pt x="76200" y="28575"/>
                  <a:pt x="76200" y="38615"/>
                </a:cubicBezTo>
                <a:cubicBezTo>
                  <a:pt x="76200" y="58315"/>
                  <a:pt x="81855" y="116600"/>
                  <a:pt x="95250" y="143390"/>
                </a:cubicBezTo>
                <a:cubicBezTo>
                  <a:pt x="132179" y="217248"/>
                  <a:pt x="99884" y="128716"/>
                  <a:pt x="123825" y="200540"/>
                </a:cubicBezTo>
                <a:cubicBezTo>
                  <a:pt x="120650" y="241815"/>
                  <a:pt x="119435" y="283288"/>
                  <a:pt x="114300" y="324365"/>
                </a:cubicBezTo>
                <a:cubicBezTo>
                  <a:pt x="113055" y="334328"/>
                  <a:pt x="111875" y="345840"/>
                  <a:pt x="104775" y="352940"/>
                </a:cubicBezTo>
                <a:cubicBezTo>
                  <a:pt x="62919" y="394796"/>
                  <a:pt x="58975" y="384595"/>
                  <a:pt x="19050" y="400565"/>
                </a:cubicBezTo>
                <a:cubicBezTo>
                  <a:pt x="12458" y="403202"/>
                  <a:pt x="6350" y="406915"/>
                  <a:pt x="0" y="410090"/>
                </a:cubicBezTo>
              </a:path>
            </a:pathLst>
          </a:custGeom>
          <a:noFill/>
          <a:ln w="3175" cap="flat"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Freeform 4">
            <a:extLst>
              <a:ext uri="{FF2B5EF4-FFF2-40B4-BE49-F238E27FC236}">
                <a16:creationId xmlns:a16="http://schemas.microsoft.com/office/drawing/2014/main" id="{876F03D9-0457-41AF-99C6-D969D566083B}"/>
              </a:ext>
            </a:extLst>
          </p:cNvPr>
          <p:cNvSpPr>
            <a:spLocks/>
          </p:cNvSpPr>
          <p:nvPr/>
        </p:nvSpPr>
        <p:spPr bwMode="auto">
          <a:xfrm>
            <a:off x="10959394" y="404114"/>
            <a:ext cx="152400" cy="409575"/>
          </a:xfrm>
          <a:custGeom>
            <a:avLst/>
            <a:gdLst>
              <a:gd name="T0" fmla="*/ 152400 w 152400"/>
              <a:gd name="T1" fmla="*/ 515 h 410090"/>
              <a:gd name="T2" fmla="*/ 85725 w 152400"/>
              <a:gd name="T3" fmla="*/ 10040 h 410090"/>
              <a:gd name="T4" fmla="*/ 76200 w 152400"/>
              <a:gd name="T5" fmla="*/ 38615 h 410090"/>
              <a:gd name="T6" fmla="*/ 95250 w 152400"/>
              <a:gd name="T7" fmla="*/ 143390 h 410090"/>
              <a:gd name="T8" fmla="*/ 123825 w 152400"/>
              <a:gd name="T9" fmla="*/ 200540 h 410090"/>
              <a:gd name="T10" fmla="*/ 114300 w 152400"/>
              <a:gd name="T11" fmla="*/ 324365 h 410090"/>
              <a:gd name="T12" fmla="*/ 104775 w 152400"/>
              <a:gd name="T13" fmla="*/ 352940 h 410090"/>
              <a:gd name="T14" fmla="*/ 19050 w 152400"/>
              <a:gd name="T15" fmla="*/ 400565 h 410090"/>
              <a:gd name="T16" fmla="*/ 0 w 152400"/>
              <a:gd name="T17" fmla="*/ 410090 h 410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400" h="410090">
                <a:moveTo>
                  <a:pt x="152400" y="515"/>
                </a:moveTo>
                <a:cubicBezTo>
                  <a:pt x="130175" y="3690"/>
                  <a:pt x="105805" y="0"/>
                  <a:pt x="85725" y="10040"/>
                </a:cubicBezTo>
                <a:cubicBezTo>
                  <a:pt x="76745" y="14530"/>
                  <a:pt x="76200" y="28575"/>
                  <a:pt x="76200" y="38615"/>
                </a:cubicBezTo>
                <a:cubicBezTo>
                  <a:pt x="76200" y="58315"/>
                  <a:pt x="81855" y="116600"/>
                  <a:pt x="95250" y="143390"/>
                </a:cubicBezTo>
                <a:cubicBezTo>
                  <a:pt x="132179" y="217248"/>
                  <a:pt x="99884" y="128716"/>
                  <a:pt x="123825" y="200540"/>
                </a:cubicBezTo>
                <a:cubicBezTo>
                  <a:pt x="120650" y="241815"/>
                  <a:pt x="119435" y="283288"/>
                  <a:pt x="114300" y="324365"/>
                </a:cubicBezTo>
                <a:cubicBezTo>
                  <a:pt x="113055" y="334328"/>
                  <a:pt x="111875" y="345840"/>
                  <a:pt x="104775" y="352940"/>
                </a:cubicBezTo>
                <a:cubicBezTo>
                  <a:pt x="62919" y="394796"/>
                  <a:pt x="58975" y="384595"/>
                  <a:pt x="19050" y="400565"/>
                </a:cubicBezTo>
                <a:cubicBezTo>
                  <a:pt x="12458" y="403202"/>
                  <a:pt x="6350" y="406915"/>
                  <a:pt x="0" y="410090"/>
                </a:cubicBezTo>
              </a:path>
            </a:pathLst>
          </a:custGeom>
          <a:noFill/>
          <a:ln w="3175" cap="flat" cmpd="sng"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5" name="Picture 64">
            <a:extLst>
              <a:ext uri="{FF2B5EF4-FFF2-40B4-BE49-F238E27FC236}">
                <a16:creationId xmlns:a16="http://schemas.microsoft.com/office/drawing/2014/main" id="{26BBE43F-FBCD-4663-967B-1763F89CABF3}"/>
              </a:ext>
            </a:extLst>
          </p:cNvPr>
          <p:cNvPicPr>
            <a:picLocks noChangeAspect="1"/>
          </p:cNvPicPr>
          <p:nvPr/>
        </p:nvPicPr>
        <p:blipFill>
          <a:blip r:embed="rId4"/>
          <a:stretch>
            <a:fillRect/>
          </a:stretch>
        </p:blipFill>
        <p:spPr>
          <a:xfrm>
            <a:off x="9533195" y="5207963"/>
            <a:ext cx="2282948" cy="749624"/>
          </a:xfrm>
          <a:prstGeom prst="rect">
            <a:avLst/>
          </a:prstGeom>
        </p:spPr>
      </p:pic>
    </p:spTree>
    <p:extLst>
      <p:ext uri="{BB962C8B-B14F-4D97-AF65-F5344CB8AC3E}">
        <p14:creationId xmlns:p14="http://schemas.microsoft.com/office/powerpoint/2010/main" val="376526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nodePh="1">
                                  <p:stCondLst>
                                    <p:cond delay="0"/>
                                  </p:stCondLst>
                                  <p:endCondLst>
                                    <p:cond evt="begin" delay="0">
                                      <p:tn val="23"/>
                                    </p:cond>
                                  </p:end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 calcmode="lin" valueType="num">
                                      <p:cBhvr>
                                        <p:cTn id="75" dur="1000" fill="hold"/>
                                        <p:tgtEl>
                                          <p:spTgt spid="14"/>
                                        </p:tgtEl>
                                        <p:attrNameLst>
                                          <p:attrName>style.rotation</p:attrName>
                                        </p:attrNameLst>
                                      </p:cBhvr>
                                      <p:tavLst>
                                        <p:tav tm="0">
                                          <p:val>
                                            <p:fltVal val="90"/>
                                          </p:val>
                                        </p:tav>
                                        <p:tav tm="100000">
                                          <p:val>
                                            <p:fltVal val="0"/>
                                          </p:val>
                                        </p:tav>
                                      </p:tavLst>
                                    </p:anim>
                                    <p:animEffect transition="in" filter="fade">
                                      <p:cBhvr>
                                        <p:cTn id="76" dur="1000"/>
                                        <p:tgtEl>
                                          <p:spTgt spid="14"/>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 calcmode="lin" valueType="num">
                                      <p:cBhvr>
                                        <p:cTn id="81" dur="1000" fill="hold"/>
                                        <p:tgtEl>
                                          <p:spTgt spid="15"/>
                                        </p:tgtEl>
                                        <p:attrNameLst>
                                          <p:attrName>style.rotation</p:attrName>
                                        </p:attrNameLst>
                                      </p:cBhvr>
                                      <p:tavLst>
                                        <p:tav tm="0">
                                          <p:val>
                                            <p:fltVal val="90"/>
                                          </p:val>
                                        </p:tav>
                                        <p:tav tm="100000">
                                          <p:val>
                                            <p:fltVal val="0"/>
                                          </p:val>
                                        </p:tav>
                                      </p:tavLst>
                                    </p:anim>
                                    <p:animEffect transition="in" filter="fade">
                                      <p:cBhvr>
                                        <p:cTn id="82" dur="1000"/>
                                        <p:tgtEl>
                                          <p:spTgt spid="15"/>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1000" fill="hold"/>
                                        <p:tgtEl>
                                          <p:spTgt spid="16"/>
                                        </p:tgtEl>
                                        <p:attrNameLst>
                                          <p:attrName>ppt_w</p:attrName>
                                        </p:attrNameLst>
                                      </p:cBhvr>
                                      <p:tavLst>
                                        <p:tav tm="0">
                                          <p:val>
                                            <p:fltVal val="0"/>
                                          </p:val>
                                        </p:tav>
                                        <p:tav tm="100000">
                                          <p:val>
                                            <p:strVal val="#ppt_w"/>
                                          </p:val>
                                        </p:tav>
                                      </p:tavLst>
                                    </p:anim>
                                    <p:anim calcmode="lin" valueType="num">
                                      <p:cBhvr>
                                        <p:cTn id="86" dur="1000" fill="hold"/>
                                        <p:tgtEl>
                                          <p:spTgt spid="16"/>
                                        </p:tgtEl>
                                        <p:attrNameLst>
                                          <p:attrName>ppt_h</p:attrName>
                                        </p:attrNameLst>
                                      </p:cBhvr>
                                      <p:tavLst>
                                        <p:tav tm="0">
                                          <p:val>
                                            <p:fltVal val="0"/>
                                          </p:val>
                                        </p:tav>
                                        <p:tav tm="100000">
                                          <p:val>
                                            <p:strVal val="#ppt_h"/>
                                          </p:val>
                                        </p:tav>
                                      </p:tavLst>
                                    </p:anim>
                                    <p:anim calcmode="lin" valueType="num">
                                      <p:cBhvr>
                                        <p:cTn id="87" dur="1000" fill="hold"/>
                                        <p:tgtEl>
                                          <p:spTgt spid="16"/>
                                        </p:tgtEl>
                                        <p:attrNameLst>
                                          <p:attrName>style.rotation</p:attrName>
                                        </p:attrNameLst>
                                      </p:cBhvr>
                                      <p:tavLst>
                                        <p:tav tm="0">
                                          <p:val>
                                            <p:fltVal val="90"/>
                                          </p:val>
                                        </p:tav>
                                        <p:tav tm="100000">
                                          <p:val>
                                            <p:fltVal val="0"/>
                                          </p:val>
                                        </p:tav>
                                      </p:tavLst>
                                    </p:anim>
                                    <p:animEffect transition="in" filter="fade">
                                      <p:cBhvr>
                                        <p:cTn id="88" dur="1000"/>
                                        <p:tgtEl>
                                          <p:spTgt spid="16"/>
                                        </p:tgtEl>
                                      </p:cBhvr>
                                    </p:animEffect>
                                  </p:childTnLst>
                                </p:cTn>
                              </p:par>
                              <p:par>
                                <p:cTn id="89" presetID="31" presetClass="entr" presetSubtype="0" fill="hold" grpId="0" nodeType="withEffect" nodePh="1">
                                  <p:stCondLst>
                                    <p:cond delay="0"/>
                                  </p:stCondLst>
                                  <p:endCondLst>
                                    <p:cond evt="begin" delay="0">
                                      <p:tn val="89"/>
                                    </p:cond>
                                  </p:end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 calcmode="lin" valueType="num">
                                      <p:cBhvr>
                                        <p:cTn id="93" dur="1000" fill="hold"/>
                                        <p:tgtEl>
                                          <p:spTgt spid="17"/>
                                        </p:tgtEl>
                                        <p:attrNameLst>
                                          <p:attrName>style.rotation</p:attrName>
                                        </p:attrNameLst>
                                      </p:cBhvr>
                                      <p:tavLst>
                                        <p:tav tm="0">
                                          <p:val>
                                            <p:fltVal val="90"/>
                                          </p:val>
                                        </p:tav>
                                        <p:tav tm="100000">
                                          <p:val>
                                            <p:fltVal val="0"/>
                                          </p:val>
                                        </p:tav>
                                      </p:tavLst>
                                    </p:anim>
                                    <p:animEffect transition="in" filter="fade">
                                      <p:cBhvr>
                                        <p:cTn id="94" dur="1000"/>
                                        <p:tgtEl>
                                          <p:spTgt spid="17"/>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1000" fill="hold"/>
                                        <p:tgtEl>
                                          <p:spTgt spid="18"/>
                                        </p:tgtEl>
                                        <p:attrNameLst>
                                          <p:attrName>ppt_w</p:attrName>
                                        </p:attrNameLst>
                                      </p:cBhvr>
                                      <p:tavLst>
                                        <p:tav tm="0">
                                          <p:val>
                                            <p:fltVal val="0"/>
                                          </p:val>
                                        </p:tav>
                                        <p:tav tm="100000">
                                          <p:val>
                                            <p:strVal val="#ppt_w"/>
                                          </p:val>
                                        </p:tav>
                                      </p:tavLst>
                                    </p:anim>
                                    <p:anim calcmode="lin" valueType="num">
                                      <p:cBhvr>
                                        <p:cTn id="98" dur="1000" fill="hold"/>
                                        <p:tgtEl>
                                          <p:spTgt spid="18"/>
                                        </p:tgtEl>
                                        <p:attrNameLst>
                                          <p:attrName>ppt_h</p:attrName>
                                        </p:attrNameLst>
                                      </p:cBhvr>
                                      <p:tavLst>
                                        <p:tav tm="0">
                                          <p:val>
                                            <p:fltVal val="0"/>
                                          </p:val>
                                        </p:tav>
                                        <p:tav tm="100000">
                                          <p:val>
                                            <p:strVal val="#ppt_h"/>
                                          </p:val>
                                        </p:tav>
                                      </p:tavLst>
                                    </p:anim>
                                    <p:anim calcmode="lin" valueType="num">
                                      <p:cBhvr>
                                        <p:cTn id="99" dur="1000" fill="hold"/>
                                        <p:tgtEl>
                                          <p:spTgt spid="18"/>
                                        </p:tgtEl>
                                        <p:attrNameLst>
                                          <p:attrName>style.rotation</p:attrName>
                                        </p:attrNameLst>
                                      </p:cBhvr>
                                      <p:tavLst>
                                        <p:tav tm="0">
                                          <p:val>
                                            <p:fltVal val="90"/>
                                          </p:val>
                                        </p:tav>
                                        <p:tav tm="100000">
                                          <p:val>
                                            <p:fltVal val="0"/>
                                          </p:val>
                                        </p:tav>
                                      </p:tavLst>
                                    </p:anim>
                                    <p:animEffect transition="in" filter="fade">
                                      <p:cBhvr>
                                        <p:cTn id="100" dur="1000"/>
                                        <p:tgtEl>
                                          <p:spTgt spid="18"/>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1000" fill="hold"/>
                                        <p:tgtEl>
                                          <p:spTgt spid="19"/>
                                        </p:tgtEl>
                                        <p:attrNameLst>
                                          <p:attrName>ppt_w</p:attrName>
                                        </p:attrNameLst>
                                      </p:cBhvr>
                                      <p:tavLst>
                                        <p:tav tm="0">
                                          <p:val>
                                            <p:fltVal val="0"/>
                                          </p:val>
                                        </p:tav>
                                        <p:tav tm="100000">
                                          <p:val>
                                            <p:strVal val="#ppt_w"/>
                                          </p:val>
                                        </p:tav>
                                      </p:tavLst>
                                    </p:anim>
                                    <p:anim calcmode="lin" valueType="num">
                                      <p:cBhvr>
                                        <p:cTn id="104" dur="1000" fill="hold"/>
                                        <p:tgtEl>
                                          <p:spTgt spid="19"/>
                                        </p:tgtEl>
                                        <p:attrNameLst>
                                          <p:attrName>ppt_h</p:attrName>
                                        </p:attrNameLst>
                                      </p:cBhvr>
                                      <p:tavLst>
                                        <p:tav tm="0">
                                          <p:val>
                                            <p:fltVal val="0"/>
                                          </p:val>
                                        </p:tav>
                                        <p:tav tm="100000">
                                          <p:val>
                                            <p:strVal val="#ppt_h"/>
                                          </p:val>
                                        </p:tav>
                                      </p:tavLst>
                                    </p:anim>
                                    <p:anim calcmode="lin" valueType="num">
                                      <p:cBhvr>
                                        <p:cTn id="105" dur="1000" fill="hold"/>
                                        <p:tgtEl>
                                          <p:spTgt spid="19"/>
                                        </p:tgtEl>
                                        <p:attrNameLst>
                                          <p:attrName>style.rotation</p:attrName>
                                        </p:attrNameLst>
                                      </p:cBhvr>
                                      <p:tavLst>
                                        <p:tav tm="0">
                                          <p:val>
                                            <p:fltVal val="90"/>
                                          </p:val>
                                        </p:tav>
                                        <p:tav tm="100000">
                                          <p:val>
                                            <p:fltVal val="0"/>
                                          </p:val>
                                        </p:tav>
                                      </p:tavLst>
                                    </p:anim>
                                    <p:animEffect transition="in" filter="fade">
                                      <p:cBhvr>
                                        <p:cTn id="106" dur="1000"/>
                                        <p:tgtEl>
                                          <p:spTgt spid="19"/>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1000" fill="hold"/>
                                        <p:tgtEl>
                                          <p:spTgt spid="20"/>
                                        </p:tgtEl>
                                        <p:attrNameLst>
                                          <p:attrName>ppt_w</p:attrName>
                                        </p:attrNameLst>
                                      </p:cBhvr>
                                      <p:tavLst>
                                        <p:tav tm="0">
                                          <p:val>
                                            <p:fltVal val="0"/>
                                          </p:val>
                                        </p:tav>
                                        <p:tav tm="100000">
                                          <p:val>
                                            <p:strVal val="#ppt_w"/>
                                          </p:val>
                                        </p:tav>
                                      </p:tavLst>
                                    </p:anim>
                                    <p:anim calcmode="lin" valueType="num">
                                      <p:cBhvr>
                                        <p:cTn id="110" dur="1000" fill="hold"/>
                                        <p:tgtEl>
                                          <p:spTgt spid="20"/>
                                        </p:tgtEl>
                                        <p:attrNameLst>
                                          <p:attrName>ppt_h</p:attrName>
                                        </p:attrNameLst>
                                      </p:cBhvr>
                                      <p:tavLst>
                                        <p:tav tm="0">
                                          <p:val>
                                            <p:fltVal val="0"/>
                                          </p:val>
                                        </p:tav>
                                        <p:tav tm="100000">
                                          <p:val>
                                            <p:strVal val="#ppt_h"/>
                                          </p:val>
                                        </p:tav>
                                      </p:tavLst>
                                    </p:anim>
                                    <p:anim calcmode="lin" valueType="num">
                                      <p:cBhvr>
                                        <p:cTn id="111" dur="1000" fill="hold"/>
                                        <p:tgtEl>
                                          <p:spTgt spid="20"/>
                                        </p:tgtEl>
                                        <p:attrNameLst>
                                          <p:attrName>style.rotation</p:attrName>
                                        </p:attrNameLst>
                                      </p:cBhvr>
                                      <p:tavLst>
                                        <p:tav tm="0">
                                          <p:val>
                                            <p:fltVal val="90"/>
                                          </p:val>
                                        </p:tav>
                                        <p:tav tm="100000">
                                          <p:val>
                                            <p:fltVal val="0"/>
                                          </p:val>
                                        </p:tav>
                                      </p:tavLst>
                                    </p:anim>
                                    <p:animEffect transition="in" filter="fade">
                                      <p:cBhvr>
                                        <p:cTn id="112" dur="1000"/>
                                        <p:tgtEl>
                                          <p:spTgt spid="20"/>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1000" fill="hold"/>
                                        <p:tgtEl>
                                          <p:spTgt spid="21"/>
                                        </p:tgtEl>
                                        <p:attrNameLst>
                                          <p:attrName>ppt_w</p:attrName>
                                        </p:attrNameLst>
                                      </p:cBhvr>
                                      <p:tavLst>
                                        <p:tav tm="0">
                                          <p:val>
                                            <p:fltVal val="0"/>
                                          </p:val>
                                        </p:tav>
                                        <p:tav tm="100000">
                                          <p:val>
                                            <p:strVal val="#ppt_w"/>
                                          </p:val>
                                        </p:tav>
                                      </p:tavLst>
                                    </p:anim>
                                    <p:anim calcmode="lin" valueType="num">
                                      <p:cBhvr>
                                        <p:cTn id="116" dur="1000" fill="hold"/>
                                        <p:tgtEl>
                                          <p:spTgt spid="21"/>
                                        </p:tgtEl>
                                        <p:attrNameLst>
                                          <p:attrName>ppt_h</p:attrName>
                                        </p:attrNameLst>
                                      </p:cBhvr>
                                      <p:tavLst>
                                        <p:tav tm="0">
                                          <p:val>
                                            <p:fltVal val="0"/>
                                          </p:val>
                                        </p:tav>
                                        <p:tav tm="100000">
                                          <p:val>
                                            <p:strVal val="#ppt_h"/>
                                          </p:val>
                                        </p:tav>
                                      </p:tavLst>
                                    </p:anim>
                                    <p:anim calcmode="lin" valueType="num">
                                      <p:cBhvr>
                                        <p:cTn id="117" dur="1000" fill="hold"/>
                                        <p:tgtEl>
                                          <p:spTgt spid="21"/>
                                        </p:tgtEl>
                                        <p:attrNameLst>
                                          <p:attrName>style.rotation</p:attrName>
                                        </p:attrNameLst>
                                      </p:cBhvr>
                                      <p:tavLst>
                                        <p:tav tm="0">
                                          <p:val>
                                            <p:fltVal val="90"/>
                                          </p:val>
                                        </p:tav>
                                        <p:tav tm="100000">
                                          <p:val>
                                            <p:fltVal val="0"/>
                                          </p:val>
                                        </p:tav>
                                      </p:tavLst>
                                    </p:anim>
                                    <p:animEffect transition="in" filter="fade">
                                      <p:cBhvr>
                                        <p:cTn id="118" dur="1000"/>
                                        <p:tgtEl>
                                          <p:spTgt spid="21"/>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1000" fill="hold"/>
                                        <p:tgtEl>
                                          <p:spTgt spid="22"/>
                                        </p:tgtEl>
                                        <p:attrNameLst>
                                          <p:attrName>ppt_w</p:attrName>
                                        </p:attrNameLst>
                                      </p:cBhvr>
                                      <p:tavLst>
                                        <p:tav tm="0">
                                          <p:val>
                                            <p:fltVal val="0"/>
                                          </p:val>
                                        </p:tav>
                                        <p:tav tm="100000">
                                          <p:val>
                                            <p:strVal val="#ppt_w"/>
                                          </p:val>
                                        </p:tav>
                                      </p:tavLst>
                                    </p:anim>
                                    <p:anim calcmode="lin" valueType="num">
                                      <p:cBhvr>
                                        <p:cTn id="122" dur="1000" fill="hold"/>
                                        <p:tgtEl>
                                          <p:spTgt spid="22"/>
                                        </p:tgtEl>
                                        <p:attrNameLst>
                                          <p:attrName>ppt_h</p:attrName>
                                        </p:attrNameLst>
                                      </p:cBhvr>
                                      <p:tavLst>
                                        <p:tav tm="0">
                                          <p:val>
                                            <p:fltVal val="0"/>
                                          </p:val>
                                        </p:tav>
                                        <p:tav tm="100000">
                                          <p:val>
                                            <p:strVal val="#ppt_h"/>
                                          </p:val>
                                        </p:tav>
                                      </p:tavLst>
                                    </p:anim>
                                    <p:anim calcmode="lin" valueType="num">
                                      <p:cBhvr>
                                        <p:cTn id="123" dur="1000" fill="hold"/>
                                        <p:tgtEl>
                                          <p:spTgt spid="22"/>
                                        </p:tgtEl>
                                        <p:attrNameLst>
                                          <p:attrName>style.rotation</p:attrName>
                                        </p:attrNameLst>
                                      </p:cBhvr>
                                      <p:tavLst>
                                        <p:tav tm="0">
                                          <p:val>
                                            <p:fltVal val="90"/>
                                          </p:val>
                                        </p:tav>
                                        <p:tav tm="100000">
                                          <p:val>
                                            <p:fltVal val="0"/>
                                          </p:val>
                                        </p:tav>
                                      </p:tavLst>
                                    </p:anim>
                                    <p:animEffect transition="in" filter="fade">
                                      <p:cBhvr>
                                        <p:cTn id="124" dur="1000"/>
                                        <p:tgtEl>
                                          <p:spTgt spid="22"/>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1000" fill="hold"/>
                                        <p:tgtEl>
                                          <p:spTgt spid="23"/>
                                        </p:tgtEl>
                                        <p:attrNameLst>
                                          <p:attrName>ppt_w</p:attrName>
                                        </p:attrNameLst>
                                      </p:cBhvr>
                                      <p:tavLst>
                                        <p:tav tm="0">
                                          <p:val>
                                            <p:fltVal val="0"/>
                                          </p:val>
                                        </p:tav>
                                        <p:tav tm="100000">
                                          <p:val>
                                            <p:strVal val="#ppt_w"/>
                                          </p:val>
                                        </p:tav>
                                      </p:tavLst>
                                    </p:anim>
                                    <p:anim calcmode="lin" valueType="num">
                                      <p:cBhvr>
                                        <p:cTn id="128" dur="1000" fill="hold"/>
                                        <p:tgtEl>
                                          <p:spTgt spid="23"/>
                                        </p:tgtEl>
                                        <p:attrNameLst>
                                          <p:attrName>ppt_h</p:attrName>
                                        </p:attrNameLst>
                                      </p:cBhvr>
                                      <p:tavLst>
                                        <p:tav tm="0">
                                          <p:val>
                                            <p:fltVal val="0"/>
                                          </p:val>
                                        </p:tav>
                                        <p:tav tm="100000">
                                          <p:val>
                                            <p:strVal val="#ppt_h"/>
                                          </p:val>
                                        </p:tav>
                                      </p:tavLst>
                                    </p:anim>
                                    <p:anim calcmode="lin" valueType="num">
                                      <p:cBhvr>
                                        <p:cTn id="129" dur="1000" fill="hold"/>
                                        <p:tgtEl>
                                          <p:spTgt spid="23"/>
                                        </p:tgtEl>
                                        <p:attrNameLst>
                                          <p:attrName>style.rotation</p:attrName>
                                        </p:attrNameLst>
                                      </p:cBhvr>
                                      <p:tavLst>
                                        <p:tav tm="0">
                                          <p:val>
                                            <p:fltVal val="90"/>
                                          </p:val>
                                        </p:tav>
                                        <p:tav tm="100000">
                                          <p:val>
                                            <p:fltVal val="0"/>
                                          </p:val>
                                        </p:tav>
                                      </p:tavLst>
                                    </p:anim>
                                    <p:animEffect transition="in" filter="fade">
                                      <p:cBhvr>
                                        <p:cTn id="130" dur="1000"/>
                                        <p:tgtEl>
                                          <p:spTgt spid="23"/>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1000" fill="hold"/>
                                        <p:tgtEl>
                                          <p:spTgt spid="24"/>
                                        </p:tgtEl>
                                        <p:attrNameLst>
                                          <p:attrName>ppt_w</p:attrName>
                                        </p:attrNameLst>
                                      </p:cBhvr>
                                      <p:tavLst>
                                        <p:tav tm="0">
                                          <p:val>
                                            <p:fltVal val="0"/>
                                          </p:val>
                                        </p:tav>
                                        <p:tav tm="100000">
                                          <p:val>
                                            <p:strVal val="#ppt_w"/>
                                          </p:val>
                                        </p:tav>
                                      </p:tavLst>
                                    </p:anim>
                                    <p:anim calcmode="lin" valueType="num">
                                      <p:cBhvr>
                                        <p:cTn id="134" dur="1000" fill="hold"/>
                                        <p:tgtEl>
                                          <p:spTgt spid="24"/>
                                        </p:tgtEl>
                                        <p:attrNameLst>
                                          <p:attrName>ppt_h</p:attrName>
                                        </p:attrNameLst>
                                      </p:cBhvr>
                                      <p:tavLst>
                                        <p:tav tm="0">
                                          <p:val>
                                            <p:fltVal val="0"/>
                                          </p:val>
                                        </p:tav>
                                        <p:tav tm="100000">
                                          <p:val>
                                            <p:strVal val="#ppt_h"/>
                                          </p:val>
                                        </p:tav>
                                      </p:tavLst>
                                    </p:anim>
                                    <p:anim calcmode="lin" valueType="num">
                                      <p:cBhvr>
                                        <p:cTn id="135" dur="1000" fill="hold"/>
                                        <p:tgtEl>
                                          <p:spTgt spid="24"/>
                                        </p:tgtEl>
                                        <p:attrNameLst>
                                          <p:attrName>style.rotation</p:attrName>
                                        </p:attrNameLst>
                                      </p:cBhvr>
                                      <p:tavLst>
                                        <p:tav tm="0">
                                          <p:val>
                                            <p:fltVal val="90"/>
                                          </p:val>
                                        </p:tav>
                                        <p:tav tm="100000">
                                          <p:val>
                                            <p:fltVal val="0"/>
                                          </p:val>
                                        </p:tav>
                                      </p:tavLst>
                                    </p:anim>
                                    <p:animEffect transition="in" filter="fade">
                                      <p:cBhvr>
                                        <p:cTn id="136" dur="1000"/>
                                        <p:tgtEl>
                                          <p:spTgt spid="24"/>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p:cTn id="139" dur="1000" fill="hold"/>
                                        <p:tgtEl>
                                          <p:spTgt spid="25"/>
                                        </p:tgtEl>
                                        <p:attrNameLst>
                                          <p:attrName>ppt_w</p:attrName>
                                        </p:attrNameLst>
                                      </p:cBhvr>
                                      <p:tavLst>
                                        <p:tav tm="0">
                                          <p:val>
                                            <p:fltVal val="0"/>
                                          </p:val>
                                        </p:tav>
                                        <p:tav tm="100000">
                                          <p:val>
                                            <p:strVal val="#ppt_w"/>
                                          </p:val>
                                        </p:tav>
                                      </p:tavLst>
                                    </p:anim>
                                    <p:anim calcmode="lin" valueType="num">
                                      <p:cBhvr>
                                        <p:cTn id="140" dur="1000" fill="hold"/>
                                        <p:tgtEl>
                                          <p:spTgt spid="25"/>
                                        </p:tgtEl>
                                        <p:attrNameLst>
                                          <p:attrName>ppt_h</p:attrName>
                                        </p:attrNameLst>
                                      </p:cBhvr>
                                      <p:tavLst>
                                        <p:tav tm="0">
                                          <p:val>
                                            <p:fltVal val="0"/>
                                          </p:val>
                                        </p:tav>
                                        <p:tav tm="100000">
                                          <p:val>
                                            <p:strVal val="#ppt_h"/>
                                          </p:val>
                                        </p:tav>
                                      </p:tavLst>
                                    </p:anim>
                                    <p:anim calcmode="lin" valueType="num">
                                      <p:cBhvr>
                                        <p:cTn id="141" dur="1000" fill="hold"/>
                                        <p:tgtEl>
                                          <p:spTgt spid="25"/>
                                        </p:tgtEl>
                                        <p:attrNameLst>
                                          <p:attrName>style.rotation</p:attrName>
                                        </p:attrNameLst>
                                      </p:cBhvr>
                                      <p:tavLst>
                                        <p:tav tm="0">
                                          <p:val>
                                            <p:fltVal val="90"/>
                                          </p:val>
                                        </p:tav>
                                        <p:tav tm="100000">
                                          <p:val>
                                            <p:fltVal val="0"/>
                                          </p:val>
                                        </p:tav>
                                      </p:tavLst>
                                    </p:anim>
                                    <p:animEffect transition="in" filter="fade">
                                      <p:cBhvr>
                                        <p:cTn id="142" dur="1000"/>
                                        <p:tgtEl>
                                          <p:spTgt spid="25"/>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6"/>
                                        </p:tgtEl>
                                        <p:attrNameLst>
                                          <p:attrName>style.visibility</p:attrName>
                                        </p:attrNameLst>
                                      </p:cBhvr>
                                      <p:to>
                                        <p:strVal val="visible"/>
                                      </p:to>
                                    </p:set>
                                    <p:anim calcmode="lin" valueType="num">
                                      <p:cBhvr>
                                        <p:cTn id="145" dur="1000" fill="hold"/>
                                        <p:tgtEl>
                                          <p:spTgt spid="26"/>
                                        </p:tgtEl>
                                        <p:attrNameLst>
                                          <p:attrName>ppt_w</p:attrName>
                                        </p:attrNameLst>
                                      </p:cBhvr>
                                      <p:tavLst>
                                        <p:tav tm="0">
                                          <p:val>
                                            <p:fltVal val="0"/>
                                          </p:val>
                                        </p:tav>
                                        <p:tav tm="100000">
                                          <p:val>
                                            <p:strVal val="#ppt_w"/>
                                          </p:val>
                                        </p:tav>
                                      </p:tavLst>
                                    </p:anim>
                                    <p:anim calcmode="lin" valueType="num">
                                      <p:cBhvr>
                                        <p:cTn id="146" dur="1000" fill="hold"/>
                                        <p:tgtEl>
                                          <p:spTgt spid="26"/>
                                        </p:tgtEl>
                                        <p:attrNameLst>
                                          <p:attrName>ppt_h</p:attrName>
                                        </p:attrNameLst>
                                      </p:cBhvr>
                                      <p:tavLst>
                                        <p:tav tm="0">
                                          <p:val>
                                            <p:fltVal val="0"/>
                                          </p:val>
                                        </p:tav>
                                        <p:tav tm="100000">
                                          <p:val>
                                            <p:strVal val="#ppt_h"/>
                                          </p:val>
                                        </p:tav>
                                      </p:tavLst>
                                    </p:anim>
                                    <p:anim calcmode="lin" valueType="num">
                                      <p:cBhvr>
                                        <p:cTn id="147" dur="1000" fill="hold"/>
                                        <p:tgtEl>
                                          <p:spTgt spid="26"/>
                                        </p:tgtEl>
                                        <p:attrNameLst>
                                          <p:attrName>style.rotation</p:attrName>
                                        </p:attrNameLst>
                                      </p:cBhvr>
                                      <p:tavLst>
                                        <p:tav tm="0">
                                          <p:val>
                                            <p:fltVal val="90"/>
                                          </p:val>
                                        </p:tav>
                                        <p:tav tm="100000">
                                          <p:val>
                                            <p:fltVal val="0"/>
                                          </p:val>
                                        </p:tav>
                                      </p:tavLst>
                                    </p:anim>
                                    <p:animEffect transition="in" filter="fade">
                                      <p:cBhvr>
                                        <p:cTn id="148" dur="1000"/>
                                        <p:tgtEl>
                                          <p:spTgt spid="26"/>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7"/>
                                        </p:tgtEl>
                                        <p:attrNameLst>
                                          <p:attrName>style.visibility</p:attrName>
                                        </p:attrNameLst>
                                      </p:cBhvr>
                                      <p:to>
                                        <p:strVal val="visible"/>
                                      </p:to>
                                    </p:set>
                                    <p:anim calcmode="lin" valueType="num">
                                      <p:cBhvr>
                                        <p:cTn id="151" dur="1000" fill="hold"/>
                                        <p:tgtEl>
                                          <p:spTgt spid="27"/>
                                        </p:tgtEl>
                                        <p:attrNameLst>
                                          <p:attrName>ppt_w</p:attrName>
                                        </p:attrNameLst>
                                      </p:cBhvr>
                                      <p:tavLst>
                                        <p:tav tm="0">
                                          <p:val>
                                            <p:fltVal val="0"/>
                                          </p:val>
                                        </p:tav>
                                        <p:tav tm="100000">
                                          <p:val>
                                            <p:strVal val="#ppt_w"/>
                                          </p:val>
                                        </p:tav>
                                      </p:tavLst>
                                    </p:anim>
                                    <p:anim calcmode="lin" valueType="num">
                                      <p:cBhvr>
                                        <p:cTn id="152" dur="1000" fill="hold"/>
                                        <p:tgtEl>
                                          <p:spTgt spid="27"/>
                                        </p:tgtEl>
                                        <p:attrNameLst>
                                          <p:attrName>ppt_h</p:attrName>
                                        </p:attrNameLst>
                                      </p:cBhvr>
                                      <p:tavLst>
                                        <p:tav tm="0">
                                          <p:val>
                                            <p:fltVal val="0"/>
                                          </p:val>
                                        </p:tav>
                                        <p:tav tm="100000">
                                          <p:val>
                                            <p:strVal val="#ppt_h"/>
                                          </p:val>
                                        </p:tav>
                                      </p:tavLst>
                                    </p:anim>
                                    <p:anim calcmode="lin" valueType="num">
                                      <p:cBhvr>
                                        <p:cTn id="153" dur="1000" fill="hold"/>
                                        <p:tgtEl>
                                          <p:spTgt spid="27"/>
                                        </p:tgtEl>
                                        <p:attrNameLst>
                                          <p:attrName>style.rotation</p:attrName>
                                        </p:attrNameLst>
                                      </p:cBhvr>
                                      <p:tavLst>
                                        <p:tav tm="0">
                                          <p:val>
                                            <p:fltVal val="90"/>
                                          </p:val>
                                        </p:tav>
                                        <p:tav tm="100000">
                                          <p:val>
                                            <p:fltVal val="0"/>
                                          </p:val>
                                        </p:tav>
                                      </p:tavLst>
                                    </p:anim>
                                    <p:animEffect transition="in" filter="fade">
                                      <p:cBhvr>
                                        <p:cTn id="154" dur="1000"/>
                                        <p:tgtEl>
                                          <p:spTgt spid="27"/>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1000" fill="hold"/>
                                        <p:tgtEl>
                                          <p:spTgt spid="29"/>
                                        </p:tgtEl>
                                        <p:attrNameLst>
                                          <p:attrName>ppt_w</p:attrName>
                                        </p:attrNameLst>
                                      </p:cBhvr>
                                      <p:tavLst>
                                        <p:tav tm="0">
                                          <p:val>
                                            <p:fltVal val="0"/>
                                          </p:val>
                                        </p:tav>
                                        <p:tav tm="100000">
                                          <p:val>
                                            <p:strVal val="#ppt_w"/>
                                          </p:val>
                                        </p:tav>
                                      </p:tavLst>
                                    </p:anim>
                                    <p:anim calcmode="lin" valueType="num">
                                      <p:cBhvr>
                                        <p:cTn id="164" dur="1000" fill="hold"/>
                                        <p:tgtEl>
                                          <p:spTgt spid="29"/>
                                        </p:tgtEl>
                                        <p:attrNameLst>
                                          <p:attrName>ppt_h</p:attrName>
                                        </p:attrNameLst>
                                      </p:cBhvr>
                                      <p:tavLst>
                                        <p:tav tm="0">
                                          <p:val>
                                            <p:fltVal val="0"/>
                                          </p:val>
                                        </p:tav>
                                        <p:tav tm="100000">
                                          <p:val>
                                            <p:strVal val="#ppt_h"/>
                                          </p:val>
                                        </p:tav>
                                      </p:tavLst>
                                    </p:anim>
                                    <p:anim calcmode="lin" valueType="num">
                                      <p:cBhvr>
                                        <p:cTn id="165" dur="1000" fill="hold"/>
                                        <p:tgtEl>
                                          <p:spTgt spid="29"/>
                                        </p:tgtEl>
                                        <p:attrNameLst>
                                          <p:attrName>style.rotation</p:attrName>
                                        </p:attrNameLst>
                                      </p:cBhvr>
                                      <p:tavLst>
                                        <p:tav tm="0">
                                          <p:val>
                                            <p:fltVal val="90"/>
                                          </p:val>
                                        </p:tav>
                                        <p:tav tm="100000">
                                          <p:val>
                                            <p:fltVal val="0"/>
                                          </p:val>
                                        </p:tav>
                                      </p:tavLst>
                                    </p:anim>
                                    <p:animEffect transition="in" filter="fade">
                                      <p:cBhvr>
                                        <p:cTn id="166" dur="1000"/>
                                        <p:tgtEl>
                                          <p:spTgt spid="29"/>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 calcmode="lin" valueType="num">
                                      <p:cBhvr>
                                        <p:cTn id="169" dur="1000" fill="hold"/>
                                        <p:tgtEl>
                                          <p:spTgt spid="30"/>
                                        </p:tgtEl>
                                        <p:attrNameLst>
                                          <p:attrName>ppt_w</p:attrName>
                                        </p:attrNameLst>
                                      </p:cBhvr>
                                      <p:tavLst>
                                        <p:tav tm="0">
                                          <p:val>
                                            <p:fltVal val="0"/>
                                          </p:val>
                                        </p:tav>
                                        <p:tav tm="100000">
                                          <p:val>
                                            <p:strVal val="#ppt_w"/>
                                          </p:val>
                                        </p:tav>
                                      </p:tavLst>
                                    </p:anim>
                                    <p:anim calcmode="lin" valueType="num">
                                      <p:cBhvr>
                                        <p:cTn id="170" dur="1000" fill="hold"/>
                                        <p:tgtEl>
                                          <p:spTgt spid="30"/>
                                        </p:tgtEl>
                                        <p:attrNameLst>
                                          <p:attrName>ppt_h</p:attrName>
                                        </p:attrNameLst>
                                      </p:cBhvr>
                                      <p:tavLst>
                                        <p:tav tm="0">
                                          <p:val>
                                            <p:fltVal val="0"/>
                                          </p:val>
                                        </p:tav>
                                        <p:tav tm="100000">
                                          <p:val>
                                            <p:strVal val="#ppt_h"/>
                                          </p:val>
                                        </p:tav>
                                      </p:tavLst>
                                    </p:anim>
                                    <p:anim calcmode="lin" valueType="num">
                                      <p:cBhvr>
                                        <p:cTn id="171" dur="1000" fill="hold"/>
                                        <p:tgtEl>
                                          <p:spTgt spid="30"/>
                                        </p:tgtEl>
                                        <p:attrNameLst>
                                          <p:attrName>style.rotation</p:attrName>
                                        </p:attrNameLst>
                                      </p:cBhvr>
                                      <p:tavLst>
                                        <p:tav tm="0">
                                          <p:val>
                                            <p:fltVal val="90"/>
                                          </p:val>
                                        </p:tav>
                                        <p:tav tm="100000">
                                          <p:val>
                                            <p:fltVal val="0"/>
                                          </p:val>
                                        </p:tav>
                                      </p:tavLst>
                                    </p:anim>
                                    <p:animEffect transition="in" filter="fade">
                                      <p:cBhvr>
                                        <p:cTn id="172" dur="1000"/>
                                        <p:tgtEl>
                                          <p:spTgt spid="30"/>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1"/>
                                        </p:tgtEl>
                                        <p:attrNameLst>
                                          <p:attrName>style.visibility</p:attrName>
                                        </p:attrNameLst>
                                      </p:cBhvr>
                                      <p:to>
                                        <p:strVal val="visible"/>
                                      </p:to>
                                    </p:set>
                                    <p:anim calcmode="lin" valueType="num">
                                      <p:cBhvr>
                                        <p:cTn id="175" dur="1000" fill="hold"/>
                                        <p:tgtEl>
                                          <p:spTgt spid="31"/>
                                        </p:tgtEl>
                                        <p:attrNameLst>
                                          <p:attrName>ppt_w</p:attrName>
                                        </p:attrNameLst>
                                      </p:cBhvr>
                                      <p:tavLst>
                                        <p:tav tm="0">
                                          <p:val>
                                            <p:fltVal val="0"/>
                                          </p:val>
                                        </p:tav>
                                        <p:tav tm="100000">
                                          <p:val>
                                            <p:strVal val="#ppt_w"/>
                                          </p:val>
                                        </p:tav>
                                      </p:tavLst>
                                    </p:anim>
                                    <p:anim calcmode="lin" valueType="num">
                                      <p:cBhvr>
                                        <p:cTn id="176" dur="1000" fill="hold"/>
                                        <p:tgtEl>
                                          <p:spTgt spid="31"/>
                                        </p:tgtEl>
                                        <p:attrNameLst>
                                          <p:attrName>ppt_h</p:attrName>
                                        </p:attrNameLst>
                                      </p:cBhvr>
                                      <p:tavLst>
                                        <p:tav tm="0">
                                          <p:val>
                                            <p:fltVal val="0"/>
                                          </p:val>
                                        </p:tav>
                                        <p:tav tm="100000">
                                          <p:val>
                                            <p:strVal val="#ppt_h"/>
                                          </p:val>
                                        </p:tav>
                                      </p:tavLst>
                                    </p:anim>
                                    <p:anim calcmode="lin" valueType="num">
                                      <p:cBhvr>
                                        <p:cTn id="177" dur="1000" fill="hold"/>
                                        <p:tgtEl>
                                          <p:spTgt spid="31"/>
                                        </p:tgtEl>
                                        <p:attrNameLst>
                                          <p:attrName>style.rotation</p:attrName>
                                        </p:attrNameLst>
                                      </p:cBhvr>
                                      <p:tavLst>
                                        <p:tav tm="0">
                                          <p:val>
                                            <p:fltVal val="90"/>
                                          </p:val>
                                        </p:tav>
                                        <p:tav tm="100000">
                                          <p:val>
                                            <p:fltVal val="0"/>
                                          </p:val>
                                        </p:tav>
                                      </p:tavLst>
                                    </p:anim>
                                    <p:animEffect transition="in" filter="fade">
                                      <p:cBhvr>
                                        <p:cTn id="178" dur="1000"/>
                                        <p:tgtEl>
                                          <p:spTgt spid="31"/>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2"/>
                                        </p:tgtEl>
                                        <p:attrNameLst>
                                          <p:attrName>style.visibility</p:attrName>
                                        </p:attrNameLst>
                                      </p:cBhvr>
                                      <p:to>
                                        <p:strVal val="visible"/>
                                      </p:to>
                                    </p:set>
                                    <p:anim calcmode="lin" valueType="num">
                                      <p:cBhvr>
                                        <p:cTn id="181" dur="1000" fill="hold"/>
                                        <p:tgtEl>
                                          <p:spTgt spid="32"/>
                                        </p:tgtEl>
                                        <p:attrNameLst>
                                          <p:attrName>ppt_w</p:attrName>
                                        </p:attrNameLst>
                                      </p:cBhvr>
                                      <p:tavLst>
                                        <p:tav tm="0">
                                          <p:val>
                                            <p:fltVal val="0"/>
                                          </p:val>
                                        </p:tav>
                                        <p:tav tm="100000">
                                          <p:val>
                                            <p:strVal val="#ppt_w"/>
                                          </p:val>
                                        </p:tav>
                                      </p:tavLst>
                                    </p:anim>
                                    <p:anim calcmode="lin" valueType="num">
                                      <p:cBhvr>
                                        <p:cTn id="182" dur="1000" fill="hold"/>
                                        <p:tgtEl>
                                          <p:spTgt spid="32"/>
                                        </p:tgtEl>
                                        <p:attrNameLst>
                                          <p:attrName>ppt_h</p:attrName>
                                        </p:attrNameLst>
                                      </p:cBhvr>
                                      <p:tavLst>
                                        <p:tav tm="0">
                                          <p:val>
                                            <p:fltVal val="0"/>
                                          </p:val>
                                        </p:tav>
                                        <p:tav tm="100000">
                                          <p:val>
                                            <p:strVal val="#ppt_h"/>
                                          </p:val>
                                        </p:tav>
                                      </p:tavLst>
                                    </p:anim>
                                    <p:anim calcmode="lin" valueType="num">
                                      <p:cBhvr>
                                        <p:cTn id="183" dur="1000" fill="hold"/>
                                        <p:tgtEl>
                                          <p:spTgt spid="32"/>
                                        </p:tgtEl>
                                        <p:attrNameLst>
                                          <p:attrName>style.rotation</p:attrName>
                                        </p:attrNameLst>
                                      </p:cBhvr>
                                      <p:tavLst>
                                        <p:tav tm="0">
                                          <p:val>
                                            <p:fltVal val="90"/>
                                          </p:val>
                                        </p:tav>
                                        <p:tav tm="100000">
                                          <p:val>
                                            <p:fltVal val="0"/>
                                          </p:val>
                                        </p:tav>
                                      </p:tavLst>
                                    </p:anim>
                                    <p:animEffect transition="in" filter="fade">
                                      <p:cBhvr>
                                        <p:cTn id="184" dur="1000"/>
                                        <p:tgtEl>
                                          <p:spTgt spid="32"/>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3"/>
                                        </p:tgtEl>
                                        <p:attrNameLst>
                                          <p:attrName>style.visibility</p:attrName>
                                        </p:attrNameLst>
                                      </p:cBhvr>
                                      <p:to>
                                        <p:strVal val="visible"/>
                                      </p:to>
                                    </p:set>
                                    <p:anim calcmode="lin" valueType="num">
                                      <p:cBhvr>
                                        <p:cTn id="187" dur="1000" fill="hold"/>
                                        <p:tgtEl>
                                          <p:spTgt spid="33"/>
                                        </p:tgtEl>
                                        <p:attrNameLst>
                                          <p:attrName>ppt_w</p:attrName>
                                        </p:attrNameLst>
                                      </p:cBhvr>
                                      <p:tavLst>
                                        <p:tav tm="0">
                                          <p:val>
                                            <p:fltVal val="0"/>
                                          </p:val>
                                        </p:tav>
                                        <p:tav tm="100000">
                                          <p:val>
                                            <p:strVal val="#ppt_w"/>
                                          </p:val>
                                        </p:tav>
                                      </p:tavLst>
                                    </p:anim>
                                    <p:anim calcmode="lin" valueType="num">
                                      <p:cBhvr>
                                        <p:cTn id="188" dur="1000" fill="hold"/>
                                        <p:tgtEl>
                                          <p:spTgt spid="33"/>
                                        </p:tgtEl>
                                        <p:attrNameLst>
                                          <p:attrName>ppt_h</p:attrName>
                                        </p:attrNameLst>
                                      </p:cBhvr>
                                      <p:tavLst>
                                        <p:tav tm="0">
                                          <p:val>
                                            <p:fltVal val="0"/>
                                          </p:val>
                                        </p:tav>
                                        <p:tav tm="100000">
                                          <p:val>
                                            <p:strVal val="#ppt_h"/>
                                          </p:val>
                                        </p:tav>
                                      </p:tavLst>
                                    </p:anim>
                                    <p:anim calcmode="lin" valueType="num">
                                      <p:cBhvr>
                                        <p:cTn id="189" dur="1000" fill="hold"/>
                                        <p:tgtEl>
                                          <p:spTgt spid="33"/>
                                        </p:tgtEl>
                                        <p:attrNameLst>
                                          <p:attrName>style.rotation</p:attrName>
                                        </p:attrNameLst>
                                      </p:cBhvr>
                                      <p:tavLst>
                                        <p:tav tm="0">
                                          <p:val>
                                            <p:fltVal val="90"/>
                                          </p:val>
                                        </p:tav>
                                        <p:tav tm="100000">
                                          <p:val>
                                            <p:fltVal val="0"/>
                                          </p:val>
                                        </p:tav>
                                      </p:tavLst>
                                    </p:anim>
                                    <p:animEffect transition="in" filter="fade">
                                      <p:cBhvr>
                                        <p:cTn id="190" dur="1000"/>
                                        <p:tgtEl>
                                          <p:spTgt spid="33"/>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 calcmode="lin" valueType="num">
                                      <p:cBhvr>
                                        <p:cTn id="193" dur="1000" fill="hold"/>
                                        <p:tgtEl>
                                          <p:spTgt spid="34"/>
                                        </p:tgtEl>
                                        <p:attrNameLst>
                                          <p:attrName>ppt_w</p:attrName>
                                        </p:attrNameLst>
                                      </p:cBhvr>
                                      <p:tavLst>
                                        <p:tav tm="0">
                                          <p:val>
                                            <p:fltVal val="0"/>
                                          </p:val>
                                        </p:tav>
                                        <p:tav tm="100000">
                                          <p:val>
                                            <p:strVal val="#ppt_w"/>
                                          </p:val>
                                        </p:tav>
                                      </p:tavLst>
                                    </p:anim>
                                    <p:anim calcmode="lin" valueType="num">
                                      <p:cBhvr>
                                        <p:cTn id="194" dur="1000" fill="hold"/>
                                        <p:tgtEl>
                                          <p:spTgt spid="34"/>
                                        </p:tgtEl>
                                        <p:attrNameLst>
                                          <p:attrName>ppt_h</p:attrName>
                                        </p:attrNameLst>
                                      </p:cBhvr>
                                      <p:tavLst>
                                        <p:tav tm="0">
                                          <p:val>
                                            <p:fltVal val="0"/>
                                          </p:val>
                                        </p:tav>
                                        <p:tav tm="100000">
                                          <p:val>
                                            <p:strVal val="#ppt_h"/>
                                          </p:val>
                                        </p:tav>
                                      </p:tavLst>
                                    </p:anim>
                                    <p:anim calcmode="lin" valueType="num">
                                      <p:cBhvr>
                                        <p:cTn id="195" dur="1000" fill="hold"/>
                                        <p:tgtEl>
                                          <p:spTgt spid="34"/>
                                        </p:tgtEl>
                                        <p:attrNameLst>
                                          <p:attrName>style.rotation</p:attrName>
                                        </p:attrNameLst>
                                      </p:cBhvr>
                                      <p:tavLst>
                                        <p:tav tm="0">
                                          <p:val>
                                            <p:fltVal val="90"/>
                                          </p:val>
                                        </p:tav>
                                        <p:tav tm="100000">
                                          <p:val>
                                            <p:fltVal val="0"/>
                                          </p:val>
                                        </p:tav>
                                      </p:tavLst>
                                    </p:anim>
                                    <p:animEffect transition="in" filter="fade">
                                      <p:cBhvr>
                                        <p:cTn id="196" dur="1000"/>
                                        <p:tgtEl>
                                          <p:spTgt spid="34"/>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5"/>
                                        </p:tgtEl>
                                        <p:attrNameLst>
                                          <p:attrName>style.visibility</p:attrName>
                                        </p:attrNameLst>
                                      </p:cBhvr>
                                      <p:to>
                                        <p:strVal val="visible"/>
                                      </p:to>
                                    </p:set>
                                    <p:anim calcmode="lin" valueType="num">
                                      <p:cBhvr>
                                        <p:cTn id="199" dur="1000" fill="hold"/>
                                        <p:tgtEl>
                                          <p:spTgt spid="35"/>
                                        </p:tgtEl>
                                        <p:attrNameLst>
                                          <p:attrName>ppt_w</p:attrName>
                                        </p:attrNameLst>
                                      </p:cBhvr>
                                      <p:tavLst>
                                        <p:tav tm="0">
                                          <p:val>
                                            <p:fltVal val="0"/>
                                          </p:val>
                                        </p:tav>
                                        <p:tav tm="100000">
                                          <p:val>
                                            <p:strVal val="#ppt_w"/>
                                          </p:val>
                                        </p:tav>
                                      </p:tavLst>
                                    </p:anim>
                                    <p:anim calcmode="lin" valueType="num">
                                      <p:cBhvr>
                                        <p:cTn id="200" dur="1000" fill="hold"/>
                                        <p:tgtEl>
                                          <p:spTgt spid="35"/>
                                        </p:tgtEl>
                                        <p:attrNameLst>
                                          <p:attrName>ppt_h</p:attrName>
                                        </p:attrNameLst>
                                      </p:cBhvr>
                                      <p:tavLst>
                                        <p:tav tm="0">
                                          <p:val>
                                            <p:fltVal val="0"/>
                                          </p:val>
                                        </p:tav>
                                        <p:tav tm="100000">
                                          <p:val>
                                            <p:strVal val="#ppt_h"/>
                                          </p:val>
                                        </p:tav>
                                      </p:tavLst>
                                    </p:anim>
                                    <p:anim calcmode="lin" valueType="num">
                                      <p:cBhvr>
                                        <p:cTn id="201" dur="1000" fill="hold"/>
                                        <p:tgtEl>
                                          <p:spTgt spid="35"/>
                                        </p:tgtEl>
                                        <p:attrNameLst>
                                          <p:attrName>style.rotation</p:attrName>
                                        </p:attrNameLst>
                                      </p:cBhvr>
                                      <p:tavLst>
                                        <p:tav tm="0">
                                          <p:val>
                                            <p:fltVal val="90"/>
                                          </p:val>
                                        </p:tav>
                                        <p:tav tm="100000">
                                          <p:val>
                                            <p:fltVal val="0"/>
                                          </p:val>
                                        </p:tav>
                                      </p:tavLst>
                                    </p:anim>
                                    <p:animEffect transition="in" filter="fade">
                                      <p:cBhvr>
                                        <p:cTn id="202" dur="1000"/>
                                        <p:tgtEl>
                                          <p:spTgt spid="35"/>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36"/>
                                        </p:tgtEl>
                                        <p:attrNameLst>
                                          <p:attrName>style.visibility</p:attrName>
                                        </p:attrNameLst>
                                      </p:cBhvr>
                                      <p:to>
                                        <p:strVal val="visible"/>
                                      </p:to>
                                    </p:set>
                                    <p:anim calcmode="lin" valueType="num">
                                      <p:cBhvr>
                                        <p:cTn id="205" dur="1000" fill="hold"/>
                                        <p:tgtEl>
                                          <p:spTgt spid="36"/>
                                        </p:tgtEl>
                                        <p:attrNameLst>
                                          <p:attrName>ppt_w</p:attrName>
                                        </p:attrNameLst>
                                      </p:cBhvr>
                                      <p:tavLst>
                                        <p:tav tm="0">
                                          <p:val>
                                            <p:fltVal val="0"/>
                                          </p:val>
                                        </p:tav>
                                        <p:tav tm="100000">
                                          <p:val>
                                            <p:strVal val="#ppt_w"/>
                                          </p:val>
                                        </p:tav>
                                      </p:tavLst>
                                    </p:anim>
                                    <p:anim calcmode="lin" valueType="num">
                                      <p:cBhvr>
                                        <p:cTn id="206" dur="1000" fill="hold"/>
                                        <p:tgtEl>
                                          <p:spTgt spid="36"/>
                                        </p:tgtEl>
                                        <p:attrNameLst>
                                          <p:attrName>ppt_h</p:attrName>
                                        </p:attrNameLst>
                                      </p:cBhvr>
                                      <p:tavLst>
                                        <p:tav tm="0">
                                          <p:val>
                                            <p:fltVal val="0"/>
                                          </p:val>
                                        </p:tav>
                                        <p:tav tm="100000">
                                          <p:val>
                                            <p:strVal val="#ppt_h"/>
                                          </p:val>
                                        </p:tav>
                                      </p:tavLst>
                                    </p:anim>
                                    <p:anim calcmode="lin" valueType="num">
                                      <p:cBhvr>
                                        <p:cTn id="207" dur="1000" fill="hold"/>
                                        <p:tgtEl>
                                          <p:spTgt spid="36"/>
                                        </p:tgtEl>
                                        <p:attrNameLst>
                                          <p:attrName>style.rotation</p:attrName>
                                        </p:attrNameLst>
                                      </p:cBhvr>
                                      <p:tavLst>
                                        <p:tav tm="0">
                                          <p:val>
                                            <p:fltVal val="90"/>
                                          </p:val>
                                        </p:tav>
                                        <p:tav tm="100000">
                                          <p:val>
                                            <p:fltVal val="0"/>
                                          </p:val>
                                        </p:tav>
                                      </p:tavLst>
                                    </p:anim>
                                    <p:animEffect transition="in" filter="fade">
                                      <p:cBhvr>
                                        <p:cTn id="208" dur="1000"/>
                                        <p:tgtEl>
                                          <p:spTgt spid="36"/>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37"/>
                                        </p:tgtEl>
                                        <p:attrNameLst>
                                          <p:attrName>style.visibility</p:attrName>
                                        </p:attrNameLst>
                                      </p:cBhvr>
                                      <p:to>
                                        <p:strVal val="visible"/>
                                      </p:to>
                                    </p:set>
                                    <p:anim calcmode="lin" valueType="num">
                                      <p:cBhvr>
                                        <p:cTn id="211" dur="1000" fill="hold"/>
                                        <p:tgtEl>
                                          <p:spTgt spid="37"/>
                                        </p:tgtEl>
                                        <p:attrNameLst>
                                          <p:attrName>ppt_w</p:attrName>
                                        </p:attrNameLst>
                                      </p:cBhvr>
                                      <p:tavLst>
                                        <p:tav tm="0">
                                          <p:val>
                                            <p:fltVal val="0"/>
                                          </p:val>
                                        </p:tav>
                                        <p:tav tm="100000">
                                          <p:val>
                                            <p:strVal val="#ppt_w"/>
                                          </p:val>
                                        </p:tav>
                                      </p:tavLst>
                                    </p:anim>
                                    <p:anim calcmode="lin" valueType="num">
                                      <p:cBhvr>
                                        <p:cTn id="212" dur="1000" fill="hold"/>
                                        <p:tgtEl>
                                          <p:spTgt spid="37"/>
                                        </p:tgtEl>
                                        <p:attrNameLst>
                                          <p:attrName>ppt_h</p:attrName>
                                        </p:attrNameLst>
                                      </p:cBhvr>
                                      <p:tavLst>
                                        <p:tav tm="0">
                                          <p:val>
                                            <p:fltVal val="0"/>
                                          </p:val>
                                        </p:tav>
                                        <p:tav tm="100000">
                                          <p:val>
                                            <p:strVal val="#ppt_h"/>
                                          </p:val>
                                        </p:tav>
                                      </p:tavLst>
                                    </p:anim>
                                    <p:anim calcmode="lin" valueType="num">
                                      <p:cBhvr>
                                        <p:cTn id="213" dur="1000" fill="hold"/>
                                        <p:tgtEl>
                                          <p:spTgt spid="37"/>
                                        </p:tgtEl>
                                        <p:attrNameLst>
                                          <p:attrName>style.rotation</p:attrName>
                                        </p:attrNameLst>
                                      </p:cBhvr>
                                      <p:tavLst>
                                        <p:tav tm="0">
                                          <p:val>
                                            <p:fltVal val="90"/>
                                          </p:val>
                                        </p:tav>
                                        <p:tav tm="100000">
                                          <p:val>
                                            <p:fltVal val="0"/>
                                          </p:val>
                                        </p:tav>
                                      </p:tavLst>
                                    </p:anim>
                                    <p:animEffect transition="in" filter="fade">
                                      <p:cBhvr>
                                        <p:cTn id="214" dur="1000"/>
                                        <p:tgtEl>
                                          <p:spTgt spid="37"/>
                                        </p:tgtEl>
                                      </p:cBhvr>
                                    </p:animEffect>
                                  </p:childTnLst>
                                </p:cTn>
                              </p:par>
                              <p:par>
                                <p:cTn id="215" presetID="31" presetClass="entr" presetSubtype="0" fill="hold" grpId="0" nodeType="withEffect">
                                  <p:stCondLst>
                                    <p:cond delay="0"/>
                                  </p:stCondLst>
                                  <p:childTnLst>
                                    <p:set>
                                      <p:cBhvr>
                                        <p:cTn id="216" dur="1" fill="hold">
                                          <p:stCondLst>
                                            <p:cond delay="0"/>
                                          </p:stCondLst>
                                        </p:cTn>
                                        <p:tgtEl>
                                          <p:spTgt spid="38"/>
                                        </p:tgtEl>
                                        <p:attrNameLst>
                                          <p:attrName>style.visibility</p:attrName>
                                        </p:attrNameLst>
                                      </p:cBhvr>
                                      <p:to>
                                        <p:strVal val="visible"/>
                                      </p:to>
                                    </p:set>
                                    <p:anim calcmode="lin" valueType="num">
                                      <p:cBhvr>
                                        <p:cTn id="217" dur="1000" fill="hold"/>
                                        <p:tgtEl>
                                          <p:spTgt spid="38"/>
                                        </p:tgtEl>
                                        <p:attrNameLst>
                                          <p:attrName>ppt_w</p:attrName>
                                        </p:attrNameLst>
                                      </p:cBhvr>
                                      <p:tavLst>
                                        <p:tav tm="0">
                                          <p:val>
                                            <p:fltVal val="0"/>
                                          </p:val>
                                        </p:tav>
                                        <p:tav tm="100000">
                                          <p:val>
                                            <p:strVal val="#ppt_w"/>
                                          </p:val>
                                        </p:tav>
                                      </p:tavLst>
                                    </p:anim>
                                    <p:anim calcmode="lin" valueType="num">
                                      <p:cBhvr>
                                        <p:cTn id="218" dur="1000" fill="hold"/>
                                        <p:tgtEl>
                                          <p:spTgt spid="38"/>
                                        </p:tgtEl>
                                        <p:attrNameLst>
                                          <p:attrName>ppt_h</p:attrName>
                                        </p:attrNameLst>
                                      </p:cBhvr>
                                      <p:tavLst>
                                        <p:tav tm="0">
                                          <p:val>
                                            <p:fltVal val="0"/>
                                          </p:val>
                                        </p:tav>
                                        <p:tav tm="100000">
                                          <p:val>
                                            <p:strVal val="#ppt_h"/>
                                          </p:val>
                                        </p:tav>
                                      </p:tavLst>
                                    </p:anim>
                                    <p:anim calcmode="lin" valueType="num">
                                      <p:cBhvr>
                                        <p:cTn id="219" dur="1000" fill="hold"/>
                                        <p:tgtEl>
                                          <p:spTgt spid="38"/>
                                        </p:tgtEl>
                                        <p:attrNameLst>
                                          <p:attrName>style.rotation</p:attrName>
                                        </p:attrNameLst>
                                      </p:cBhvr>
                                      <p:tavLst>
                                        <p:tav tm="0">
                                          <p:val>
                                            <p:fltVal val="90"/>
                                          </p:val>
                                        </p:tav>
                                        <p:tav tm="100000">
                                          <p:val>
                                            <p:fltVal val="0"/>
                                          </p:val>
                                        </p:tav>
                                      </p:tavLst>
                                    </p:anim>
                                    <p:animEffect transition="in" filter="fade">
                                      <p:cBhvr>
                                        <p:cTn id="220" dur="1000"/>
                                        <p:tgtEl>
                                          <p:spTgt spid="38"/>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39"/>
                                        </p:tgtEl>
                                        <p:attrNameLst>
                                          <p:attrName>style.visibility</p:attrName>
                                        </p:attrNameLst>
                                      </p:cBhvr>
                                      <p:to>
                                        <p:strVal val="visible"/>
                                      </p:to>
                                    </p:set>
                                    <p:anim calcmode="lin" valueType="num">
                                      <p:cBhvr>
                                        <p:cTn id="223" dur="1000" fill="hold"/>
                                        <p:tgtEl>
                                          <p:spTgt spid="39"/>
                                        </p:tgtEl>
                                        <p:attrNameLst>
                                          <p:attrName>ppt_w</p:attrName>
                                        </p:attrNameLst>
                                      </p:cBhvr>
                                      <p:tavLst>
                                        <p:tav tm="0">
                                          <p:val>
                                            <p:fltVal val="0"/>
                                          </p:val>
                                        </p:tav>
                                        <p:tav tm="100000">
                                          <p:val>
                                            <p:strVal val="#ppt_w"/>
                                          </p:val>
                                        </p:tav>
                                      </p:tavLst>
                                    </p:anim>
                                    <p:anim calcmode="lin" valueType="num">
                                      <p:cBhvr>
                                        <p:cTn id="224" dur="1000" fill="hold"/>
                                        <p:tgtEl>
                                          <p:spTgt spid="39"/>
                                        </p:tgtEl>
                                        <p:attrNameLst>
                                          <p:attrName>ppt_h</p:attrName>
                                        </p:attrNameLst>
                                      </p:cBhvr>
                                      <p:tavLst>
                                        <p:tav tm="0">
                                          <p:val>
                                            <p:fltVal val="0"/>
                                          </p:val>
                                        </p:tav>
                                        <p:tav tm="100000">
                                          <p:val>
                                            <p:strVal val="#ppt_h"/>
                                          </p:val>
                                        </p:tav>
                                      </p:tavLst>
                                    </p:anim>
                                    <p:anim calcmode="lin" valueType="num">
                                      <p:cBhvr>
                                        <p:cTn id="225" dur="1000" fill="hold"/>
                                        <p:tgtEl>
                                          <p:spTgt spid="39"/>
                                        </p:tgtEl>
                                        <p:attrNameLst>
                                          <p:attrName>style.rotation</p:attrName>
                                        </p:attrNameLst>
                                      </p:cBhvr>
                                      <p:tavLst>
                                        <p:tav tm="0">
                                          <p:val>
                                            <p:fltVal val="90"/>
                                          </p:val>
                                        </p:tav>
                                        <p:tav tm="100000">
                                          <p:val>
                                            <p:fltVal val="0"/>
                                          </p:val>
                                        </p:tav>
                                      </p:tavLst>
                                    </p:anim>
                                    <p:animEffect transition="in" filter="fade">
                                      <p:cBhvr>
                                        <p:cTn id="226" dur="1000"/>
                                        <p:tgtEl>
                                          <p:spTgt spid="39"/>
                                        </p:tgtEl>
                                      </p:cBhvr>
                                    </p:animEffect>
                                  </p:childTnLst>
                                </p:cTn>
                              </p:par>
                              <p:par>
                                <p:cTn id="227" presetID="31" presetClass="entr" presetSubtype="0" fill="hold" grpId="0" nodeType="withEffect" nodePh="1">
                                  <p:stCondLst>
                                    <p:cond delay="0"/>
                                  </p:stCondLst>
                                  <p:endCondLst>
                                    <p:cond evt="begin" delay="0">
                                      <p:tn val="227"/>
                                    </p:cond>
                                  </p:endCondLst>
                                  <p:childTnLst>
                                    <p:set>
                                      <p:cBhvr>
                                        <p:cTn id="228" dur="1" fill="hold">
                                          <p:stCondLst>
                                            <p:cond delay="0"/>
                                          </p:stCondLst>
                                        </p:cTn>
                                        <p:tgtEl>
                                          <p:spTgt spid="40"/>
                                        </p:tgtEl>
                                        <p:attrNameLst>
                                          <p:attrName>style.visibility</p:attrName>
                                        </p:attrNameLst>
                                      </p:cBhvr>
                                      <p:to>
                                        <p:strVal val="visible"/>
                                      </p:to>
                                    </p:set>
                                    <p:anim calcmode="lin" valueType="num">
                                      <p:cBhvr>
                                        <p:cTn id="229" dur="1000" fill="hold"/>
                                        <p:tgtEl>
                                          <p:spTgt spid="40"/>
                                        </p:tgtEl>
                                        <p:attrNameLst>
                                          <p:attrName>ppt_w</p:attrName>
                                        </p:attrNameLst>
                                      </p:cBhvr>
                                      <p:tavLst>
                                        <p:tav tm="0">
                                          <p:val>
                                            <p:fltVal val="0"/>
                                          </p:val>
                                        </p:tav>
                                        <p:tav tm="100000">
                                          <p:val>
                                            <p:strVal val="#ppt_w"/>
                                          </p:val>
                                        </p:tav>
                                      </p:tavLst>
                                    </p:anim>
                                    <p:anim calcmode="lin" valueType="num">
                                      <p:cBhvr>
                                        <p:cTn id="230" dur="1000" fill="hold"/>
                                        <p:tgtEl>
                                          <p:spTgt spid="40"/>
                                        </p:tgtEl>
                                        <p:attrNameLst>
                                          <p:attrName>ppt_h</p:attrName>
                                        </p:attrNameLst>
                                      </p:cBhvr>
                                      <p:tavLst>
                                        <p:tav tm="0">
                                          <p:val>
                                            <p:fltVal val="0"/>
                                          </p:val>
                                        </p:tav>
                                        <p:tav tm="100000">
                                          <p:val>
                                            <p:strVal val="#ppt_h"/>
                                          </p:val>
                                        </p:tav>
                                      </p:tavLst>
                                    </p:anim>
                                    <p:anim calcmode="lin" valueType="num">
                                      <p:cBhvr>
                                        <p:cTn id="231" dur="1000" fill="hold"/>
                                        <p:tgtEl>
                                          <p:spTgt spid="40"/>
                                        </p:tgtEl>
                                        <p:attrNameLst>
                                          <p:attrName>style.rotation</p:attrName>
                                        </p:attrNameLst>
                                      </p:cBhvr>
                                      <p:tavLst>
                                        <p:tav tm="0">
                                          <p:val>
                                            <p:fltVal val="90"/>
                                          </p:val>
                                        </p:tav>
                                        <p:tav tm="100000">
                                          <p:val>
                                            <p:fltVal val="0"/>
                                          </p:val>
                                        </p:tav>
                                      </p:tavLst>
                                    </p:anim>
                                    <p:animEffect transition="in" filter="fade">
                                      <p:cBhvr>
                                        <p:cTn id="232" dur="1000"/>
                                        <p:tgtEl>
                                          <p:spTgt spid="40"/>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41"/>
                                        </p:tgtEl>
                                        <p:attrNameLst>
                                          <p:attrName>style.visibility</p:attrName>
                                        </p:attrNameLst>
                                      </p:cBhvr>
                                      <p:to>
                                        <p:strVal val="visible"/>
                                      </p:to>
                                    </p:set>
                                    <p:anim calcmode="lin" valueType="num">
                                      <p:cBhvr>
                                        <p:cTn id="235" dur="1000" fill="hold"/>
                                        <p:tgtEl>
                                          <p:spTgt spid="41"/>
                                        </p:tgtEl>
                                        <p:attrNameLst>
                                          <p:attrName>ppt_w</p:attrName>
                                        </p:attrNameLst>
                                      </p:cBhvr>
                                      <p:tavLst>
                                        <p:tav tm="0">
                                          <p:val>
                                            <p:fltVal val="0"/>
                                          </p:val>
                                        </p:tav>
                                        <p:tav tm="100000">
                                          <p:val>
                                            <p:strVal val="#ppt_w"/>
                                          </p:val>
                                        </p:tav>
                                      </p:tavLst>
                                    </p:anim>
                                    <p:anim calcmode="lin" valueType="num">
                                      <p:cBhvr>
                                        <p:cTn id="236" dur="1000" fill="hold"/>
                                        <p:tgtEl>
                                          <p:spTgt spid="41"/>
                                        </p:tgtEl>
                                        <p:attrNameLst>
                                          <p:attrName>ppt_h</p:attrName>
                                        </p:attrNameLst>
                                      </p:cBhvr>
                                      <p:tavLst>
                                        <p:tav tm="0">
                                          <p:val>
                                            <p:fltVal val="0"/>
                                          </p:val>
                                        </p:tav>
                                        <p:tav tm="100000">
                                          <p:val>
                                            <p:strVal val="#ppt_h"/>
                                          </p:val>
                                        </p:tav>
                                      </p:tavLst>
                                    </p:anim>
                                    <p:anim calcmode="lin" valueType="num">
                                      <p:cBhvr>
                                        <p:cTn id="237" dur="1000" fill="hold"/>
                                        <p:tgtEl>
                                          <p:spTgt spid="41"/>
                                        </p:tgtEl>
                                        <p:attrNameLst>
                                          <p:attrName>style.rotation</p:attrName>
                                        </p:attrNameLst>
                                      </p:cBhvr>
                                      <p:tavLst>
                                        <p:tav tm="0">
                                          <p:val>
                                            <p:fltVal val="90"/>
                                          </p:val>
                                        </p:tav>
                                        <p:tav tm="100000">
                                          <p:val>
                                            <p:fltVal val="0"/>
                                          </p:val>
                                        </p:tav>
                                      </p:tavLst>
                                    </p:anim>
                                    <p:animEffect transition="in" filter="fade">
                                      <p:cBhvr>
                                        <p:cTn id="238" dur="1000"/>
                                        <p:tgtEl>
                                          <p:spTgt spid="41"/>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42"/>
                                        </p:tgtEl>
                                        <p:attrNameLst>
                                          <p:attrName>style.visibility</p:attrName>
                                        </p:attrNameLst>
                                      </p:cBhvr>
                                      <p:to>
                                        <p:strVal val="visible"/>
                                      </p:to>
                                    </p:set>
                                    <p:anim calcmode="lin" valueType="num">
                                      <p:cBhvr>
                                        <p:cTn id="241" dur="1000" fill="hold"/>
                                        <p:tgtEl>
                                          <p:spTgt spid="42"/>
                                        </p:tgtEl>
                                        <p:attrNameLst>
                                          <p:attrName>ppt_w</p:attrName>
                                        </p:attrNameLst>
                                      </p:cBhvr>
                                      <p:tavLst>
                                        <p:tav tm="0">
                                          <p:val>
                                            <p:fltVal val="0"/>
                                          </p:val>
                                        </p:tav>
                                        <p:tav tm="100000">
                                          <p:val>
                                            <p:strVal val="#ppt_w"/>
                                          </p:val>
                                        </p:tav>
                                      </p:tavLst>
                                    </p:anim>
                                    <p:anim calcmode="lin" valueType="num">
                                      <p:cBhvr>
                                        <p:cTn id="242" dur="1000" fill="hold"/>
                                        <p:tgtEl>
                                          <p:spTgt spid="42"/>
                                        </p:tgtEl>
                                        <p:attrNameLst>
                                          <p:attrName>ppt_h</p:attrName>
                                        </p:attrNameLst>
                                      </p:cBhvr>
                                      <p:tavLst>
                                        <p:tav tm="0">
                                          <p:val>
                                            <p:fltVal val="0"/>
                                          </p:val>
                                        </p:tav>
                                        <p:tav tm="100000">
                                          <p:val>
                                            <p:strVal val="#ppt_h"/>
                                          </p:val>
                                        </p:tav>
                                      </p:tavLst>
                                    </p:anim>
                                    <p:anim calcmode="lin" valueType="num">
                                      <p:cBhvr>
                                        <p:cTn id="243" dur="1000" fill="hold"/>
                                        <p:tgtEl>
                                          <p:spTgt spid="42"/>
                                        </p:tgtEl>
                                        <p:attrNameLst>
                                          <p:attrName>style.rotation</p:attrName>
                                        </p:attrNameLst>
                                      </p:cBhvr>
                                      <p:tavLst>
                                        <p:tav tm="0">
                                          <p:val>
                                            <p:fltVal val="90"/>
                                          </p:val>
                                        </p:tav>
                                        <p:tav tm="100000">
                                          <p:val>
                                            <p:fltVal val="0"/>
                                          </p:val>
                                        </p:tav>
                                      </p:tavLst>
                                    </p:anim>
                                    <p:animEffect transition="in" filter="fade">
                                      <p:cBhvr>
                                        <p:cTn id="244" dur="1000"/>
                                        <p:tgtEl>
                                          <p:spTgt spid="42"/>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43"/>
                                        </p:tgtEl>
                                        <p:attrNameLst>
                                          <p:attrName>style.visibility</p:attrName>
                                        </p:attrNameLst>
                                      </p:cBhvr>
                                      <p:to>
                                        <p:strVal val="visible"/>
                                      </p:to>
                                    </p:set>
                                    <p:anim calcmode="lin" valueType="num">
                                      <p:cBhvr>
                                        <p:cTn id="247" dur="1000" fill="hold"/>
                                        <p:tgtEl>
                                          <p:spTgt spid="43"/>
                                        </p:tgtEl>
                                        <p:attrNameLst>
                                          <p:attrName>ppt_w</p:attrName>
                                        </p:attrNameLst>
                                      </p:cBhvr>
                                      <p:tavLst>
                                        <p:tav tm="0">
                                          <p:val>
                                            <p:fltVal val="0"/>
                                          </p:val>
                                        </p:tav>
                                        <p:tav tm="100000">
                                          <p:val>
                                            <p:strVal val="#ppt_w"/>
                                          </p:val>
                                        </p:tav>
                                      </p:tavLst>
                                    </p:anim>
                                    <p:anim calcmode="lin" valueType="num">
                                      <p:cBhvr>
                                        <p:cTn id="248" dur="1000" fill="hold"/>
                                        <p:tgtEl>
                                          <p:spTgt spid="43"/>
                                        </p:tgtEl>
                                        <p:attrNameLst>
                                          <p:attrName>ppt_h</p:attrName>
                                        </p:attrNameLst>
                                      </p:cBhvr>
                                      <p:tavLst>
                                        <p:tav tm="0">
                                          <p:val>
                                            <p:fltVal val="0"/>
                                          </p:val>
                                        </p:tav>
                                        <p:tav tm="100000">
                                          <p:val>
                                            <p:strVal val="#ppt_h"/>
                                          </p:val>
                                        </p:tav>
                                      </p:tavLst>
                                    </p:anim>
                                    <p:anim calcmode="lin" valueType="num">
                                      <p:cBhvr>
                                        <p:cTn id="249" dur="1000" fill="hold"/>
                                        <p:tgtEl>
                                          <p:spTgt spid="43"/>
                                        </p:tgtEl>
                                        <p:attrNameLst>
                                          <p:attrName>style.rotation</p:attrName>
                                        </p:attrNameLst>
                                      </p:cBhvr>
                                      <p:tavLst>
                                        <p:tav tm="0">
                                          <p:val>
                                            <p:fltVal val="90"/>
                                          </p:val>
                                        </p:tav>
                                        <p:tav tm="100000">
                                          <p:val>
                                            <p:fltVal val="0"/>
                                          </p:val>
                                        </p:tav>
                                      </p:tavLst>
                                    </p:anim>
                                    <p:animEffect transition="in" filter="fade">
                                      <p:cBhvr>
                                        <p:cTn id="250" dur="1000"/>
                                        <p:tgtEl>
                                          <p:spTgt spid="43"/>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44"/>
                                        </p:tgtEl>
                                        <p:attrNameLst>
                                          <p:attrName>style.visibility</p:attrName>
                                        </p:attrNameLst>
                                      </p:cBhvr>
                                      <p:to>
                                        <p:strVal val="visible"/>
                                      </p:to>
                                    </p:set>
                                    <p:anim calcmode="lin" valueType="num">
                                      <p:cBhvr>
                                        <p:cTn id="253" dur="1000" fill="hold"/>
                                        <p:tgtEl>
                                          <p:spTgt spid="44"/>
                                        </p:tgtEl>
                                        <p:attrNameLst>
                                          <p:attrName>ppt_w</p:attrName>
                                        </p:attrNameLst>
                                      </p:cBhvr>
                                      <p:tavLst>
                                        <p:tav tm="0">
                                          <p:val>
                                            <p:fltVal val="0"/>
                                          </p:val>
                                        </p:tav>
                                        <p:tav tm="100000">
                                          <p:val>
                                            <p:strVal val="#ppt_w"/>
                                          </p:val>
                                        </p:tav>
                                      </p:tavLst>
                                    </p:anim>
                                    <p:anim calcmode="lin" valueType="num">
                                      <p:cBhvr>
                                        <p:cTn id="254" dur="1000" fill="hold"/>
                                        <p:tgtEl>
                                          <p:spTgt spid="44"/>
                                        </p:tgtEl>
                                        <p:attrNameLst>
                                          <p:attrName>ppt_h</p:attrName>
                                        </p:attrNameLst>
                                      </p:cBhvr>
                                      <p:tavLst>
                                        <p:tav tm="0">
                                          <p:val>
                                            <p:fltVal val="0"/>
                                          </p:val>
                                        </p:tav>
                                        <p:tav tm="100000">
                                          <p:val>
                                            <p:strVal val="#ppt_h"/>
                                          </p:val>
                                        </p:tav>
                                      </p:tavLst>
                                    </p:anim>
                                    <p:anim calcmode="lin" valueType="num">
                                      <p:cBhvr>
                                        <p:cTn id="255" dur="1000" fill="hold"/>
                                        <p:tgtEl>
                                          <p:spTgt spid="44"/>
                                        </p:tgtEl>
                                        <p:attrNameLst>
                                          <p:attrName>style.rotation</p:attrName>
                                        </p:attrNameLst>
                                      </p:cBhvr>
                                      <p:tavLst>
                                        <p:tav tm="0">
                                          <p:val>
                                            <p:fltVal val="90"/>
                                          </p:val>
                                        </p:tav>
                                        <p:tav tm="100000">
                                          <p:val>
                                            <p:fltVal val="0"/>
                                          </p:val>
                                        </p:tav>
                                      </p:tavLst>
                                    </p:anim>
                                    <p:animEffect transition="in" filter="fade">
                                      <p:cBhvr>
                                        <p:cTn id="256" dur="1000"/>
                                        <p:tgtEl>
                                          <p:spTgt spid="44"/>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45"/>
                                        </p:tgtEl>
                                        <p:attrNameLst>
                                          <p:attrName>style.visibility</p:attrName>
                                        </p:attrNameLst>
                                      </p:cBhvr>
                                      <p:to>
                                        <p:strVal val="visible"/>
                                      </p:to>
                                    </p:set>
                                    <p:anim calcmode="lin" valueType="num">
                                      <p:cBhvr>
                                        <p:cTn id="259" dur="1000" fill="hold"/>
                                        <p:tgtEl>
                                          <p:spTgt spid="45"/>
                                        </p:tgtEl>
                                        <p:attrNameLst>
                                          <p:attrName>ppt_w</p:attrName>
                                        </p:attrNameLst>
                                      </p:cBhvr>
                                      <p:tavLst>
                                        <p:tav tm="0">
                                          <p:val>
                                            <p:fltVal val="0"/>
                                          </p:val>
                                        </p:tav>
                                        <p:tav tm="100000">
                                          <p:val>
                                            <p:strVal val="#ppt_w"/>
                                          </p:val>
                                        </p:tav>
                                      </p:tavLst>
                                    </p:anim>
                                    <p:anim calcmode="lin" valueType="num">
                                      <p:cBhvr>
                                        <p:cTn id="260" dur="1000" fill="hold"/>
                                        <p:tgtEl>
                                          <p:spTgt spid="45"/>
                                        </p:tgtEl>
                                        <p:attrNameLst>
                                          <p:attrName>ppt_h</p:attrName>
                                        </p:attrNameLst>
                                      </p:cBhvr>
                                      <p:tavLst>
                                        <p:tav tm="0">
                                          <p:val>
                                            <p:fltVal val="0"/>
                                          </p:val>
                                        </p:tav>
                                        <p:tav tm="100000">
                                          <p:val>
                                            <p:strVal val="#ppt_h"/>
                                          </p:val>
                                        </p:tav>
                                      </p:tavLst>
                                    </p:anim>
                                    <p:anim calcmode="lin" valueType="num">
                                      <p:cBhvr>
                                        <p:cTn id="261" dur="1000" fill="hold"/>
                                        <p:tgtEl>
                                          <p:spTgt spid="45"/>
                                        </p:tgtEl>
                                        <p:attrNameLst>
                                          <p:attrName>style.rotation</p:attrName>
                                        </p:attrNameLst>
                                      </p:cBhvr>
                                      <p:tavLst>
                                        <p:tav tm="0">
                                          <p:val>
                                            <p:fltVal val="90"/>
                                          </p:val>
                                        </p:tav>
                                        <p:tav tm="100000">
                                          <p:val>
                                            <p:fltVal val="0"/>
                                          </p:val>
                                        </p:tav>
                                      </p:tavLst>
                                    </p:anim>
                                    <p:animEffect transition="in" filter="fade">
                                      <p:cBhvr>
                                        <p:cTn id="262" dur="1000"/>
                                        <p:tgtEl>
                                          <p:spTgt spid="45"/>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46"/>
                                        </p:tgtEl>
                                        <p:attrNameLst>
                                          <p:attrName>style.visibility</p:attrName>
                                        </p:attrNameLst>
                                      </p:cBhvr>
                                      <p:to>
                                        <p:strVal val="visible"/>
                                      </p:to>
                                    </p:set>
                                    <p:anim calcmode="lin" valueType="num">
                                      <p:cBhvr>
                                        <p:cTn id="265" dur="1000" fill="hold"/>
                                        <p:tgtEl>
                                          <p:spTgt spid="46"/>
                                        </p:tgtEl>
                                        <p:attrNameLst>
                                          <p:attrName>ppt_w</p:attrName>
                                        </p:attrNameLst>
                                      </p:cBhvr>
                                      <p:tavLst>
                                        <p:tav tm="0">
                                          <p:val>
                                            <p:fltVal val="0"/>
                                          </p:val>
                                        </p:tav>
                                        <p:tav tm="100000">
                                          <p:val>
                                            <p:strVal val="#ppt_w"/>
                                          </p:val>
                                        </p:tav>
                                      </p:tavLst>
                                    </p:anim>
                                    <p:anim calcmode="lin" valueType="num">
                                      <p:cBhvr>
                                        <p:cTn id="266" dur="1000" fill="hold"/>
                                        <p:tgtEl>
                                          <p:spTgt spid="46"/>
                                        </p:tgtEl>
                                        <p:attrNameLst>
                                          <p:attrName>ppt_h</p:attrName>
                                        </p:attrNameLst>
                                      </p:cBhvr>
                                      <p:tavLst>
                                        <p:tav tm="0">
                                          <p:val>
                                            <p:fltVal val="0"/>
                                          </p:val>
                                        </p:tav>
                                        <p:tav tm="100000">
                                          <p:val>
                                            <p:strVal val="#ppt_h"/>
                                          </p:val>
                                        </p:tav>
                                      </p:tavLst>
                                    </p:anim>
                                    <p:anim calcmode="lin" valueType="num">
                                      <p:cBhvr>
                                        <p:cTn id="267" dur="1000" fill="hold"/>
                                        <p:tgtEl>
                                          <p:spTgt spid="46"/>
                                        </p:tgtEl>
                                        <p:attrNameLst>
                                          <p:attrName>style.rotation</p:attrName>
                                        </p:attrNameLst>
                                      </p:cBhvr>
                                      <p:tavLst>
                                        <p:tav tm="0">
                                          <p:val>
                                            <p:fltVal val="90"/>
                                          </p:val>
                                        </p:tav>
                                        <p:tav tm="100000">
                                          <p:val>
                                            <p:fltVal val="0"/>
                                          </p:val>
                                        </p:tav>
                                      </p:tavLst>
                                    </p:anim>
                                    <p:animEffect transition="in" filter="fade">
                                      <p:cBhvr>
                                        <p:cTn id="268" dur="1000"/>
                                        <p:tgtEl>
                                          <p:spTgt spid="46"/>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47"/>
                                        </p:tgtEl>
                                        <p:attrNameLst>
                                          <p:attrName>style.visibility</p:attrName>
                                        </p:attrNameLst>
                                      </p:cBhvr>
                                      <p:to>
                                        <p:strVal val="visible"/>
                                      </p:to>
                                    </p:set>
                                    <p:anim calcmode="lin" valueType="num">
                                      <p:cBhvr>
                                        <p:cTn id="271" dur="1000" fill="hold"/>
                                        <p:tgtEl>
                                          <p:spTgt spid="47"/>
                                        </p:tgtEl>
                                        <p:attrNameLst>
                                          <p:attrName>ppt_w</p:attrName>
                                        </p:attrNameLst>
                                      </p:cBhvr>
                                      <p:tavLst>
                                        <p:tav tm="0">
                                          <p:val>
                                            <p:fltVal val="0"/>
                                          </p:val>
                                        </p:tav>
                                        <p:tav tm="100000">
                                          <p:val>
                                            <p:strVal val="#ppt_w"/>
                                          </p:val>
                                        </p:tav>
                                      </p:tavLst>
                                    </p:anim>
                                    <p:anim calcmode="lin" valueType="num">
                                      <p:cBhvr>
                                        <p:cTn id="272" dur="1000" fill="hold"/>
                                        <p:tgtEl>
                                          <p:spTgt spid="47"/>
                                        </p:tgtEl>
                                        <p:attrNameLst>
                                          <p:attrName>ppt_h</p:attrName>
                                        </p:attrNameLst>
                                      </p:cBhvr>
                                      <p:tavLst>
                                        <p:tav tm="0">
                                          <p:val>
                                            <p:fltVal val="0"/>
                                          </p:val>
                                        </p:tav>
                                        <p:tav tm="100000">
                                          <p:val>
                                            <p:strVal val="#ppt_h"/>
                                          </p:val>
                                        </p:tav>
                                      </p:tavLst>
                                    </p:anim>
                                    <p:anim calcmode="lin" valueType="num">
                                      <p:cBhvr>
                                        <p:cTn id="273" dur="1000" fill="hold"/>
                                        <p:tgtEl>
                                          <p:spTgt spid="47"/>
                                        </p:tgtEl>
                                        <p:attrNameLst>
                                          <p:attrName>style.rotation</p:attrName>
                                        </p:attrNameLst>
                                      </p:cBhvr>
                                      <p:tavLst>
                                        <p:tav tm="0">
                                          <p:val>
                                            <p:fltVal val="90"/>
                                          </p:val>
                                        </p:tav>
                                        <p:tav tm="100000">
                                          <p:val>
                                            <p:fltVal val="0"/>
                                          </p:val>
                                        </p:tav>
                                      </p:tavLst>
                                    </p:anim>
                                    <p:animEffect transition="in" filter="fade">
                                      <p:cBhvr>
                                        <p:cTn id="274" dur="1000"/>
                                        <p:tgtEl>
                                          <p:spTgt spid="47"/>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48"/>
                                        </p:tgtEl>
                                        <p:attrNameLst>
                                          <p:attrName>style.visibility</p:attrName>
                                        </p:attrNameLst>
                                      </p:cBhvr>
                                      <p:to>
                                        <p:strVal val="visible"/>
                                      </p:to>
                                    </p:set>
                                    <p:anim calcmode="lin" valueType="num">
                                      <p:cBhvr>
                                        <p:cTn id="277" dur="1000" fill="hold"/>
                                        <p:tgtEl>
                                          <p:spTgt spid="48"/>
                                        </p:tgtEl>
                                        <p:attrNameLst>
                                          <p:attrName>ppt_w</p:attrName>
                                        </p:attrNameLst>
                                      </p:cBhvr>
                                      <p:tavLst>
                                        <p:tav tm="0">
                                          <p:val>
                                            <p:fltVal val="0"/>
                                          </p:val>
                                        </p:tav>
                                        <p:tav tm="100000">
                                          <p:val>
                                            <p:strVal val="#ppt_w"/>
                                          </p:val>
                                        </p:tav>
                                      </p:tavLst>
                                    </p:anim>
                                    <p:anim calcmode="lin" valueType="num">
                                      <p:cBhvr>
                                        <p:cTn id="278" dur="1000" fill="hold"/>
                                        <p:tgtEl>
                                          <p:spTgt spid="48"/>
                                        </p:tgtEl>
                                        <p:attrNameLst>
                                          <p:attrName>ppt_h</p:attrName>
                                        </p:attrNameLst>
                                      </p:cBhvr>
                                      <p:tavLst>
                                        <p:tav tm="0">
                                          <p:val>
                                            <p:fltVal val="0"/>
                                          </p:val>
                                        </p:tav>
                                        <p:tav tm="100000">
                                          <p:val>
                                            <p:strVal val="#ppt_h"/>
                                          </p:val>
                                        </p:tav>
                                      </p:tavLst>
                                    </p:anim>
                                    <p:anim calcmode="lin" valueType="num">
                                      <p:cBhvr>
                                        <p:cTn id="279" dur="1000" fill="hold"/>
                                        <p:tgtEl>
                                          <p:spTgt spid="48"/>
                                        </p:tgtEl>
                                        <p:attrNameLst>
                                          <p:attrName>style.rotation</p:attrName>
                                        </p:attrNameLst>
                                      </p:cBhvr>
                                      <p:tavLst>
                                        <p:tav tm="0">
                                          <p:val>
                                            <p:fltVal val="90"/>
                                          </p:val>
                                        </p:tav>
                                        <p:tav tm="100000">
                                          <p:val>
                                            <p:fltVal val="0"/>
                                          </p:val>
                                        </p:tav>
                                      </p:tavLst>
                                    </p:anim>
                                    <p:animEffect transition="in" filter="fade">
                                      <p:cBhvr>
                                        <p:cTn id="280" dur="1000"/>
                                        <p:tgtEl>
                                          <p:spTgt spid="48"/>
                                        </p:tgtEl>
                                      </p:cBhvr>
                                    </p:animEffect>
                                  </p:childTnLst>
                                </p:cTn>
                              </p:par>
                              <p:par>
                                <p:cTn id="281" presetID="31" presetClass="entr" presetSubtype="0" fill="hold" grpId="0" nodeType="withEffect">
                                  <p:stCondLst>
                                    <p:cond delay="0"/>
                                  </p:stCondLst>
                                  <p:childTnLst>
                                    <p:set>
                                      <p:cBhvr>
                                        <p:cTn id="282" dur="1" fill="hold">
                                          <p:stCondLst>
                                            <p:cond delay="0"/>
                                          </p:stCondLst>
                                        </p:cTn>
                                        <p:tgtEl>
                                          <p:spTgt spid="49"/>
                                        </p:tgtEl>
                                        <p:attrNameLst>
                                          <p:attrName>style.visibility</p:attrName>
                                        </p:attrNameLst>
                                      </p:cBhvr>
                                      <p:to>
                                        <p:strVal val="visible"/>
                                      </p:to>
                                    </p:set>
                                    <p:anim calcmode="lin" valueType="num">
                                      <p:cBhvr>
                                        <p:cTn id="283" dur="1000" fill="hold"/>
                                        <p:tgtEl>
                                          <p:spTgt spid="49"/>
                                        </p:tgtEl>
                                        <p:attrNameLst>
                                          <p:attrName>ppt_w</p:attrName>
                                        </p:attrNameLst>
                                      </p:cBhvr>
                                      <p:tavLst>
                                        <p:tav tm="0">
                                          <p:val>
                                            <p:fltVal val="0"/>
                                          </p:val>
                                        </p:tav>
                                        <p:tav tm="100000">
                                          <p:val>
                                            <p:strVal val="#ppt_w"/>
                                          </p:val>
                                        </p:tav>
                                      </p:tavLst>
                                    </p:anim>
                                    <p:anim calcmode="lin" valueType="num">
                                      <p:cBhvr>
                                        <p:cTn id="284" dur="1000" fill="hold"/>
                                        <p:tgtEl>
                                          <p:spTgt spid="49"/>
                                        </p:tgtEl>
                                        <p:attrNameLst>
                                          <p:attrName>ppt_h</p:attrName>
                                        </p:attrNameLst>
                                      </p:cBhvr>
                                      <p:tavLst>
                                        <p:tav tm="0">
                                          <p:val>
                                            <p:fltVal val="0"/>
                                          </p:val>
                                        </p:tav>
                                        <p:tav tm="100000">
                                          <p:val>
                                            <p:strVal val="#ppt_h"/>
                                          </p:val>
                                        </p:tav>
                                      </p:tavLst>
                                    </p:anim>
                                    <p:anim calcmode="lin" valueType="num">
                                      <p:cBhvr>
                                        <p:cTn id="285" dur="1000" fill="hold"/>
                                        <p:tgtEl>
                                          <p:spTgt spid="49"/>
                                        </p:tgtEl>
                                        <p:attrNameLst>
                                          <p:attrName>style.rotation</p:attrName>
                                        </p:attrNameLst>
                                      </p:cBhvr>
                                      <p:tavLst>
                                        <p:tav tm="0">
                                          <p:val>
                                            <p:fltVal val="90"/>
                                          </p:val>
                                        </p:tav>
                                        <p:tav tm="100000">
                                          <p:val>
                                            <p:fltVal val="0"/>
                                          </p:val>
                                        </p:tav>
                                      </p:tavLst>
                                    </p:anim>
                                    <p:animEffect transition="in" filter="fade">
                                      <p:cBhvr>
                                        <p:cTn id="286" dur="1000"/>
                                        <p:tgtEl>
                                          <p:spTgt spid="49"/>
                                        </p:tgtEl>
                                      </p:cBhvr>
                                    </p:animEffect>
                                  </p:childTnLst>
                                </p:cTn>
                              </p:par>
                              <p:par>
                                <p:cTn id="287" presetID="31" presetClass="entr" presetSubtype="0" fill="hold" grpId="0" nodeType="withEffect">
                                  <p:stCondLst>
                                    <p:cond delay="0"/>
                                  </p:stCondLst>
                                  <p:childTnLst>
                                    <p:set>
                                      <p:cBhvr>
                                        <p:cTn id="288" dur="1" fill="hold">
                                          <p:stCondLst>
                                            <p:cond delay="0"/>
                                          </p:stCondLst>
                                        </p:cTn>
                                        <p:tgtEl>
                                          <p:spTgt spid="50"/>
                                        </p:tgtEl>
                                        <p:attrNameLst>
                                          <p:attrName>style.visibility</p:attrName>
                                        </p:attrNameLst>
                                      </p:cBhvr>
                                      <p:to>
                                        <p:strVal val="visible"/>
                                      </p:to>
                                    </p:set>
                                    <p:anim calcmode="lin" valueType="num">
                                      <p:cBhvr>
                                        <p:cTn id="289" dur="1000" fill="hold"/>
                                        <p:tgtEl>
                                          <p:spTgt spid="50"/>
                                        </p:tgtEl>
                                        <p:attrNameLst>
                                          <p:attrName>ppt_w</p:attrName>
                                        </p:attrNameLst>
                                      </p:cBhvr>
                                      <p:tavLst>
                                        <p:tav tm="0">
                                          <p:val>
                                            <p:fltVal val="0"/>
                                          </p:val>
                                        </p:tav>
                                        <p:tav tm="100000">
                                          <p:val>
                                            <p:strVal val="#ppt_w"/>
                                          </p:val>
                                        </p:tav>
                                      </p:tavLst>
                                    </p:anim>
                                    <p:anim calcmode="lin" valueType="num">
                                      <p:cBhvr>
                                        <p:cTn id="290" dur="1000" fill="hold"/>
                                        <p:tgtEl>
                                          <p:spTgt spid="50"/>
                                        </p:tgtEl>
                                        <p:attrNameLst>
                                          <p:attrName>ppt_h</p:attrName>
                                        </p:attrNameLst>
                                      </p:cBhvr>
                                      <p:tavLst>
                                        <p:tav tm="0">
                                          <p:val>
                                            <p:fltVal val="0"/>
                                          </p:val>
                                        </p:tav>
                                        <p:tav tm="100000">
                                          <p:val>
                                            <p:strVal val="#ppt_h"/>
                                          </p:val>
                                        </p:tav>
                                      </p:tavLst>
                                    </p:anim>
                                    <p:anim calcmode="lin" valueType="num">
                                      <p:cBhvr>
                                        <p:cTn id="291" dur="1000" fill="hold"/>
                                        <p:tgtEl>
                                          <p:spTgt spid="50"/>
                                        </p:tgtEl>
                                        <p:attrNameLst>
                                          <p:attrName>style.rotation</p:attrName>
                                        </p:attrNameLst>
                                      </p:cBhvr>
                                      <p:tavLst>
                                        <p:tav tm="0">
                                          <p:val>
                                            <p:fltVal val="90"/>
                                          </p:val>
                                        </p:tav>
                                        <p:tav tm="100000">
                                          <p:val>
                                            <p:fltVal val="0"/>
                                          </p:val>
                                        </p:tav>
                                      </p:tavLst>
                                    </p:anim>
                                    <p:animEffect transition="in" filter="fade">
                                      <p:cBhvr>
                                        <p:cTn id="292" dur="1000"/>
                                        <p:tgtEl>
                                          <p:spTgt spid="50"/>
                                        </p:tgtEl>
                                      </p:cBhvr>
                                    </p:animEffect>
                                  </p:childTnLst>
                                </p:cTn>
                              </p:par>
                              <p:par>
                                <p:cTn id="293" presetID="31" presetClass="entr" presetSubtype="0" fill="hold" grpId="0" nodeType="withEffect">
                                  <p:stCondLst>
                                    <p:cond delay="0"/>
                                  </p:stCondLst>
                                  <p:childTnLst>
                                    <p:set>
                                      <p:cBhvr>
                                        <p:cTn id="294" dur="1" fill="hold">
                                          <p:stCondLst>
                                            <p:cond delay="0"/>
                                          </p:stCondLst>
                                        </p:cTn>
                                        <p:tgtEl>
                                          <p:spTgt spid="51"/>
                                        </p:tgtEl>
                                        <p:attrNameLst>
                                          <p:attrName>style.visibility</p:attrName>
                                        </p:attrNameLst>
                                      </p:cBhvr>
                                      <p:to>
                                        <p:strVal val="visible"/>
                                      </p:to>
                                    </p:set>
                                    <p:anim calcmode="lin" valueType="num">
                                      <p:cBhvr>
                                        <p:cTn id="295" dur="1000" fill="hold"/>
                                        <p:tgtEl>
                                          <p:spTgt spid="51"/>
                                        </p:tgtEl>
                                        <p:attrNameLst>
                                          <p:attrName>ppt_w</p:attrName>
                                        </p:attrNameLst>
                                      </p:cBhvr>
                                      <p:tavLst>
                                        <p:tav tm="0">
                                          <p:val>
                                            <p:fltVal val="0"/>
                                          </p:val>
                                        </p:tav>
                                        <p:tav tm="100000">
                                          <p:val>
                                            <p:strVal val="#ppt_w"/>
                                          </p:val>
                                        </p:tav>
                                      </p:tavLst>
                                    </p:anim>
                                    <p:anim calcmode="lin" valueType="num">
                                      <p:cBhvr>
                                        <p:cTn id="296" dur="1000" fill="hold"/>
                                        <p:tgtEl>
                                          <p:spTgt spid="51"/>
                                        </p:tgtEl>
                                        <p:attrNameLst>
                                          <p:attrName>ppt_h</p:attrName>
                                        </p:attrNameLst>
                                      </p:cBhvr>
                                      <p:tavLst>
                                        <p:tav tm="0">
                                          <p:val>
                                            <p:fltVal val="0"/>
                                          </p:val>
                                        </p:tav>
                                        <p:tav tm="100000">
                                          <p:val>
                                            <p:strVal val="#ppt_h"/>
                                          </p:val>
                                        </p:tav>
                                      </p:tavLst>
                                    </p:anim>
                                    <p:anim calcmode="lin" valueType="num">
                                      <p:cBhvr>
                                        <p:cTn id="297" dur="1000" fill="hold"/>
                                        <p:tgtEl>
                                          <p:spTgt spid="51"/>
                                        </p:tgtEl>
                                        <p:attrNameLst>
                                          <p:attrName>style.rotation</p:attrName>
                                        </p:attrNameLst>
                                      </p:cBhvr>
                                      <p:tavLst>
                                        <p:tav tm="0">
                                          <p:val>
                                            <p:fltVal val="90"/>
                                          </p:val>
                                        </p:tav>
                                        <p:tav tm="100000">
                                          <p:val>
                                            <p:fltVal val="0"/>
                                          </p:val>
                                        </p:tav>
                                      </p:tavLst>
                                    </p:anim>
                                    <p:animEffect transition="in" filter="fade">
                                      <p:cBhvr>
                                        <p:cTn id="298" dur="1000"/>
                                        <p:tgtEl>
                                          <p:spTgt spid="51"/>
                                        </p:tgtEl>
                                      </p:cBhvr>
                                    </p:animEffect>
                                  </p:childTnLst>
                                </p:cTn>
                              </p:par>
                              <p:par>
                                <p:cTn id="299" presetID="31" presetClass="entr" presetSubtype="0" fill="hold" grpId="0" nodeType="withEffect">
                                  <p:stCondLst>
                                    <p:cond delay="0"/>
                                  </p:stCondLst>
                                  <p:childTnLst>
                                    <p:set>
                                      <p:cBhvr>
                                        <p:cTn id="300" dur="1" fill="hold">
                                          <p:stCondLst>
                                            <p:cond delay="0"/>
                                          </p:stCondLst>
                                        </p:cTn>
                                        <p:tgtEl>
                                          <p:spTgt spid="52"/>
                                        </p:tgtEl>
                                        <p:attrNameLst>
                                          <p:attrName>style.visibility</p:attrName>
                                        </p:attrNameLst>
                                      </p:cBhvr>
                                      <p:to>
                                        <p:strVal val="visible"/>
                                      </p:to>
                                    </p:set>
                                    <p:anim calcmode="lin" valueType="num">
                                      <p:cBhvr>
                                        <p:cTn id="301" dur="1000" fill="hold"/>
                                        <p:tgtEl>
                                          <p:spTgt spid="52"/>
                                        </p:tgtEl>
                                        <p:attrNameLst>
                                          <p:attrName>ppt_w</p:attrName>
                                        </p:attrNameLst>
                                      </p:cBhvr>
                                      <p:tavLst>
                                        <p:tav tm="0">
                                          <p:val>
                                            <p:fltVal val="0"/>
                                          </p:val>
                                        </p:tav>
                                        <p:tav tm="100000">
                                          <p:val>
                                            <p:strVal val="#ppt_w"/>
                                          </p:val>
                                        </p:tav>
                                      </p:tavLst>
                                    </p:anim>
                                    <p:anim calcmode="lin" valueType="num">
                                      <p:cBhvr>
                                        <p:cTn id="302" dur="1000" fill="hold"/>
                                        <p:tgtEl>
                                          <p:spTgt spid="52"/>
                                        </p:tgtEl>
                                        <p:attrNameLst>
                                          <p:attrName>ppt_h</p:attrName>
                                        </p:attrNameLst>
                                      </p:cBhvr>
                                      <p:tavLst>
                                        <p:tav tm="0">
                                          <p:val>
                                            <p:fltVal val="0"/>
                                          </p:val>
                                        </p:tav>
                                        <p:tav tm="100000">
                                          <p:val>
                                            <p:strVal val="#ppt_h"/>
                                          </p:val>
                                        </p:tav>
                                      </p:tavLst>
                                    </p:anim>
                                    <p:anim calcmode="lin" valueType="num">
                                      <p:cBhvr>
                                        <p:cTn id="303" dur="1000" fill="hold"/>
                                        <p:tgtEl>
                                          <p:spTgt spid="52"/>
                                        </p:tgtEl>
                                        <p:attrNameLst>
                                          <p:attrName>style.rotation</p:attrName>
                                        </p:attrNameLst>
                                      </p:cBhvr>
                                      <p:tavLst>
                                        <p:tav tm="0">
                                          <p:val>
                                            <p:fltVal val="90"/>
                                          </p:val>
                                        </p:tav>
                                        <p:tav tm="100000">
                                          <p:val>
                                            <p:fltVal val="0"/>
                                          </p:val>
                                        </p:tav>
                                      </p:tavLst>
                                    </p:anim>
                                    <p:animEffect transition="in" filter="fade">
                                      <p:cBhvr>
                                        <p:cTn id="304" dur="1000"/>
                                        <p:tgtEl>
                                          <p:spTgt spid="52"/>
                                        </p:tgtEl>
                                      </p:cBhvr>
                                    </p:animEffect>
                                  </p:childTnLst>
                                </p:cTn>
                              </p:par>
                              <p:par>
                                <p:cTn id="305" presetID="31" presetClass="entr" presetSubtype="0" fill="hold" grpId="0" nodeType="withEffect">
                                  <p:stCondLst>
                                    <p:cond delay="0"/>
                                  </p:stCondLst>
                                  <p:childTnLst>
                                    <p:set>
                                      <p:cBhvr>
                                        <p:cTn id="306" dur="1" fill="hold">
                                          <p:stCondLst>
                                            <p:cond delay="0"/>
                                          </p:stCondLst>
                                        </p:cTn>
                                        <p:tgtEl>
                                          <p:spTgt spid="53"/>
                                        </p:tgtEl>
                                        <p:attrNameLst>
                                          <p:attrName>style.visibility</p:attrName>
                                        </p:attrNameLst>
                                      </p:cBhvr>
                                      <p:to>
                                        <p:strVal val="visible"/>
                                      </p:to>
                                    </p:set>
                                    <p:anim calcmode="lin" valueType="num">
                                      <p:cBhvr>
                                        <p:cTn id="307" dur="1000" fill="hold"/>
                                        <p:tgtEl>
                                          <p:spTgt spid="53"/>
                                        </p:tgtEl>
                                        <p:attrNameLst>
                                          <p:attrName>ppt_w</p:attrName>
                                        </p:attrNameLst>
                                      </p:cBhvr>
                                      <p:tavLst>
                                        <p:tav tm="0">
                                          <p:val>
                                            <p:fltVal val="0"/>
                                          </p:val>
                                        </p:tav>
                                        <p:tav tm="100000">
                                          <p:val>
                                            <p:strVal val="#ppt_w"/>
                                          </p:val>
                                        </p:tav>
                                      </p:tavLst>
                                    </p:anim>
                                    <p:anim calcmode="lin" valueType="num">
                                      <p:cBhvr>
                                        <p:cTn id="308" dur="1000" fill="hold"/>
                                        <p:tgtEl>
                                          <p:spTgt spid="53"/>
                                        </p:tgtEl>
                                        <p:attrNameLst>
                                          <p:attrName>ppt_h</p:attrName>
                                        </p:attrNameLst>
                                      </p:cBhvr>
                                      <p:tavLst>
                                        <p:tav tm="0">
                                          <p:val>
                                            <p:fltVal val="0"/>
                                          </p:val>
                                        </p:tav>
                                        <p:tav tm="100000">
                                          <p:val>
                                            <p:strVal val="#ppt_h"/>
                                          </p:val>
                                        </p:tav>
                                      </p:tavLst>
                                    </p:anim>
                                    <p:anim calcmode="lin" valueType="num">
                                      <p:cBhvr>
                                        <p:cTn id="309" dur="1000" fill="hold"/>
                                        <p:tgtEl>
                                          <p:spTgt spid="53"/>
                                        </p:tgtEl>
                                        <p:attrNameLst>
                                          <p:attrName>style.rotation</p:attrName>
                                        </p:attrNameLst>
                                      </p:cBhvr>
                                      <p:tavLst>
                                        <p:tav tm="0">
                                          <p:val>
                                            <p:fltVal val="90"/>
                                          </p:val>
                                        </p:tav>
                                        <p:tav tm="100000">
                                          <p:val>
                                            <p:fltVal val="0"/>
                                          </p:val>
                                        </p:tav>
                                      </p:tavLst>
                                    </p:anim>
                                    <p:animEffect transition="in" filter="fade">
                                      <p:cBhvr>
                                        <p:cTn id="310" dur="1000"/>
                                        <p:tgtEl>
                                          <p:spTgt spid="53"/>
                                        </p:tgtEl>
                                      </p:cBhvr>
                                    </p:animEffect>
                                  </p:childTnLst>
                                </p:cTn>
                              </p:par>
                              <p:par>
                                <p:cTn id="311" presetID="31" presetClass="entr" presetSubtype="0" fill="hold" grpId="0" nodeType="withEffect">
                                  <p:stCondLst>
                                    <p:cond delay="0"/>
                                  </p:stCondLst>
                                  <p:childTnLst>
                                    <p:set>
                                      <p:cBhvr>
                                        <p:cTn id="312" dur="1" fill="hold">
                                          <p:stCondLst>
                                            <p:cond delay="0"/>
                                          </p:stCondLst>
                                        </p:cTn>
                                        <p:tgtEl>
                                          <p:spTgt spid="54"/>
                                        </p:tgtEl>
                                        <p:attrNameLst>
                                          <p:attrName>style.visibility</p:attrName>
                                        </p:attrNameLst>
                                      </p:cBhvr>
                                      <p:to>
                                        <p:strVal val="visible"/>
                                      </p:to>
                                    </p:set>
                                    <p:anim calcmode="lin" valueType="num">
                                      <p:cBhvr>
                                        <p:cTn id="313" dur="1000" fill="hold"/>
                                        <p:tgtEl>
                                          <p:spTgt spid="54"/>
                                        </p:tgtEl>
                                        <p:attrNameLst>
                                          <p:attrName>ppt_w</p:attrName>
                                        </p:attrNameLst>
                                      </p:cBhvr>
                                      <p:tavLst>
                                        <p:tav tm="0">
                                          <p:val>
                                            <p:fltVal val="0"/>
                                          </p:val>
                                        </p:tav>
                                        <p:tav tm="100000">
                                          <p:val>
                                            <p:strVal val="#ppt_w"/>
                                          </p:val>
                                        </p:tav>
                                      </p:tavLst>
                                    </p:anim>
                                    <p:anim calcmode="lin" valueType="num">
                                      <p:cBhvr>
                                        <p:cTn id="314" dur="1000" fill="hold"/>
                                        <p:tgtEl>
                                          <p:spTgt spid="54"/>
                                        </p:tgtEl>
                                        <p:attrNameLst>
                                          <p:attrName>ppt_h</p:attrName>
                                        </p:attrNameLst>
                                      </p:cBhvr>
                                      <p:tavLst>
                                        <p:tav tm="0">
                                          <p:val>
                                            <p:fltVal val="0"/>
                                          </p:val>
                                        </p:tav>
                                        <p:tav tm="100000">
                                          <p:val>
                                            <p:strVal val="#ppt_h"/>
                                          </p:val>
                                        </p:tav>
                                      </p:tavLst>
                                    </p:anim>
                                    <p:anim calcmode="lin" valueType="num">
                                      <p:cBhvr>
                                        <p:cTn id="315" dur="1000" fill="hold"/>
                                        <p:tgtEl>
                                          <p:spTgt spid="54"/>
                                        </p:tgtEl>
                                        <p:attrNameLst>
                                          <p:attrName>style.rotation</p:attrName>
                                        </p:attrNameLst>
                                      </p:cBhvr>
                                      <p:tavLst>
                                        <p:tav tm="0">
                                          <p:val>
                                            <p:fltVal val="90"/>
                                          </p:val>
                                        </p:tav>
                                        <p:tav tm="100000">
                                          <p:val>
                                            <p:fltVal val="0"/>
                                          </p:val>
                                        </p:tav>
                                      </p:tavLst>
                                    </p:anim>
                                    <p:animEffect transition="in" filter="fade">
                                      <p:cBhvr>
                                        <p:cTn id="316" dur="1000"/>
                                        <p:tgtEl>
                                          <p:spTgt spid="54"/>
                                        </p:tgtEl>
                                      </p:cBhvr>
                                    </p:animEffect>
                                  </p:childTnLst>
                                </p:cTn>
                              </p:par>
                              <p:par>
                                <p:cTn id="317" presetID="31" presetClass="entr" presetSubtype="0" fill="hold" grpId="0" nodeType="withEffect">
                                  <p:stCondLst>
                                    <p:cond delay="0"/>
                                  </p:stCondLst>
                                  <p:childTnLst>
                                    <p:set>
                                      <p:cBhvr>
                                        <p:cTn id="318" dur="1" fill="hold">
                                          <p:stCondLst>
                                            <p:cond delay="0"/>
                                          </p:stCondLst>
                                        </p:cTn>
                                        <p:tgtEl>
                                          <p:spTgt spid="55"/>
                                        </p:tgtEl>
                                        <p:attrNameLst>
                                          <p:attrName>style.visibility</p:attrName>
                                        </p:attrNameLst>
                                      </p:cBhvr>
                                      <p:to>
                                        <p:strVal val="visible"/>
                                      </p:to>
                                    </p:set>
                                    <p:anim calcmode="lin" valueType="num">
                                      <p:cBhvr>
                                        <p:cTn id="319" dur="1000" fill="hold"/>
                                        <p:tgtEl>
                                          <p:spTgt spid="55"/>
                                        </p:tgtEl>
                                        <p:attrNameLst>
                                          <p:attrName>ppt_w</p:attrName>
                                        </p:attrNameLst>
                                      </p:cBhvr>
                                      <p:tavLst>
                                        <p:tav tm="0">
                                          <p:val>
                                            <p:fltVal val="0"/>
                                          </p:val>
                                        </p:tav>
                                        <p:tav tm="100000">
                                          <p:val>
                                            <p:strVal val="#ppt_w"/>
                                          </p:val>
                                        </p:tav>
                                      </p:tavLst>
                                    </p:anim>
                                    <p:anim calcmode="lin" valueType="num">
                                      <p:cBhvr>
                                        <p:cTn id="320" dur="1000" fill="hold"/>
                                        <p:tgtEl>
                                          <p:spTgt spid="55"/>
                                        </p:tgtEl>
                                        <p:attrNameLst>
                                          <p:attrName>ppt_h</p:attrName>
                                        </p:attrNameLst>
                                      </p:cBhvr>
                                      <p:tavLst>
                                        <p:tav tm="0">
                                          <p:val>
                                            <p:fltVal val="0"/>
                                          </p:val>
                                        </p:tav>
                                        <p:tav tm="100000">
                                          <p:val>
                                            <p:strVal val="#ppt_h"/>
                                          </p:val>
                                        </p:tav>
                                      </p:tavLst>
                                    </p:anim>
                                    <p:anim calcmode="lin" valueType="num">
                                      <p:cBhvr>
                                        <p:cTn id="321" dur="1000" fill="hold"/>
                                        <p:tgtEl>
                                          <p:spTgt spid="55"/>
                                        </p:tgtEl>
                                        <p:attrNameLst>
                                          <p:attrName>style.rotation</p:attrName>
                                        </p:attrNameLst>
                                      </p:cBhvr>
                                      <p:tavLst>
                                        <p:tav tm="0">
                                          <p:val>
                                            <p:fltVal val="90"/>
                                          </p:val>
                                        </p:tav>
                                        <p:tav tm="100000">
                                          <p:val>
                                            <p:fltVal val="0"/>
                                          </p:val>
                                        </p:tav>
                                      </p:tavLst>
                                    </p:anim>
                                    <p:animEffect transition="in" filter="fade">
                                      <p:cBhvr>
                                        <p:cTn id="322" dur="1000"/>
                                        <p:tgtEl>
                                          <p:spTgt spid="55"/>
                                        </p:tgtEl>
                                      </p:cBhvr>
                                    </p:animEffect>
                                  </p:childTnLst>
                                </p:cTn>
                              </p:par>
                              <p:par>
                                <p:cTn id="323" presetID="31" presetClass="entr" presetSubtype="0" fill="hold" grpId="0" nodeType="withEffect">
                                  <p:stCondLst>
                                    <p:cond delay="0"/>
                                  </p:stCondLst>
                                  <p:childTnLst>
                                    <p:set>
                                      <p:cBhvr>
                                        <p:cTn id="324" dur="1" fill="hold">
                                          <p:stCondLst>
                                            <p:cond delay="0"/>
                                          </p:stCondLst>
                                        </p:cTn>
                                        <p:tgtEl>
                                          <p:spTgt spid="56"/>
                                        </p:tgtEl>
                                        <p:attrNameLst>
                                          <p:attrName>style.visibility</p:attrName>
                                        </p:attrNameLst>
                                      </p:cBhvr>
                                      <p:to>
                                        <p:strVal val="visible"/>
                                      </p:to>
                                    </p:set>
                                    <p:anim calcmode="lin" valueType="num">
                                      <p:cBhvr>
                                        <p:cTn id="325" dur="1000" fill="hold"/>
                                        <p:tgtEl>
                                          <p:spTgt spid="56"/>
                                        </p:tgtEl>
                                        <p:attrNameLst>
                                          <p:attrName>ppt_w</p:attrName>
                                        </p:attrNameLst>
                                      </p:cBhvr>
                                      <p:tavLst>
                                        <p:tav tm="0">
                                          <p:val>
                                            <p:fltVal val="0"/>
                                          </p:val>
                                        </p:tav>
                                        <p:tav tm="100000">
                                          <p:val>
                                            <p:strVal val="#ppt_w"/>
                                          </p:val>
                                        </p:tav>
                                      </p:tavLst>
                                    </p:anim>
                                    <p:anim calcmode="lin" valueType="num">
                                      <p:cBhvr>
                                        <p:cTn id="326" dur="1000" fill="hold"/>
                                        <p:tgtEl>
                                          <p:spTgt spid="56"/>
                                        </p:tgtEl>
                                        <p:attrNameLst>
                                          <p:attrName>ppt_h</p:attrName>
                                        </p:attrNameLst>
                                      </p:cBhvr>
                                      <p:tavLst>
                                        <p:tav tm="0">
                                          <p:val>
                                            <p:fltVal val="0"/>
                                          </p:val>
                                        </p:tav>
                                        <p:tav tm="100000">
                                          <p:val>
                                            <p:strVal val="#ppt_h"/>
                                          </p:val>
                                        </p:tav>
                                      </p:tavLst>
                                    </p:anim>
                                    <p:anim calcmode="lin" valueType="num">
                                      <p:cBhvr>
                                        <p:cTn id="327" dur="1000" fill="hold"/>
                                        <p:tgtEl>
                                          <p:spTgt spid="56"/>
                                        </p:tgtEl>
                                        <p:attrNameLst>
                                          <p:attrName>style.rotation</p:attrName>
                                        </p:attrNameLst>
                                      </p:cBhvr>
                                      <p:tavLst>
                                        <p:tav tm="0">
                                          <p:val>
                                            <p:fltVal val="90"/>
                                          </p:val>
                                        </p:tav>
                                        <p:tav tm="100000">
                                          <p:val>
                                            <p:fltVal val="0"/>
                                          </p:val>
                                        </p:tav>
                                      </p:tavLst>
                                    </p:anim>
                                    <p:animEffect transition="in" filter="fade">
                                      <p:cBhvr>
                                        <p:cTn id="328" dur="1000"/>
                                        <p:tgtEl>
                                          <p:spTgt spid="56"/>
                                        </p:tgtEl>
                                      </p:cBhvr>
                                    </p:animEffect>
                                  </p:childTnLst>
                                </p:cTn>
                              </p:par>
                              <p:par>
                                <p:cTn id="329" presetID="31" presetClass="entr" presetSubtype="0" fill="hold" grpId="0" nodeType="withEffect">
                                  <p:stCondLst>
                                    <p:cond delay="0"/>
                                  </p:stCondLst>
                                  <p:childTnLst>
                                    <p:set>
                                      <p:cBhvr>
                                        <p:cTn id="330" dur="1" fill="hold">
                                          <p:stCondLst>
                                            <p:cond delay="0"/>
                                          </p:stCondLst>
                                        </p:cTn>
                                        <p:tgtEl>
                                          <p:spTgt spid="57"/>
                                        </p:tgtEl>
                                        <p:attrNameLst>
                                          <p:attrName>style.visibility</p:attrName>
                                        </p:attrNameLst>
                                      </p:cBhvr>
                                      <p:to>
                                        <p:strVal val="visible"/>
                                      </p:to>
                                    </p:set>
                                    <p:anim calcmode="lin" valueType="num">
                                      <p:cBhvr>
                                        <p:cTn id="331" dur="1000" fill="hold"/>
                                        <p:tgtEl>
                                          <p:spTgt spid="57"/>
                                        </p:tgtEl>
                                        <p:attrNameLst>
                                          <p:attrName>ppt_w</p:attrName>
                                        </p:attrNameLst>
                                      </p:cBhvr>
                                      <p:tavLst>
                                        <p:tav tm="0">
                                          <p:val>
                                            <p:fltVal val="0"/>
                                          </p:val>
                                        </p:tav>
                                        <p:tav tm="100000">
                                          <p:val>
                                            <p:strVal val="#ppt_w"/>
                                          </p:val>
                                        </p:tav>
                                      </p:tavLst>
                                    </p:anim>
                                    <p:anim calcmode="lin" valueType="num">
                                      <p:cBhvr>
                                        <p:cTn id="332" dur="1000" fill="hold"/>
                                        <p:tgtEl>
                                          <p:spTgt spid="57"/>
                                        </p:tgtEl>
                                        <p:attrNameLst>
                                          <p:attrName>ppt_h</p:attrName>
                                        </p:attrNameLst>
                                      </p:cBhvr>
                                      <p:tavLst>
                                        <p:tav tm="0">
                                          <p:val>
                                            <p:fltVal val="0"/>
                                          </p:val>
                                        </p:tav>
                                        <p:tav tm="100000">
                                          <p:val>
                                            <p:strVal val="#ppt_h"/>
                                          </p:val>
                                        </p:tav>
                                      </p:tavLst>
                                    </p:anim>
                                    <p:anim calcmode="lin" valueType="num">
                                      <p:cBhvr>
                                        <p:cTn id="333" dur="1000" fill="hold"/>
                                        <p:tgtEl>
                                          <p:spTgt spid="57"/>
                                        </p:tgtEl>
                                        <p:attrNameLst>
                                          <p:attrName>style.rotation</p:attrName>
                                        </p:attrNameLst>
                                      </p:cBhvr>
                                      <p:tavLst>
                                        <p:tav tm="0">
                                          <p:val>
                                            <p:fltVal val="90"/>
                                          </p:val>
                                        </p:tav>
                                        <p:tav tm="100000">
                                          <p:val>
                                            <p:fltVal val="0"/>
                                          </p:val>
                                        </p:tav>
                                      </p:tavLst>
                                    </p:anim>
                                    <p:animEffect transition="in" filter="fade">
                                      <p:cBhvr>
                                        <p:cTn id="334" dur="1000"/>
                                        <p:tgtEl>
                                          <p:spTgt spid="57"/>
                                        </p:tgtEl>
                                      </p:cBhvr>
                                    </p:animEffect>
                                  </p:childTnLst>
                                </p:cTn>
                              </p:par>
                              <p:par>
                                <p:cTn id="335" presetID="31" presetClass="entr" presetSubtype="0" fill="hold" grpId="0" nodeType="withEffect">
                                  <p:stCondLst>
                                    <p:cond delay="0"/>
                                  </p:stCondLst>
                                  <p:childTnLst>
                                    <p:set>
                                      <p:cBhvr>
                                        <p:cTn id="336" dur="1" fill="hold">
                                          <p:stCondLst>
                                            <p:cond delay="0"/>
                                          </p:stCondLst>
                                        </p:cTn>
                                        <p:tgtEl>
                                          <p:spTgt spid="58"/>
                                        </p:tgtEl>
                                        <p:attrNameLst>
                                          <p:attrName>style.visibility</p:attrName>
                                        </p:attrNameLst>
                                      </p:cBhvr>
                                      <p:to>
                                        <p:strVal val="visible"/>
                                      </p:to>
                                    </p:set>
                                    <p:anim calcmode="lin" valueType="num">
                                      <p:cBhvr>
                                        <p:cTn id="337" dur="1000" fill="hold"/>
                                        <p:tgtEl>
                                          <p:spTgt spid="58"/>
                                        </p:tgtEl>
                                        <p:attrNameLst>
                                          <p:attrName>ppt_w</p:attrName>
                                        </p:attrNameLst>
                                      </p:cBhvr>
                                      <p:tavLst>
                                        <p:tav tm="0">
                                          <p:val>
                                            <p:fltVal val="0"/>
                                          </p:val>
                                        </p:tav>
                                        <p:tav tm="100000">
                                          <p:val>
                                            <p:strVal val="#ppt_w"/>
                                          </p:val>
                                        </p:tav>
                                      </p:tavLst>
                                    </p:anim>
                                    <p:anim calcmode="lin" valueType="num">
                                      <p:cBhvr>
                                        <p:cTn id="338" dur="1000" fill="hold"/>
                                        <p:tgtEl>
                                          <p:spTgt spid="58"/>
                                        </p:tgtEl>
                                        <p:attrNameLst>
                                          <p:attrName>ppt_h</p:attrName>
                                        </p:attrNameLst>
                                      </p:cBhvr>
                                      <p:tavLst>
                                        <p:tav tm="0">
                                          <p:val>
                                            <p:fltVal val="0"/>
                                          </p:val>
                                        </p:tav>
                                        <p:tav tm="100000">
                                          <p:val>
                                            <p:strVal val="#ppt_h"/>
                                          </p:val>
                                        </p:tav>
                                      </p:tavLst>
                                    </p:anim>
                                    <p:anim calcmode="lin" valueType="num">
                                      <p:cBhvr>
                                        <p:cTn id="339" dur="1000" fill="hold"/>
                                        <p:tgtEl>
                                          <p:spTgt spid="58"/>
                                        </p:tgtEl>
                                        <p:attrNameLst>
                                          <p:attrName>style.rotation</p:attrName>
                                        </p:attrNameLst>
                                      </p:cBhvr>
                                      <p:tavLst>
                                        <p:tav tm="0">
                                          <p:val>
                                            <p:fltVal val="90"/>
                                          </p:val>
                                        </p:tav>
                                        <p:tav tm="100000">
                                          <p:val>
                                            <p:fltVal val="0"/>
                                          </p:val>
                                        </p:tav>
                                      </p:tavLst>
                                    </p:anim>
                                    <p:animEffect transition="in" filter="fade">
                                      <p:cBhvr>
                                        <p:cTn id="340" dur="1000"/>
                                        <p:tgtEl>
                                          <p:spTgt spid="58"/>
                                        </p:tgtEl>
                                      </p:cBhvr>
                                    </p:animEffect>
                                  </p:childTnLst>
                                </p:cTn>
                              </p:par>
                              <p:par>
                                <p:cTn id="341" presetID="31" presetClass="entr" presetSubtype="0" fill="hold" nodeType="withEffect">
                                  <p:stCondLst>
                                    <p:cond delay="0"/>
                                  </p:stCondLst>
                                  <p:childTnLst>
                                    <p:set>
                                      <p:cBhvr>
                                        <p:cTn id="342" dur="1" fill="hold">
                                          <p:stCondLst>
                                            <p:cond delay="0"/>
                                          </p:stCondLst>
                                        </p:cTn>
                                        <p:tgtEl>
                                          <p:spTgt spid="59"/>
                                        </p:tgtEl>
                                        <p:attrNameLst>
                                          <p:attrName>style.visibility</p:attrName>
                                        </p:attrNameLst>
                                      </p:cBhvr>
                                      <p:to>
                                        <p:strVal val="visible"/>
                                      </p:to>
                                    </p:set>
                                    <p:anim calcmode="lin" valueType="num">
                                      <p:cBhvr>
                                        <p:cTn id="343" dur="1000" fill="hold"/>
                                        <p:tgtEl>
                                          <p:spTgt spid="59"/>
                                        </p:tgtEl>
                                        <p:attrNameLst>
                                          <p:attrName>ppt_w</p:attrName>
                                        </p:attrNameLst>
                                      </p:cBhvr>
                                      <p:tavLst>
                                        <p:tav tm="0">
                                          <p:val>
                                            <p:fltVal val="0"/>
                                          </p:val>
                                        </p:tav>
                                        <p:tav tm="100000">
                                          <p:val>
                                            <p:strVal val="#ppt_w"/>
                                          </p:val>
                                        </p:tav>
                                      </p:tavLst>
                                    </p:anim>
                                    <p:anim calcmode="lin" valueType="num">
                                      <p:cBhvr>
                                        <p:cTn id="344" dur="1000" fill="hold"/>
                                        <p:tgtEl>
                                          <p:spTgt spid="59"/>
                                        </p:tgtEl>
                                        <p:attrNameLst>
                                          <p:attrName>ppt_h</p:attrName>
                                        </p:attrNameLst>
                                      </p:cBhvr>
                                      <p:tavLst>
                                        <p:tav tm="0">
                                          <p:val>
                                            <p:fltVal val="0"/>
                                          </p:val>
                                        </p:tav>
                                        <p:tav tm="100000">
                                          <p:val>
                                            <p:strVal val="#ppt_h"/>
                                          </p:val>
                                        </p:tav>
                                      </p:tavLst>
                                    </p:anim>
                                    <p:anim calcmode="lin" valueType="num">
                                      <p:cBhvr>
                                        <p:cTn id="345" dur="1000" fill="hold"/>
                                        <p:tgtEl>
                                          <p:spTgt spid="59"/>
                                        </p:tgtEl>
                                        <p:attrNameLst>
                                          <p:attrName>style.rotation</p:attrName>
                                        </p:attrNameLst>
                                      </p:cBhvr>
                                      <p:tavLst>
                                        <p:tav tm="0">
                                          <p:val>
                                            <p:fltVal val="90"/>
                                          </p:val>
                                        </p:tav>
                                        <p:tav tm="100000">
                                          <p:val>
                                            <p:fltVal val="0"/>
                                          </p:val>
                                        </p:tav>
                                      </p:tavLst>
                                    </p:anim>
                                    <p:animEffect transition="in" filter="fade">
                                      <p:cBhvr>
                                        <p:cTn id="346" dur="1000"/>
                                        <p:tgtEl>
                                          <p:spTgt spid="59"/>
                                        </p:tgtEl>
                                      </p:cBhvr>
                                    </p:animEffect>
                                  </p:childTnLst>
                                </p:cTn>
                              </p:par>
                              <p:par>
                                <p:cTn id="347" presetID="31" presetClass="entr" presetSubtype="0" fill="hold" grpId="0" nodeType="withEffect">
                                  <p:stCondLst>
                                    <p:cond delay="0"/>
                                  </p:stCondLst>
                                  <p:childTnLst>
                                    <p:set>
                                      <p:cBhvr>
                                        <p:cTn id="348" dur="1" fill="hold">
                                          <p:stCondLst>
                                            <p:cond delay="0"/>
                                          </p:stCondLst>
                                        </p:cTn>
                                        <p:tgtEl>
                                          <p:spTgt spid="60"/>
                                        </p:tgtEl>
                                        <p:attrNameLst>
                                          <p:attrName>style.visibility</p:attrName>
                                        </p:attrNameLst>
                                      </p:cBhvr>
                                      <p:to>
                                        <p:strVal val="visible"/>
                                      </p:to>
                                    </p:set>
                                    <p:anim calcmode="lin" valueType="num">
                                      <p:cBhvr>
                                        <p:cTn id="349" dur="1000" fill="hold"/>
                                        <p:tgtEl>
                                          <p:spTgt spid="60"/>
                                        </p:tgtEl>
                                        <p:attrNameLst>
                                          <p:attrName>ppt_w</p:attrName>
                                        </p:attrNameLst>
                                      </p:cBhvr>
                                      <p:tavLst>
                                        <p:tav tm="0">
                                          <p:val>
                                            <p:fltVal val="0"/>
                                          </p:val>
                                        </p:tav>
                                        <p:tav tm="100000">
                                          <p:val>
                                            <p:strVal val="#ppt_w"/>
                                          </p:val>
                                        </p:tav>
                                      </p:tavLst>
                                    </p:anim>
                                    <p:anim calcmode="lin" valueType="num">
                                      <p:cBhvr>
                                        <p:cTn id="350" dur="1000" fill="hold"/>
                                        <p:tgtEl>
                                          <p:spTgt spid="60"/>
                                        </p:tgtEl>
                                        <p:attrNameLst>
                                          <p:attrName>ppt_h</p:attrName>
                                        </p:attrNameLst>
                                      </p:cBhvr>
                                      <p:tavLst>
                                        <p:tav tm="0">
                                          <p:val>
                                            <p:fltVal val="0"/>
                                          </p:val>
                                        </p:tav>
                                        <p:tav tm="100000">
                                          <p:val>
                                            <p:strVal val="#ppt_h"/>
                                          </p:val>
                                        </p:tav>
                                      </p:tavLst>
                                    </p:anim>
                                    <p:anim calcmode="lin" valueType="num">
                                      <p:cBhvr>
                                        <p:cTn id="351" dur="1000" fill="hold"/>
                                        <p:tgtEl>
                                          <p:spTgt spid="60"/>
                                        </p:tgtEl>
                                        <p:attrNameLst>
                                          <p:attrName>style.rotation</p:attrName>
                                        </p:attrNameLst>
                                      </p:cBhvr>
                                      <p:tavLst>
                                        <p:tav tm="0">
                                          <p:val>
                                            <p:fltVal val="90"/>
                                          </p:val>
                                        </p:tav>
                                        <p:tav tm="100000">
                                          <p:val>
                                            <p:fltVal val="0"/>
                                          </p:val>
                                        </p:tav>
                                      </p:tavLst>
                                    </p:anim>
                                    <p:animEffect transition="in" filter="fade">
                                      <p:cBhvr>
                                        <p:cTn id="352" dur="1000"/>
                                        <p:tgtEl>
                                          <p:spTgt spid="60"/>
                                        </p:tgtEl>
                                      </p:cBhvr>
                                    </p:animEffect>
                                  </p:childTnLst>
                                </p:cTn>
                              </p:par>
                              <p:par>
                                <p:cTn id="353" presetID="31" presetClass="entr" presetSubtype="0" fill="hold" nodeType="withEffect">
                                  <p:stCondLst>
                                    <p:cond delay="0"/>
                                  </p:stCondLst>
                                  <p:childTnLst>
                                    <p:set>
                                      <p:cBhvr>
                                        <p:cTn id="354" dur="1" fill="hold">
                                          <p:stCondLst>
                                            <p:cond delay="0"/>
                                          </p:stCondLst>
                                        </p:cTn>
                                        <p:tgtEl>
                                          <p:spTgt spid="61"/>
                                        </p:tgtEl>
                                        <p:attrNameLst>
                                          <p:attrName>style.visibility</p:attrName>
                                        </p:attrNameLst>
                                      </p:cBhvr>
                                      <p:to>
                                        <p:strVal val="visible"/>
                                      </p:to>
                                    </p:set>
                                    <p:anim calcmode="lin" valueType="num">
                                      <p:cBhvr>
                                        <p:cTn id="355" dur="1000" fill="hold"/>
                                        <p:tgtEl>
                                          <p:spTgt spid="61"/>
                                        </p:tgtEl>
                                        <p:attrNameLst>
                                          <p:attrName>ppt_w</p:attrName>
                                        </p:attrNameLst>
                                      </p:cBhvr>
                                      <p:tavLst>
                                        <p:tav tm="0">
                                          <p:val>
                                            <p:fltVal val="0"/>
                                          </p:val>
                                        </p:tav>
                                        <p:tav tm="100000">
                                          <p:val>
                                            <p:strVal val="#ppt_w"/>
                                          </p:val>
                                        </p:tav>
                                      </p:tavLst>
                                    </p:anim>
                                    <p:anim calcmode="lin" valueType="num">
                                      <p:cBhvr>
                                        <p:cTn id="356" dur="1000" fill="hold"/>
                                        <p:tgtEl>
                                          <p:spTgt spid="61"/>
                                        </p:tgtEl>
                                        <p:attrNameLst>
                                          <p:attrName>ppt_h</p:attrName>
                                        </p:attrNameLst>
                                      </p:cBhvr>
                                      <p:tavLst>
                                        <p:tav tm="0">
                                          <p:val>
                                            <p:fltVal val="0"/>
                                          </p:val>
                                        </p:tav>
                                        <p:tav tm="100000">
                                          <p:val>
                                            <p:strVal val="#ppt_h"/>
                                          </p:val>
                                        </p:tav>
                                      </p:tavLst>
                                    </p:anim>
                                    <p:anim calcmode="lin" valueType="num">
                                      <p:cBhvr>
                                        <p:cTn id="357" dur="1000" fill="hold"/>
                                        <p:tgtEl>
                                          <p:spTgt spid="61"/>
                                        </p:tgtEl>
                                        <p:attrNameLst>
                                          <p:attrName>style.rotation</p:attrName>
                                        </p:attrNameLst>
                                      </p:cBhvr>
                                      <p:tavLst>
                                        <p:tav tm="0">
                                          <p:val>
                                            <p:fltVal val="90"/>
                                          </p:val>
                                        </p:tav>
                                        <p:tav tm="100000">
                                          <p:val>
                                            <p:fltVal val="0"/>
                                          </p:val>
                                        </p:tav>
                                      </p:tavLst>
                                    </p:anim>
                                    <p:animEffect transition="in" filter="fade">
                                      <p:cBhvr>
                                        <p:cTn id="358" dur="1000"/>
                                        <p:tgtEl>
                                          <p:spTgt spid="61"/>
                                        </p:tgtEl>
                                      </p:cBhvr>
                                    </p:animEffect>
                                  </p:childTnLst>
                                </p:cTn>
                              </p:par>
                              <p:par>
                                <p:cTn id="359" presetID="31" presetClass="entr" presetSubtype="0" fill="hold" grpId="0" nodeType="withEffect">
                                  <p:stCondLst>
                                    <p:cond delay="0"/>
                                  </p:stCondLst>
                                  <p:childTnLst>
                                    <p:set>
                                      <p:cBhvr>
                                        <p:cTn id="360" dur="1" fill="hold">
                                          <p:stCondLst>
                                            <p:cond delay="0"/>
                                          </p:stCondLst>
                                        </p:cTn>
                                        <p:tgtEl>
                                          <p:spTgt spid="62"/>
                                        </p:tgtEl>
                                        <p:attrNameLst>
                                          <p:attrName>style.visibility</p:attrName>
                                        </p:attrNameLst>
                                      </p:cBhvr>
                                      <p:to>
                                        <p:strVal val="visible"/>
                                      </p:to>
                                    </p:set>
                                    <p:anim calcmode="lin" valueType="num">
                                      <p:cBhvr>
                                        <p:cTn id="361" dur="1000" fill="hold"/>
                                        <p:tgtEl>
                                          <p:spTgt spid="62"/>
                                        </p:tgtEl>
                                        <p:attrNameLst>
                                          <p:attrName>ppt_w</p:attrName>
                                        </p:attrNameLst>
                                      </p:cBhvr>
                                      <p:tavLst>
                                        <p:tav tm="0">
                                          <p:val>
                                            <p:fltVal val="0"/>
                                          </p:val>
                                        </p:tav>
                                        <p:tav tm="100000">
                                          <p:val>
                                            <p:strVal val="#ppt_w"/>
                                          </p:val>
                                        </p:tav>
                                      </p:tavLst>
                                    </p:anim>
                                    <p:anim calcmode="lin" valueType="num">
                                      <p:cBhvr>
                                        <p:cTn id="362" dur="1000" fill="hold"/>
                                        <p:tgtEl>
                                          <p:spTgt spid="62"/>
                                        </p:tgtEl>
                                        <p:attrNameLst>
                                          <p:attrName>ppt_h</p:attrName>
                                        </p:attrNameLst>
                                      </p:cBhvr>
                                      <p:tavLst>
                                        <p:tav tm="0">
                                          <p:val>
                                            <p:fltVal val="0"/>
                                          </p:val>
                                        </p:tav>
                                        <p:tav tm="100000">
                                          <p:val>
                                            <p:strVal val="#ppt_h"/>
                                          </p:val>
                                        </p:tav>
                                      </p:tavLst>
                                    </p:anim>
                                    <p:anim calcmode="lin" valueType="num">
                                      <p:cBhvr>
                                        <p:cTn id="363" dur="1000" fill="hold"/>
                                        <p:tgtEl>
                                          <p:spTgt spid="62"/>
                                        </p:tgtEl>
                                        <p:attrNameLst>
                                          <p:attrName>style.rotation</p:attrName>
                                        </p:attrNameLst>
                                      </p:cBhvr>
                                      <p:tavLst>
                                        <p:tav tm="0">
                                          <p:val>
                                            <p:fltVal val="90"/>
                                          </p:val>
                                        </p:tav>
                                        <p:tav tm="100000">
                                          <p:val>
                                            <p:fltVal val="0"/>
                                          </p:val>
                                        </p:tav>
                                      </p:tavLst>
                                    </p:anim>
                                    <p:animEffect transition="in" filter="fade">
                                      <p:cBhvr>
                                        <p:cTn id="364" dur="1000"/>
                                        <p:tgtEl>
                                          <p:spTgt spid="62"/>
                                        </p:tgtEl>
                                      </p:cBhvr>
                                    </p:animEffect>
                                  </p:childTnLst>
                                </p:cTn>
                              </p:par>
                              <p:par>
                                <p:cTn id="365" presetID="31" presetClass="entr" presetSubtype="0" fill="hold" grpId="0" nodeType="withEffect">
                                  <p:stCondLst>
                                    <p:cond delay="0"/>
                                  </p:stCondLst>
                                  <p:childTnLst>
                                    <p:set>
                                      <p:cBhvr>
                                        <p:cTn id="366" dur="1" fill="hold">
                                          <p:stCondLst>
                                            <p:cond delay="0"/>
                                          </p:stCondLst>
                                        </p:cTn>
                                        <p:tgtEl>
                                          <p:spTgt spid="63"/>
                                        </p:tgtEl>
                                        <p:attrNameLst>
                                          <p:attrName>style.visibility</p:attrName>
                                        </p:attrNameLst>
                                      </p:cBhvr>
                                      <p:to>
                                        <p:strVal val="visible"/>
                                      </p:to>
                                    </p:set>
                                    <p:anim calcmode="lin" valueType="num">
                                      <p:cBhvr>
                                        <p:cTn id="367" dur="1000" fill="hold"/>
                                        <p:tgtEl>
                                          <p:spTgt spid="63"/>
                                        </p:tgtEl>
                                        <p:attrNameLst>
                                          <p:attrName>ppt_w</p:attrName>
                                        </p:attrNameLst>
                                      </p:cBhvr>
                                      <p:tavLst>
                                        <p:tav tm="0">
                                          <p:val>
                                            <p:fltVal val="0"/>
                                          </p:val>
                                        </p:tav>
                                        <p:tav tm="100000">
                                          <p:val>
                                            <p:strVal val="#ppt_w"/>
                                          </p:val>
                                        </p:tav>
                                      </p:tavLst>
                                    </p:anim>
                                    <p:anim calcmode="lin" valueType="num">
                                      <p:cBhvr>
                                        <p:cTn id="368" dur="1000" fill="hold"/>
                                        <p:tgtEl>
                                          <p:spTgt spid="63"/>
                                        </p:tgtEl>
                                        <p:attrNameLst>
                                          <p:attrName>ppt_h</p:attrName>
                                        </p:attrNameLst>
                                      </p:cBhvr>
                                      <p:tavLst>
                                        <p:tav tm="0">
                                          <p:val>
                                            <p:fltVal val="0"/>
                                          </p:val>
                                        </p:tav>
                                        <p:tav tm="100000">
                                          <p:val>
                                            <p:strVal val="#ppt_h"/>
                                          </p:val>
                                        </p:tav>
                                      </p:tavLst>
                                    </p:anim>
                                    <p:anim calcmode="lin" valueType="num">
                                      <p:cBhvr>
                                        <p:cTn id="369" dur="1000" fill="hold"/>
                                        <p:tgtEl>
                                          <p:spTgt spid="63"/>
                                        </p:tgtEl>
                                        <p:attrNameLst>
                                          <p:attrName>style.rotation</p:attrName>
                                        </p:attrNameLst>
                                      </p:cBhvr>
                                      <p:tavLst>
                                        <p:tav tm="0">
                                          <p:val>
                                            <p:fltVal val="90"/>
                                          </p:val>
                                        </p:tav>
                                        <p:tav tm="100000">
                                          <p:val>
                                            <p:fltVal val="0"/>
                                          </p:val>
                                        </p:tav>
                                      </p:tavLst>
                                    </p:anim>
                                    <p:animEffect transition="in" filter="fade">
                                      <p:cBhvr>
                                        <p:cTn id="370" dur="1000"/>
                                        <p:tgtEl>
                                          <p:spTgt spid="63"/>
                                        </p:tgtEl>
                                      </p:cBhvr>
                                    </p:animEffect>
                                  </p:childTnLst>
                                </p:cTn>
                              </p:par>
                              <p:par>
                                <p:cTn id="371" presetID="31" presetClass="entr" presetSubtype="0" fill="hold" grpId="0" nodeType="withEffect">
                                  <p:stCondLst>
                                    <p:cond delay="0"/>
                                  </p:stCondLst>
                                  <p:childTnLst>
                                    <p:set>
                                      <p:cBhvr>
                                        <p:cTn id="372" dur="1" fill="hold">
                                          <p:stCondLst>
                                            <p:cond delay="0"/>
                                          </p:stCondLst>
                                        </p:cTn>
                                        <p:tgtEl>
                                          <p:spTgt spid="64"/>
                                        </p:tgtEl>
                                        <p:attrNameLst>
                                          <p:attrName>style.visibility</p:attrName>
                                        </p:attrNameLst>
                                      </p:cBhvr>
                                      <p:to>
                                        <p:strVal val="visible"/>
                                      </p:to>
                                    </p:set>
                                    <p:anim calcmode="lin" valueType="num">
                                      <p:cBhvr>
                                        <p:cTn id="373" dur="1000" fill="hold"/>
                                        <p:tgtEl>
                                          <p:spTgt spid="64"/>
                                        </p:tgtEl>
                                        <p:attrNameLst>
                                          <p:attrName>ppt_w</p:attrName>
                                        </p:attrNameLst>
                                      </p:cBhvr>
                                      <p:tavLst>
                                        <p:tav tm="0">
                                          <p:val>
                                            <p:fltVal val="0"/>
                                          </p:val>
                                        </p:tav>
                                        <p:tav tm="100000">
                                          <p:val>
                                            <p:strVal val="#ppt_w"/>
                                          </p:val>
                                        </p:tav>
                                      </p:tavLst>
                                    </p:anim>
                                    <p:anim calcmode="lin" valueType="num">
                                      <p:cBhvr>
                                        <p:cTn id="374" dur="1000" fill="hold"/>
                                        <p:tgtEl>
                                          <p:spTgt spid="64"/>
                                        </p:tgtEl>
                                        <p:attrNameLst>
                                          <p:attrName>ppt_h</p:attrName>
                                        </p:attrNameLst>
                                      </p:cBhvr>
                                      <p:tavLst>
                                        <p:tav tm="0">
                                          <p:val>
                                            <p:fltVal val="0"/>
                                          </p:val>
                                        </p:tav>
                                        <p:tav tm="100000">
                                          <p:val>
                                            <p:strVal val="#ppt_h"/>
                                          </p:val>
                                        </p:tav>
                                      </p:tavLst>
                                    </p:anim>
                                    <p:anim calcmode="lin" valueType="num">
                                      <p:cBhvr>
                                        <p:cTn id="375" dur="1000" fill="hold"/>
                                        <p:tgtEl>
                                          <p:spTgt spid="64"/>
                                        </p:tgtEl>
                                        <p:attrNameLst>
                                          <p:attrName>style.rotation</p:attrName>
                                        </p:attrNameLst>
                                      </p:cBhvr>
                                      <p:tavLst>
                                        <p:tav tm="0">
                                          <p:val>
                                            <p:fltVal val="90"/>
                                          </p:val>
                                        </p:tav>
                                        <p:tav tm="100000">
                                          <p:val>
                                            <p:fltVal val="0"/>
                                          </p:val>
                                        </p:tav>
                                      </p:tavLst>
                                    </p:anim>
                                    <p:animEffect transition="in" filter="fade">
                                      <p:cBhvr>
                                        <p:cTn id="376" dur="1000"/>
                                        <p:tgtEl>
                                          <p:spTgt spid="64"/>
                                        </p:tgtEl>
                                      </p:cBhvr>
                                    </p:animEffect>
                                  </p:childTnLst>
                                </p:cTn>
                              </p:par>
                              <p:par>
                                <p:cTn id="377" presetID="31" presetClass="entr" presetSubtype="0" fill="hold" nodeType="withEffect">
                                  <p:stCondLst>
                                    <p:cond delay="0"/>
                                  </p:stCondLst>
                                  <p:childTnLst>
                                    <p:set>
                                      <p:cBhvr>
                                        <p:cTn id="378" dur="1" fill="hold">
                                          <p:stCondLst>
                                            <p:cond delay="0"/>
                                          </p:stCondLst>
                                        </p:cTn>
                                        <p:tgtEl>
                                          <p:spTgt spid="65"/>
                                        </p:tgtEl>
                                        <p:attrNameLst>
                                          <p:attrName>style.visibility</p:attrName>
                                        </p:attrNameLst>
                                      </p:cBhvr>
                                      <p:to>
                                        <p:strVal val="visible"/>
                                      </p:to>
                                    </p:set>
                                    <p:anim calcmode="lin" valueType="num">
                                      <p:cBhvr>
                                        <p:cTn id="379" dur="1000" fill="hold"/>
                                        <p:tgtEl>
                                          <p:spTgt spid="65"/>
                                        </p:tgtEl>
                                        <p:attrNameLst>
                                          <p:attrName>ppt_w</p:attrName>
                                        </p:attrNameLst>
                                      </p:cBhvr>
                                      <p:tavLst>
                                        <p:tav tm="0">
                                          <p:val>
                                            <p:fltVal val="0"/>
                                          </p:val>
                                        </p:tav>
                                        <p:tav tm="100000">
                                          <p:val>
                                            <p:strVal val="#ppt_w"/>
                                          </p:val>
                                        </p:tav>
                                      </p:tavLst>
                                    </p:anim>
                                    <p:anim calcmode="lin" valueType="num">
                                      <p:cBhvr>
                                        <p:cTn id="380" dur="1000" fill="hold"/>
                                        <p:tgtEl>
                                          <p:spTgt spid="65"/>
                                        </p:tgtEl>
                                        <p:attrNameLst>
                                          <p:attrName>ppt_h</p:attrName>
                                        </p:attrNameLst>
                                      </p:cBhvr>
                                      <p:tavLst>
                                        <p:tav tm="0">
                                          <p:val>
                                            <p:fltVal val="0"/>
                                          </p:val>
                                        </p:tav>
                                        <p:tav tm="100000">
                                          <p:val>
                                            <p:strVal val="#ppt_h"/>
                                          </p:val>
                                        </p:tav>
                                      </p:tavLst>
                                    </p:anim>
                                    <p:anim calcmode="lin" valueType="num">
                                      <p:cBhvr>
                                        <p:cTn id="381" dur="1000" fill="hold"/>
                                        <p:tgtEl>
                                          <p:spTgt spid="65"/>
                                        </p:tgtEl>
                                        <p:attrNameLst>
                                          <p:attrName>style.rotation</p:attrName>
                                        </p:attrNameLst>
                                      </p:cBhvr>
                                      <p:tavLst>
                                        <p:tav tm="0">
                                          <p:val>
                                            <p:fltVal val="90"/>
                                          </p:val>
                                        </p:tav>
                                        <p:tav tm="100000">
                                          <p:val>
                                            <p:fltVal val="0"/>
                                          </p:val>
                                        </p:tav>
                                      </p:tavLst>
                                    </p:anim>
                                    <p:animEffect transition="in" filter="fade">
                                      <p:cBhvr>
                                        <p:cTn id="38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animBg="1"/>
      <p:bldP spid="43" grpId="0" animBg="1"/>
      <p:bldP spid="44" grpId="0" animBg="1"/>
      <p:bldP spid="45" grpId="0"/>
      <p:bldP spid="46" grpId="0"/>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60" grpId="0"/>
      <p:bldP spid="62" grpId="0"/>
      <p:bldP spid="63" grpId="0" animBg="1"/>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E843AD-65A8-46C7-B9F1-63026C53BFA2}"/>
              </a:ext>
            </a:extLst>
          </p:cNvPr>
          <p:cNvSpPr>
            <a:spLocks noGrp="1"/>
          </p:cNvSpPr>
          <p:nvPr>
            <p:ph type="sldNum" sz="quarter" idx="12"/>
          </p:nvPr>
        </p:nvSpPr>
        <p:spPr>
          <a:xfrm>
            <a:off x="8610600" y="6356350"/>
            <a:ext cx="2743200" cy="365125"/>
          </a:xfrm>
        </p:spPr>
        <p:txBody>
          <a:bodyPr/>
          <a:lstStyle/>
          <a:p>
            <a:fld id="{1E1B8BD3-EEEF-4896-BEE3-06C250004F3C}" type="slidenum">
              <a:rPr lang="en-US" smtClean="0"/>
              <a:pPr/>
              <a:t>11</a:t>
            </a:fld>
            <a:endParaRPr lang="en-US"/>
          </a:p>
        </p:txBody>
      </p:sp>
      <p:sp>
        <p:nvSpPr>
          <p:cNvPr id="4" name="Line 3">
            <a:extLst>
              <a:ext uri="{FF2B5EF4-FFF2-40B4-BE49-F238E27FC236}">
                <a16:creationId xmlns:a16="http://schemas.microsoft.com/office/drawing/2014/main" id="{1B1C0D34-E4AD-4A88-86E4-E61AAFD80EDA}"/>
              </a:ext>
            </a:extLst>
          </p:cNvPr>
          <p:cNvSpPr>
            <a:spLocks noChangeShapeType="1"/>
          </p:cNvSpPr>
          <p:nvPr/>
        </p:nvSpPr>
        <p:spPr bwMode="auto">
          <a:xfrm>
            <a:off x="2657607" y="1219026"/>
            <a:ext cx="6400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5C59A62F-BECE-4B6D-956B-6ADB31CC7744}"/>
              </a:ext>
            </a:extLst>
          </p:cNvPr>
          <p:cNvSpPr>
            <a:spLocks noChangeShapeType="1"/>
          </p:cNvSpPr>
          <p:nvPr/>
        </p:nvSpPr>
        <p:spPr bwMode="auto">
          <a:xfrm>
            <a:off x="2657607" y="876126"/>
            <a:ext cx="0" cy="3429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06B94CE8-0170-4590-9982-094518245BDC}"/>
              </a:ext>
            </a:extLst>
          </p:cNvPr>
          <p:cNvSpPr>
            <a:spLocks noChangeShapeType="1"/>
          </p:cNvSpPr>
          <p:nvPr/>
        </p:nvSpPr>
        <p:spPr bwMode="auto">
          <a:xfrm>
            <a:off x="7458207" y="876126"/>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F9BDDCB4-8A4F-40F7-8CEB-2B80EDA1A9ED}"/>
              </a:ext>
            </a:extLst>
          </p:cNvPr>
          <p:cNvSpPr>
            <a:spLocks noChangeShapeType="1"/>
          </p:cNvSpPr>
          <p:nvPr/>
        </p:nvSpPr>
        <p:spPr bwMode="auto">
          <a:xfrm>
            <a:off x="3572007" y="876126"/>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43FA5368-D047-420B-B16C-DDF79D1F9D4C}"/>
              </a:ext>
            </a:extLst>
          </p:cNvPr>
          <p:cNvSpPr>
            <a:spLocks noChangeShapeType="1"/>
          </p:cNvSpPr>
          <p:nvPr/>
        </p:nvSpPr>
        <p:spPr bwMode="auto">
          <a:xfrm>
            <a:off x="5457957" y="99042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14FC57B0-8F68-447C-B81C-1C28BE49876C}"/>
              </a:ext>
            </a:extLst>
          </p:cNvPr>
          <p:cNvSpPr>
            <a:spLocks noChangeShapeType="1"/>
          </p:cNvSpPr>
          <p:nvPr/>
        </p:nvSpPr>
        <p:spPr bwMode="auto">
          <a:xfrm>
            <a:off x="4715007" y="876126"/>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47B7E05D-A29C-44CB-B547-201FAD6A57AC}"/>
              </a:ext>
            </a:extLst>
          </p:cNvPr>
          <p:cNvSpPr>
            <a:spLocks noChangeShapeType="1"/>
          </p:cNvSpPr>
          <p:nvPr/>
        </p:nvSpPr>
        <p:spPr bwMode="auto">
          <a:xfrm>
            <a:off x="8544057" y="876126"/>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806C14A7-2E57-4324-AC29-ED4CF88B41B3}"/>
              </a:ext>
            </a:extLst>
          </p:cNvPr>
          <p:cNvSpPr>
            <a:spLocks noChangeShapeType="1"/>
          </p:cNvSpPr>
          <p:nvPr/>
        </p:nvSpPr>
        <p:spPr bwMode="auto">
          <a:xfrm>
            <a:off x="6143757" y="99042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B7863278-74C8-4613-95B6-714C56F8568C}"/>
              </a:ext>
            </a:extLst>
          </p:cNvPr>
          <p:cNvSpPr txBox="1">
            <a:spLocks noChangeArrowheads="1"/>
          </p:cNvSpPr>
          <p:nvPr/>
        </p:nvSpPr>
        <p:spPr bwMode="auto">
          <a:xfrm>
            <a:off x="2486157" y="70467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D12DF706-EABF-4AA3-BBA1-686FB62C77A4}"/>
              </a:ext>
            </a:extLst>
          </p:cNvPr>
          <p:cNvSpPr txBox="1">
            <a:spLocks noChangeArrowheads="1"/>
          </p:cNvSpPr>
          <p:nvPr/>
        </p:nvSpPr>
        <p:spPr bwMode="auto">
          <a:xfrm>
            <a:off x="3400557" y="70467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0099CAC6-2F42-45F3-BEFF-D0A0F73C9C72}"/>
              </a:ext>
            </a:extLst>
          </p:cNvPr>
          <p:cNvSpPr txBox="1">
            <a:spLocks noChangeArrowheads="1"/>
          </p:cNvSpPr>
          <p:nvPr/>
        </p:nvSpPr>
        <p:spPr bwMode="auto">
          <a:xfrm>
            <a:off x="4543557" y="70467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4BDADE00-56B3-48EF-BA4A-666BA9C58D40}"/>
              </a:ext>
            </a:extLst>
          </p:cNvPr>
          <p:cNvSpPr txBox="1">
            <a:spLocks noChangeArrowheads="1"/>
          </p:cNvSpPr>
          <p:nvPr/>
        </p:nvSpPr>
        <p:spPr bwMode="auto">
          <a:xfrm>
            <a:off x="7286757" y="70467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05EC8A81-9490-421D-95B9-30860A396B6C}"/>
              </a:ext>
            </a:extLst>
          </p:cNvPr>
          <p:cNvSpPr txBox="1">
            <a:spLocks noChangeArrowheads="1"/>
          </p:cNvSpPr>
          <p:nvPr/>
        </p:nvSpPr>
        <p:spPr bwMode="auto">
          <a:xfrm>
            <a:off x="5972307" y="81897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CF013F99-B5FF-4005-A80B-8A213318A322}"/>
              </a:ext>
            </a:extLst>
          </p:cNvPr>
          <p:cNvSpPr txBox="1">
            <a:spLocks noChangeArrowheads="1"/>
          </p:cNvSpPr>
          <p:nvPr/>
        </p:nvSpPr>
        <p:spPr bwMode="auto">
          <a:xfrm>
            <a:off x="5286507" y="81897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9F88167E-54EE-4C03-834E-EE9849F10869}"/>
              </a:ext>
            </a:extLst>
          </p:cNvPr>
          <p:cNvSpPr txBox="1">
            <a:spLocks noChangeArrowheads="1"/>
          </p:cNvSpPr>
          <p:nvPr/>
        </p:nvSpPr>
        <p:spPr bwMode="auto">
          <a:xfrm>
            <a:off x="8372607" y="704676"/>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BD681B46-A87D-47CB-84A8-A92B66532062}"/>
              </a:ext>
            </a:extLst>
          </p:cNvPr>
          <p:cNvSpPr>
            <a:spLocks noChangeShapeType="1"/>
          </p:cNvSpPr>
          <p:nvPr/>
        </p:nvSpPr>
        <p:spPr bwMode="auto">
          <a:xfrm>
            <a:off x="3572007" y="1333326"/>
            <a:ext cx="3886200" cy="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0">
            <a:extLst>
              <a:ext uri="{FF2B5EF4-FFF2-40B4-BE49-F238E27FC236}">
                <a16:creationId xmlns:a16="http://schemas.microsoft.com/office/drawing/2014/main" id="{5EB024E8-F915-4EEB-961F-42760D2EFB14}"/>
              </a:ext>
            </a:extLst>
          </p:cNvPr>
          <p:cNvSpPr>
            <a:spLocks noChangeShapeType="1"/>
          </p:cNvSpPr>
          <p:nvPr/>
        </p:nvSpPr>
        <p:spPr bwMode="auto">
          <a:xfrm>
            <a:off x="7458207" y="1276176"/>
            <a:ext cx="0" cy="1143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Oval 21">
            <a:extLst>
              <a:ext uri="{FF2B5EF4-FFF2-40B4-BE49-F238E27FC236}">
                <a16:creationId xmlns:a16="http://schemas.microsoft.com/office/drawing/2014/main" id="{D277F116-C190-4961-8857-E089424498C8}"/>
              </a:ext>
            </a:extLst>
          </p:cNvPr>
          <p:cNvSpPr>
            <a:spLocks noChangeArrowheads="1"/>
          </p:cNvSpPr>
          <p:nvPr/>
        </p:nvSpPr>
        <p:spPr bwMode="auto">
          <a:xfrm>
            <a:off x="3543432" y="1304751"/>
            <a:ext cx="57150" cy="28575"/>
          </a:xfrm>
          <a:prstGeom prst="ellipse">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2">
            <a:extLst>
              <a:ext uri="{FF2B5EF4-FFF2-40B4-BE49-F238E27FC236}">
                <a16:creationId xmlns:a16="http://schemas.microsoft.com/office/drawing/2014/main" id="{F1367E99-6FCE-4885-9451-9DC8E901EAE6}"/>
              </a:ext>
            </a:extLst>
          </p:cNvPr>
          <p:cNvSpPr txBox="1">
            <a:spLocks noChangeArrowheads="1"/>
          </p:cNvSpPr>
          <p:nvPr/>
        </p:nvSpPr>
        <p:spPr bwMode="auto">
          <a:xfrm>
            <a:off x="3629157" y="1276176"/>
            <a:ext cx="714375"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Revolution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3">
            <a:extLst>
              <a:ext uri="{FF2B5EF4-FFF2-40B4-BE49-F238E27FC236}">
                <a16:creationId xmlns:a16="http://schemas.microsoft.com/office/drawing/2014/main" id="{4DF600C0-B5B8-450E-BB18-4F8AE08B7BEC}"/>
              </a:ext>
            </a:extLst>
          </p:cNvPr>
          <p:cNvSpPr>
            <a:spLocks noChangeShapeType="1"/>
          </p:cNvSpPr>
          <p:nvPr/>
        </p:nvSpPr>
        <p:spPr bwMode="auto">
          <a:xfrm>
            <a:off x="7858257" y="99042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D6AB2BA9-7E88-489A-B68A-889F39260800}"/>
              </a:ext>
            </a:extLst>
          </p:cNvPr>
          <p:cNvSpPr txBox="1">
            <a:spLocks noChangeArrowheads="1"/>
          </p:cNvSpPr>
          <p:nvPr/>
        </p:nvSpPr>
        <p:spPr bwMode="auto">
          <a:xfrm>
            <a:off x="7686807" y="81897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Oval 25">
            <a:extLst>
              <a:ext uri="{FF2B5EF4-FFF2-40B4-BE49-F238E27FC236}">
                <a16:creationId xmlns:a16="http://schemas.microsoft.com/office/drawing/2014/main" id="{CD6CAE00-A28F-4858-91C1-E49CFA8E6117}"/>
              </a:ext>
            </a:extLst>
          </p:cNvPr>
          <p:cNvSpPr>
            <a:spLocks noChangeArrowheads="1"/>
          </p:cNvSpPr>
          <p:nvPr/>
        </p:nvSpPr>
        <p:spPr bwMode="auto">
          <a:xfrm>
            <a:off x="7801107" y="1333326"/>
            <a:ext cx="28575" cy="2857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6">
            <a:extLst>
              <a:ext uri="{FF2B5EF4-FFF2-40B4-BE49-F238E27FC236}">
                <a16:creationId xmlns:a16="http://schemas.microsoft.com/office/drawing/2014/main" id="{AC847C6D-32B9-447E-BAF5-298726D9B91E}"/>
              </a:ext>
            </a:extLst>
          </p:cNvPr>
          <p:cNvSpPr txBox="1">
            <a:spLocks noChangeArrowheads="1"/>
          </p:cNvSpPr>
          <p:nvPr/>
        </p:nvSpPr>
        <p:spPr bwMode="auto">
          <a:xfrm>
            <a:off x="7801107" y="1333326"/>
            <a:ext cx="714375"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Revolution 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Line 27">
            <a:extLst>
              <a:ext uri="{FF2B5EF4-FFF2-40B4-BE49-F238E27FC236}">
                <a16:creationId xmlns:a16="http://schemas.microsoft.com/office/drawing/2014/main" id="{8EC821B3-504F-4A3B-9514-BB2114DC7584}"/>
              </a:ext>
            </a:extLst>
          </p:cNvPr>
          <p:cNvSpPr>
            <a:spLocks noChangeShapeType="1"/>
          </p:cNvSpPr>
          <p:nvPr/>
        </p:nvSpPr>
        <p:spPr bwMode="auto">
          <a:xfrm>
            <a:off x="7801107" y="1333326"/>
            <a:ext cx="742950" cy="0"/>
          </a:xfrm>
          <a:prstGeom prst="line">
            <a:avLst/>
          </a:prstGeom>
          <a:noFill/>
          <a:ln w="63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98E73F11-B576-46FE-8443-CC25EB179171}"/>
              </a:ext>
            </a:extLst>
          </p:cNvPr>
          <p:cNvSpPr>
            <a:spLocks noChangeArrowheads="1"/>
          </p:cNvSpPr>
          <p:nvPr/>
        </p:nvSpPr>
        <p:spPr bwMode="auto">
          <a:xfrm>
            <a:off x="7372482" y="1133301"/>
            <a:ext cx="85725" cy="85725"/>
          </a:xfrm>
          <a:prstGeom prst="ellipse">
            <a:avLst/>
          </a:prstGeom>
          <a:solidFill>
            <a:srgbClr val="FF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9">
            <a:extLst>
              <a:ext uri="{FF2B5EF4-FFF2-40B4-BE49-F238E27FC236}">
                <a16:creationId xmlns:a16="http://schemas.microsoft.com/office/drawing/2014/main" id="{5EE0B786-A725-40F5-93AD-5B734583A67C}"/>
              </a:ext>
            </a:extLst>
          </p:cNvPr>
          <p:cNvSpPr txBox="1">
            <a:spLocks noChangeArrowheads="1"/>
          </p:cNvSpPr>
          <p:nvPr/>
        </p:nvSpPr>
        <p:spPr bwMode="auto">
          <a:xfrm>
            <a:off x="7486782" y="1190451"/>
            <a:ext cx="2286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0">
            <a:extLst>
              <a:ext uri="{FF2B5EF4-FFF2-40B4-BE49-F238E27FC236}">
                <a16:creationId xmlns:a16="http://schemas.microsoft.com/office/drawing/2014/main" id="{F95B7849-3F7C-49B3-8073-849A3B0B5D0C}"/>
              </a:ext>
            </a:extLst>
          </p:cNvPr>
          <p:cNvSpPr txBox="1">
            <a:spLocks noChangeArrowheads="1"/>
          </p:cNvSpPr>
          <p:nvPr/>
        </p:nvSpPr>
        <p:spPr bwMode="auto">
          <a:xfrm>
            <a:off x="5343657" y="1447626"/>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3EDA1701-26F5-481D-B33B-07BF3C7538F7}"/>
              </a:ext>
            </a:extLst>
          </p:cNvPr>
          <p:cNvSpPr txBox="1">
            <a:spLocks noChangeArrowheads="1"/>
          </p:cNvSpPr>
          <p:nvPr/>
        </p:nvSpPr>
        <p:spPr bwMode="auto">
          <a:xfrm>
            <a:off x="4486407" y="1390476"/>
            <a:ext cx="742950" cy="448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Alliance</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WW3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Line 32">
            <a:extLst>
              <a:ext uri="{FF2B5EF4-FFF2-40B4-BE49-F238E27FC236}">
                <a16:creationId xmlns:a16="http://schemas.microsoft.com/office/drawing/2014/main" id="{4BAF6ADF-B15A-4A1F-B165-E4BF7A4F6A0C}"/>
              </a:ext>
            </a:extLst>
          </p:cNvPr>
          <p:cNvSpPr>
            <a:spLocks noChangeShapeType="1"/>
          </p:cNvSpPr>
          <p:nvPr/>
        </p:nvSpPr>
        <p:spPr bwMode="auto">
          <a:xfrm>
            <a:off x="4715007" y="1219026"/>
            <a:ext cx="0" cy="2857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8B1A150B-D104-47A7-B01A-18AB51176CD3}"/>
              </a:ext>
            </a:extLst>
          </p:cNvPr>
          <p:cNvSpPr>
            <a:spLocks noChangeArrowheads="1"/>
          </p:cNvSpPr>
          <p:nvPr/>
        </p:nvSpPr>
        <p:spPr bwMode="auto">
          <a:xfrm>
            <a:off x="5457957" y="1619076"/>
            <a:ext cx="57150" cy="28575"/>
          </a:xfrm>
          <a:prstGeom prst="ellipse">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34">
            <a:extLst>
              <a:ext uri="{FF2B5EF4-FFF2-40B4-BE49-F238E27FC236}">
                <a16:creationId xmlns:a16="http://schemas.microsoft.com/office/drawing/2014/main" id="{6ADAD95B-BB40-421E-946D-BBC4D3525ABD}"/>
              </a:ext>
            </a:extLst>
          </p:cNvPr>
          <p:cNvSpPr>
            <a:spLocks noChangeShapeType="1"/>
          </p:cNvSpPr>
          <p:nvPr/>
        </p:nvSpPr>
        <p:spPr bwMode="auto">
          <a:xfrm>
            <a:off x="5457957" y="1619076"/>
            <a:ext cx="3086100" cy="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5">
            <a:extLst>
              <a:ext uri="{FF2B5EF4-FFF2-40B4-BE49-F238E27FC236}">
                <a16:creationId xmlns:a16="http://schemas.microsoft.com/office/drawing/2014/main" id="{859E2631-1F7C-4B1A-A5D3-F8FFAE0DA53E}"/>
              </a:ext>
            </a:extLst>
          </p:cNvPr>
          <p:cNvSpPr>
            <a:spLocks noChangeShapeType="1"/>
          </p:cNvSpPr>
          <p:nvPr/>
        </p:nvSpPr>
        <p:spPr bwMode="auto">
          <a:xfrm>
            <a:off x="8544057" y="1219026"/>
            <a:ext cx="0" cy="5715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9AE5FE42-BF3E-4FDD-8943-35BF9390353E}"/>
              </a:ext>
            </a:extLst>
          </p:cNvPr>
          <p:cNvSpPr>
            <a:spLocks noChangeArrowheads="1"/>
          </p:cNvSpPr>
          <p:nvPr/>
        </p:nvSpPr>
        <p:spPr bwMode="auto">
          <a:xfrm>
            <a:off x="7458207" y="1790526"/>
            <a:ext cx="57150" cy="28575"/>
          </a:xfrm>
          <a:prstGeom prst="ellipse">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7">
            <a:extLst>
              <a:ext uri="{FF2B5EF4-FFF2-40B4-BE49-F238E27FC236}">
                <a16:creationId xmlns:a16="http://schemas.microsoft.com/office/drawing/2014/main" id="{E2AC716A-B1B3-4F01-93F3-B48027792AEA}"/>
              </a:ext>
            </a:extLst>
          </p:cNvPr>
          <p:cNvSpPr>
            <a:spLocks noChangeShapeType="1"/>
          </p:cNvSpPr>
          <p:nvPr/>
        </p:nvSpPr>
        <p:spPr bwMode="auto">
          <a:xfrm>
            <a:off x="7458207" y="1790526"/>
            <a:ext cx="108585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38">
            <a:extLst>
              <a:ext uri="{FF2B5EF4-FFF2-40B4-BE49-F238E27FC236}">
                <a16:creationId xmlns:a16="http://schemas.microsoft.com/office/drawing/2014/main" id="{1DA9626E-9922-42A8-839E-2FABCA8F78F2}"/>
              </a:ext>
            </a:extLst>
          </p:cNvPr>
          <p:cNvSpPr txBox="1">
            <a:spLocks noChangeArrowheads="1"/>
          </p:cNvSpPr>
          <p:nvPr/>
        </p:nvSpPr>
        <p:spPr bwMode="auto">
          <a:xfrm>
            <a:off x="7286757" y="1619076"/>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Box 39">
            <a:extLst>
              <a:ext uri="{FF2B5EF4-FFF2-40B4-BE49-F238E27FC236}">
                <a16:creationId xmlns:a16="http://schemas.microsoft.com/office/drawing/2014/main" id="{002E8043-C418-4B9B-86A2-93CC2685B6A8}"/>
              </a:ext>
            </a:extLst>
          </p:cNvPr>
          <p:cNvSpPr txBox="1"/>
          <p:nvPr/>
        </p:nvSpPr>
        <p:spPr>
          <a:xfrm>
            <a:off x="668323" y="2688724"/>
            <a:ext cx="10855354" cy="2893100"/>
          </a:xfrm>
          <a:prstGeom prst="rect">
            <a:avLst/>
          </a:prstGeom>
          <a:noFill/>
        </p:spPr>
        <p:txBody>
          <a:bodyPr wrap="square" rtlCol="0">
            <a:spAutoFit/>
          </a:bodyPr>
          <a:lstStyle/>
          <a:p>
            <a:r>
              <a:rPr lang="en-US" sz="1400" dirty="0">
                <a:latin typeface="Arial Narrow" panose="020B0606020202030204" pitchFamily="34" charset="0"/>
              </a:rPr>
              <a:t>If we were to draw up our reform line we want to consider where we are in history.   Based on these things we've studied, what are we over laying with our reform line to explain it? There's </a:t>
            </a:r>
            <a:r>
              <a:rPr lang="en-US" sz="1400" dirty="0" err="1">
                <a:latin typeface="Arial Narrow" panose="020B0606020202030204" pitchFamily="34" charset="0"/>
              </a:rPr>
              <a:t>Panium</a:t>
            </a:r>
            <a:r>
              <a:rPr lang="en-US" sz="1400" dirty="0">
                <a:latin typeface="Arial Narrow" panose="020B0606020202030204" pitchFamily="34" charset="0"/>
              </a:rPr>
              <a:t> and then we'll bring it back to 2019, 2018, 2016, 2014, 2001, and 1989. We're at 2019, now over lay on our reform line the things we’ve studied.  What's happening around us at 2019? Revolution, it starts at 9/11 and it goes to 2019 and this is revolution 1. Where do we place revolution 2? From 2020, we're not sure where we mark its end, it may be at </a:t>
            </a:r>
            <a:r>
              <a:rPr lang="en-US" sz="1400" dirty="0" err="1">
                <a:latin typeface="Arial Narrow" panose="020B0606020202030204" pitchFamily="34" charset="0"/>
              </a:rPr>
              <a:t>Panium</a:t>
            </a:r>
            <a:r>
              <a:rPr lang="en-US" sz="1400" dirty="0">
                <a:latin typeface="Arial Narrow" panose="020B0606020202030204" pitchFamily="34" charset="0"/>
              </a:rPr>
              <a:t>, for now we'll put it going there.</a:t>
            </a:r>
          </a:p>
          <a:p>
            <a:br>
              <a:rPr lang="en-US" sz="1400" dirty="0">
                <a:latin typeface="Arial Narrow" panose="020B0606020202030204" pitchFamily="34" charset="0"/>
              </a:rPr>
            </a:br>
            <a:r>
              <a:rPr lang="en-US" sz="1400" dirty="0">
                <a:latin typeface="Arial Narrow" panose="020B0606020202030204" pitchFamily="34" charset="0"/>
              </a:rPr>
              <a:t>We've placed revolution using the French revolution, German revolution, Russian revolution, now where do we go? What is another concept to add to our line? We can mark dictatorship at 2019 we can mark Napoleon or Lenin, we'll just mark a dictator.</a:t>
            </a:r>
          </a:p>
          <a:p>
            <a:br>
              <a:rPr lang="en-US" sz="1400" dirty="0">
                <a:latin typeface="Arial Narrow" panose="020B0606020202030204" pitchFamily="34" charset="0"/>
              </a:rPr>
            </a:br>
            <a:r>
              <a:rPr lang="en-US" sz="1400" dirty="0">
                <a:latin typeface="Arial Narrow" panose="020B0606020202030204" pitchFamily="34" charset="0"/>
              </a:rPr>
              <a:t>What else can we put over this? We’ve done revolution, what other period of history are we in?  World War 3.  How do we overlay World War II on top of our line to demonstrate World War 3?  We see an alliance in 2014 between the King of the North and the King of the South. 2016 is the first battle they fight together, and what did that begin according to world wars?  It begins the war on the western front, where do we begin and end it? Beginning in 2016 and ended in </a:t>
            </a:r>
            <a:r>
              <a:rPr lang="en-US" sz="1400" dirty="0" err="1">
                <a:latin typeface="Arial Narrow" panose="020B0606020202030204" pitchFamily="34" charset="0"/>
              </a:rPr>
              <a:t>Panium</a:t>
            </a:r>
            <a:r>
              <a:rPr lang="en-US" sz="1400" dirty="0">
                <a:latin typeface="Arial Narrow" panose="020B0606020202030204" pitchFamily="34" charset="0"/>
              </a:rPr>
              <a:t> and the eastern front begins in 2019. So this is world wars.</a:t>
            </a:r>
          </a:p>
          <a:p>
            <a:r>
              <a:rPr lang="en-US" sz="1400" dirty="0">
                <a:latin typeface="Arial Narrow" panose="020B0606020202030204" pitchFamily="34" charset="0"/>
              </a:rPr>
              <a:t> </a:t>
            </a:r>
          </a:p>
        </p:txBody>
      </p:sp>
    </p:spTree>
    <p:extLst>
      <p:ext uri="{BB962C8B-B14F-4D97-AF65-F5344CB8AC3E}">
        <p14:creationId xmlns:p14="http://schemas.microsoft.com/office/powerpoint/2010/main" val="202116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fltVal val="0"/>
                                          </p:val>
                                        </p:tav>
                                        <p:tav tm="100000">
                                          <p:val>
                                            <p:strVal val="#ppt_w"/>
                                          </p:val>
                                        </p:tav>
                                      </p:tavLst>
                                    </p:anim>
                                    <p:anim calcmode="lin" valueType="num">
                                      <p:cBhvr>
                                        <p:cTn id="56" dur="1000" fill="hold"/>
                                        <p:tgtEl>
                                          <p:spTgt spid="13"/>
                                        </p:tgtEl>
                                        <p:attrNameLst>
                                          <p:attrName>ppt_h</p:attrName>
                                        </p:attrNameLst>
                                      </p:cBhvr>
                                      <p:tavLst>
                                        <p:tav tm="0">
                                          <p:val>
                                            <p:fltVal val="0"/>
                                          </p:val>
                                        </p:tav>
                                        <p:tav tm="100000">
                                          <p:val>
                                            <p:strVal val="#ppt_h"/>
                                          </p:val>
                                        </p:tav>
                                      </p:tavLst>
                                    </p:anim>
                                    <p:anim calcmode="lin" valueType="num">
                                      <p:cBhvr>
                                        <p:cTn id="57" dur="1000" fill="hold"/>
                                        <p:tgtEl>
                                          <p:spTgt spid="13"/>
                                        </p:tgtEl>
                                        <p:attrNameLst>
                                          <p:attrName>style.rotation</p:attrName>
                                        </p:attrNameLst>
                                      </p:cBhvr>
                                      <p:tavLst>
                                        <p:tav tm="0">
                                          <p:val>
                                            <p:fltVal val="90"/>
                                          </p:val>
                                        </p:tav>
                                        <p:tav tm="100000">
                                          <p:val>
                                            <p:fltVal val="0"/>
                                          </p:val>
                                        </p:tav>
                                      </p:tavLst>
                                    </p:anim>
                                    <p:animEffect transition="in" filter="fade">
                                      <p:cBhvr>
                                        <p:cTn id="58" dur="1000"/>
                                        <p:tgtEl>
                                          <p:spTgt spid="13"/>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fltVal val="0"/>
                                          </p:val>
                                        </p:tav>
                                        <p:tav tm="100000">
                                          <p:val>
                                            <p:strVal val="#ppt_w"/>
                                          </p:val>
                                        </p:tav>
                                      </p:tavLst>
                                    </p:anim>
                                    <p:anim calcmode="lin" valueType="num">
                                      <p:cBhvr>
                                        <p:cTn id="62" dur="1000" fill="hold"/>
                                        <p:tgtEl>
                                          <p:spTgt spid="14"/>
                                        </p:tgtEl>
                                        <p:attrNameLst>
                                          <p:attrName>ppt_h</p:attrName>
                                        </p:attrNameLst>
                                      </p:cBhvr>
                                      <p:tavLst>
                                        <p:tav tm="0">
                                          <p:val>
                                            <p:fltVal val="0"/>
                                          </p:val>
                                        </p:tav>
                                        <p:tav tm="100000">
                                          <p:val>
                                            <p:strVal val="#ppt_h"/>
                                          </p:val>
                                        </p:tav>
                                      </p:tavLst>
                                    </p:anim>
                                    <p:anim calcmode="lin" valueType="num">
                                      <p:cBhvr>
                                        <p:cTn id="63" dur="1000" fill="hold"/>
                                        <p:tgtEl>
                                          <p:spTgt spid="14"/>
                                        </p:tgtEl>
                                        <p:attrNameLst>
                                          <p:attrName>style.rotation</p:attrName>
                                        </p:attrNameLst>
                                      </p:cBhvr>
                                      <p:tavLst>
                                        <p:tav tm="0">
                                          <p:val>
                                            <p:fltVal val="90"/>
                                          </p:val>
                                        </p:tav>
                                        <p:tav tm="100000">
                                          <p:val>
                                            <p:fltVal val="0"/>
                                          </p:val>
                                        </p:tav>
                                      </p:tavLst>
                                    </p:anim>
                                    <p:animEffect transition="in" filter="fade">
                                      <p:cBhvr>
                                        <p:cTn id="64" dur="1000"/>
                                        <p:tgtEl>
                                          <p:spTgt spid="14"/>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1000" fill="hold"/>
                                        <p:tgtEl>
                                          <p:spTgt spid="16"/>
                                        </p:tgtEl>
                                        <p:attrNameLst>
                                          <p:attrName>ppt_w</p:attrName>
                                        </p:attrNameLst>
                                      </p:cBhvr>
                                      <p:tavLst>
                                        <p:tav tm="0">
                                          <p:val>
                                            <p:fltVal val="0"/>
                                          </p:val>
                                        </p:tav>
                                        <p:tav tm="100000">
                                          <p:val>
                                            <p:strVal val="#ppt_w"/>
                                          </p:val>
                                        </p:tav>
                                      </p:tavLst>
                                    </p:anim>
                                    <p:anim calcmode="lin" valueType="num">
                                      <p:cBhvr>
                                        <p:cTn id="74" dur="1000" fill="hold"/>
                                        <p:tgtEl>
                                          <p:spTgt spid="16"/>
                                        </p:tgtEl>
                                        <p:attrNameLst>
                                          <p:attrName>ppt_h</p:attrName>
                                        </p:attrNameLst>
                                      </p:cBhvr>
                                      <p:tavLst>
                                        <p:tav tm="0">
                                          <p:val>
                                            <p:fltVal val="0"/>
                                          </p:val>
                                        </p:tav>
                                        <p:tav tm="100000">
                                          <p:val>
                                            <p:strVal val="#ppt_h"/>
                                          </p:val>
                                        </p:tav>
                                      </p:tavLst>
                                    </p:anim>
                                    <p:anim calcmode="lin" valueType="num">
                                      <p:cBhvr>
                                        <p:cTn id="75" dur="1000" fill="hold"/>
                                        <p:tgtEl>
                                          <p:spTgt spid="16"/>
                                        </p:tgtEl>
                                        <p:attrNameLst>
                                          <p:attrName>style.rotation</p:attrName>
                                        </p:attrNameLst>
                                      </p:cBhvr>
                                      <p:tavLst>
                                        <p:tav tm="0">
                                          <p:val>
                                            <p:fltVal val="90"/>
                                          </p:val>
                                        </p:tav>
                                        <p:tav tm="100000">
                                          <p:val>
                                            <p:fltVal val="0"/>
                                          </p:val>
                                        </p:tav>
                                      </p:tavLst>
                                    </p:anim>
                                    <p:animEffect transition="in" filter="fade">
                                      <p:cBhvr>
                                        <p:cTn id="76" dur="1000"/>
                                        <p:tgtEl>
                                          <p:spTgt spid="16"/>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fltVal val="0"/>
                                          </p:val>
                                        </p:tav>
                                        <p:tav tm="100000">
                                          <p:val>
                                            <p:strVal val="#ppt_w"/>
                                          </p:val>
                                        </p:tav>
                                      </p:tavLst>
                                    </p:anim>
                                    <p:anim calcmode="lin" valueType="num">
                                      <p:cBhvr>
                                        <p:cTn id="80" dur="1000" fill="hold"/>
                                        <p:tgtEl>
                                          <p:spTgt spid="17"/>
                                        </p:tgtEl>
                                        <p:attrNameLst>
                                          <p:attrName>ppt_h</p:attrName>
                                        </p:attrNameLst>
                                      </p:cBhvr>
                                      <p:tavLst>
                                        <p:tav tm="0">
                                          <p:val>
                                            <p:fltVal val="0"/>
                                          </p:val>
                                        </p:tav>
                                        <p:tav tm="100000">
                                          <p:val>
                                            <p:strVal val="#ppt_h"/>
                                          </p:val>
                                        </p:tav>
                                      </p:tavLst>
                                    </p:anim>
                                    <p:anim calcmode="lin" valueType="num">
                                      <p:cBhvr>
                                        <p:cTn id="81" dur="1000" fill="hold"/>
                                        <p:tgtEl>
                                          <p:spTgt spid="17"/>
                                        </p:tgtEl>
                                        <p:attrNameLst>
                                          <p:attrName>style.rotation</p:attrName>
                                        </p:attrNameLst>
                                      </p:cBhvr>
                                      <p:tavLst>
                                        <p:tav tm="0">
                                          <p:val>
                                            <p:fltVal val="90"/>
                                          </p:val>
                                        </p:tav>
                                        <p:tav tm="100000">
                                          <p:val>
                                            <p:fltVal val="0"/>
                                          </p:val>
                                        </p:tav>
                                      </p:tavLst>
                                    </p:anim>
                                    <p:animEffect transition="in" filter="fade">
                                      <p:cBhvr>
                                        <p:cTn id="82" dur="1000"/>
                                        <p:tgtEl>
                                          <p:spTgt spid="17"/>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1000" fill="hold"/>
                                        <p:tgtEl>
                                          <p:spTgt spid="18"/>
                                        </p:tgtEl>
                                        <p:attrNameLst>
                                          <p:attrName>ppt_w</p:attrName>
                                        </p:attrNameLst>
                                      </p:cBhvr>
                                      <p:tavLst>
                                        <p:tav tm="0">
                                          <p:val>
                                            <p:fltVal val="0"/>
                                          </p:val>
                                        </p:tav>
                                        <p:tav tm="100000">
                                          <p:val>
                                            <p:strVal val="#ppt_w"/>
                                          </p:val>
                                        </p:tav>
                                      </p:tavLst>
                                    </p:anim>
                                    <p:anim calcmode="lin" valueType="num">
                                      <p:cBhvr>
                                        <p:cTn id="86" dur="1000" fill="hold"/>
                                        <p:tgtEl>
                                          <p:spTgt spid="18"/>
                                        </p:tgtEl>
                                        <p:attrNameLst>
                                          <p:attrName>ppt_h</p:attrName>
                                        </p:attrNameLst>
                                      </p:cBhvr>
                                      <p:tavLst>
                                        <p:tav tm="0">
                                          <p:val>
                                            <p:fltVal val="0"/>
                                          </p:val>
                                        </p:tav>
                                        <p:tav tm="100000">
                                          <p:val>
                                            <p:strVal val="#ppt_h"/>
                                          </p:val>
                                        </p:tav>
                                      </p:tavLst>
                                    </p:anim>
                                    <p:anim calcmode="lin" valueType="num">
                                      <p:cBhvr>
                                        <p:cTn id="87" dur="1000" fill="hold"/>
                                        <p:tgtEl>
                                          <p:spTgt spid="18"/>
                                        </p:tgtEl>
                                        <p:attrNameLst>
                                          <p:attrName>style.rotation</p:attrName>
                                        </p:attrNameLst>
                                      </p:cBhvr>
                                      <p:tavLst>
                                        <p:tav tm="0">
                                          <p:val>
                                            <p:fltVal val="90"/>
                                          </p:val>
                                        </p:tav>
                                        <p:tav tm="100000">
                                          <p:val>
                                            <p:fltVal val="0"/>
                                          </p:val>
                                        </p:tav>
                                      </p:tavLst>
                                    </p:anim>
                                    <p:animEffect transition="in" filter="fade">
                                      <p:cBhvr>
                                        <p:cTn id="88" dur="1000"/>
                                        <p:tgtEl>
                                          <p:spTgt spid="18"/>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1000" fill="hold"/>
                                        <p:tgtEl>
                                          <p:spTgt spid="19"/>
                                        </p:tgtEl>
                                        <p:attrNameLst>
                                          <p:attrName>ppt_w</p:attrName>
                                        </p:attrNameLst>
                                      </p:cBhvr>
                                      <p:tavLst>
                                        <p:tav tm="0">
                                          <p:val>
                                            <p:fltVal val="0"/>
                                          </p:val>
                                        </p:tav>
                                        <p:tav tm="100000">
                                          <p:val>
                                            <p:strVal val="#ppt_w"/>
                                          </p:val>
                                        </p:tav>
                                      </p:tavLst>
                                    </p:anim>
                                    <p:anim calcmode="lin" valueType="num">
                                      <p:cBhvr>
                                        <p:cTn id="92" dur="1000" fill="hold"/>
                                        <p:tgtEl>
                                          <p:spTgt spid="19"/>
                                        </p:tgtEl>
                                        <p:attrNameLst>
                                          <p:attrName>ppt_h</p:attrName>
                                        </p:attrNameLst>
                                      </p:cBhvr>
                                      <p:tavLst>
                                        <p:tav tm="0">
                                          <p:val>
                                            <p:fltVal val="0"/>
                                          </p:val>
                                        </p:tav>
                                        <p:tav tm="100000">
                                          <p:val>
                                            <p:strVal val="#ppt_h"/>
                                          </p:val>
                                        </p:tav>
                                      </p:tavLst>
                                    </p:anim>
                                    <p:anim calcmode="lin" valueType="num">
                                      <p:cBhvr>
                                        <p:cTn id="93" dur="1000" fill="hold"/>
                                        <p:tgtEl>
                                          <p:spTgt spid="19"/>
                                        </p:tgtEl>
                                        <p:attrNameLst>
                                          <p:attrName>style.rotation</p:attrName>
                                        </p:attrNameLst>
                                      </p:cBhvr>
                                      <p:tavLst>
                                        <p:tav tm="0">
                                          <p:val>
                                            <p:fltVal val="90"/>
                                          </p:val>
                                        </p:tav>
                                        <p:tav tm="100000">
                                          <p:val>
                                            <p:fltVal val="0"/>
                                          </p:val>
                                        </p:tav>
                                      </p:tavLst>
                                    </p:anim>
                                    <p:animEffect transition="in" filter="fade">
                                      <p:cBhvr>
                                        <p:cTn id="94" dur="1000"/>
                                        <p:tgtEl>
                                          <p:spTgt spid="1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1000" fill="hold"/>
                                        <p:tgtEl>
                                          <p:spTgt spid="20"/>
                                        </p:tgtEl>
                                        <p:attrNameLst>
                                          <p:attrName>ppt_w</p:attrName>
                                        </p:attrNameLst>
                                      </p:cBhvr>
                                      <p:tavLst>
                                        <p:tav tm="0">
                                          <p:val>
                                            <p:fltVal val="0"/>
                                          </p:val>
                                        </p:tav>
                                        <p:tav tm="100000">
                                          <p:val>
                                            <p:strVal val="#ppt_w"/>
                                          </p:val>
                                        </p:tav>
                                      </p:tavLst>
                                    </p:anim>
                                    <p:anim calcmode="lin" valueType="num">
                                      <p:cBhvr>
                                        <p:cTn id="98" dur="1000" fill="hold"/>
                                        <p:tgtEl>
                                          <p:spTgt spid="20"/>
                                        </p:tgtEl>
                                        <p:attrNameLst>
                                          <p:attrName>ppt_h</p:attrName>
                                        </p:attrNameLst>
                                      </p:cBhvr>
                                      <p:tavLst>
                                        <p:tav tm="0">
                                          <p:val>
                                            <p:fltVal val="0"/>
                                          </p:val>
                                        </p:tav>
                                        <p:tav tm="100000">
                                          <p:val>
                                            <p:strVal val="#ppt_h"/>
                                          </p:val>
                                        </p:tav>
                                      </p:tavLst>
                                    </p:anim>
                                    <p:anim calcmode="lin" valueType="num">
                                      <p:cBhvr>
                                        <p:cTn id="99" dur="1000" fill="hold"/>
                                        <p:tgtEl>
                                          <p:spTgt spid="20"/>
                                        </p:tgtEl>
                                        <p:attrNameLst>
                                          <p:attrName>style.rotation</p:attrName>
                                        </p:attrNameLst>
                                      </p:cBhvr>
                                      <p:tavLst>
                                        <p:tav tm="0">
                                          <p:val>
                                            <p:fltVal val="90"/>
                                          </p:val>
                                        </p:tav>
                                        <p:tav tm="100000">
                                          <p:val>
                                            <p:fltVal val="0"/>
                                          </p:val>
                                        </p:tav>
                                      </p:tavLst>
                                    </p:anim>
                                    <p:animEffect transition="in" filter="fade">
                                      <p:cBhvr>
                                        <p:cTn id="100" dur="1000"/>
                                        <p:tgtEl>
                                          <p:spTgt spid="20"/>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1000" fill="hold"/>
                                        <p:tgtEl>
                                          <p:spTgt spid="21"/>
                                        </p:tgtEl>
                                        <p:attrNameLst>
                                          <p:attrName>ppt_w</p:attrName>
                                        </p:attrNameLst>
                                      </p:cBhvr>
                                      <p:tavLst>
                                        <p:tav tm="0">
                                          <p:val>
                                            <p:fltVal val="0"/>
                                          </p:val>
                                        </p:tav>
                                        <p:tav tm="100000">
                                          <p:val>
                                            <p:strVal val="#ppt_w"/>
                                          </p:val>
                                        </p:tav>
                                      </p:tavLst>
                                    </p:anim>
                                    <p:anim calcmode="lin" valueType="num">
                                      <p:cBhvr>
                                        <p:cTn id="104" dur="1000" fill="hold"/>
                                        <p:tgtEl>
                                          <p:spTgt spid="21"/>
                                        </p:tgtEl>
                                        <p:attrNameLst>
                                          <p:attrName>ppt_h</p:attrName>
                                        </p:attrNameLst>
                                      </p:cBhvr>
                                      <p:tavLst>
                                        <p:tav tm="0">
                                          <p:val>
                                            <p:fltVal val="0"/>
                                          </p:val>
                                        </p:tav>
                                        <p:tav tm="100000">
                                          <p:val>
                                            <p:strVal val="#ppt_h"/>
                                          </p:val>
                                        </p:tav>
                                      </p:tavLst>
                                    </p:anim>
                                    <p:anim calcmode="lin" valueType="num">
                                      <p:cBhvr>
                                        <p:cTn id="105" dur="1000" fill="hold"/>
                                        <p:tgtEl>
                                          <p:spTgt spid="21"/>
                                        </p:tgtEl>
                                        <p:attrNameLst>
                                          <p:attrName>style.rotation</p:attrName>
                                        </p:attrNameLst>
                                      </p:cBhvr>
                                      <p:tavLst>
                                        <p:tav tm="0">
                                          <p:val>
                                            <p:fltVal val="90"/>
                                          </p:val>
                                        </p:tav>
                                        <p:tav tm="100000">
                                          <p:val>
                                            <p:fltVal val="0"/>
                                          </p:val>
                                        </p:tav>
                                      </p:tavLst>
                                    </p:anim>
                                    <p:animEffect transition="in" filter="fade">
                                      <p:cBhvr>
                                        <p:cTn id="106" dur="1000"/>
                                        <p:tgtEl>
                                          <p:spTgt spid="21"/>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1000" fill="hold"/>
                                        <p:tgtEl>
                                          <p:spTgt spid="22"/>
                                        </p:tgtEl>
                                        <p:attrNameLst>
                                          <p:attrName>ppt_w</p:attrName>
                                        </p:attrNameLst>
                                      </p:cBhvr>
                                      <p:tavLst>
                                        <p:tav tm="0">
                                          <p:val>
                                            <p:fltVal val="0"/>
                                          </p:val>
                                        </p:tav>
                                        <p:tav tm="100000">
                                          <p:val>
                                            <p:strVal val="#ppt_w"/>
                                          </p:val>
                                        </p:tav>
                                      </p:tavLst>
                                    </p:anim>
                                    <p:anim calcmode="lin" valueType="num">
                                      <p:cBhvr>
                                        <p:cTn id="110" dur="1000" fill="hold"/>
                                        <p:tgtEl>
                                          <p:spTgt spid="22"/>
                                        </p:tgtEl>
                                        <p:attrNameLst>
                                          <p:attrName>ppt_h</p:attrName>
                                        </p:attrNameLst>
                                      </p:cBhvr>
                                      <p:tavLst>
                                        <p:tav tm="0">
                                          <p:val>
                                            <p:fltVal val="0"/>
                                          </p:val>
                                        </p:tav>
                                        <p:tav tm="100000">
                                          <p:val>
                                            <p:strVal val="#ppt_h"/>
                                          </p:val>
                                        </p:tav>
                                      </p:tavLst>
                                    </p:anim>
                                    <p:anim calcmode="lin" valueType="num">
                                      <p:cBhvr>
                                        <p:cTn id="111" dur="1000" fill="hold"/>
                                        <p:tgtEl>
                                          <p:spTgt spid="22"/>
                                        </p:tgtEl>
                                        <p:attrNameLst>
                                          <p:attrName>style.rotation</p:attrName>
                                        </p:attrNameLst>
                                      </p:cBhvr>
                                      <p:tavLst>
                                        <p:tav tm="0">
                                          <p:val>
                                            <p:fltVal val="90"/>
                                          </p:val>
                                        </p:tav>
                                        <p:tav tm="100000">
                                          <p:val>
                                            <p:fltVal val="0"/>
                                          </p:val>
                                        </p:tav>
                                      </p:tavLst>
                                    </p:anim>
                                    <p:animEffect transition="in" filter="fade">
                                      <p:cBhvr>
                                        <p:cTn id="112" dur="1000"/>
                                        <p:tgtEl>
                                          <p:spTgt spid="22"/>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1000" fill="hold"/>
                                        <p:tgtEl>
                                          <p:spTgt spid="23"/>
                                        </p:tgtEl>
                                        <p:attrNameLst>
                                          <p:attrName>ppt_w</p:attrName>
                                        </p:attrNameLst>
                                      </p:cBhvr>
                                      <p:tavLst>
                                        <p:tav tm="0">
                                          <p:val>
                                            <p:fltVal val="0"/>
                                          </p:val>
                                        </p:tav>
                                        <p:tav tm="100000">
                                          <p:val>
                                            <p:strVal val="#ppt_w"/>
                                          </p:val>
                                        </p:tav>
                                      </p:tavLst>
                                    </p:anim>
                                    <p:anim calcmode="lin" valueType="num">
                                      <p:cBhvr>
                                        <p:cTn id="116" dur="1000" fill="hold"/>
                                        <p:tgtEl>
                                          <p:spTgt spid="23"/>
                                        </p:tgtEl>
                                        <p:attrNameLst>
                                          <p:attrName>ppt_h</p:attrName>
                                        </p:attrNameLst>
                                      </p:cBhvr>
                                      <p:tavLst>
                                        <p:tav tm="0">
                                          <p:val>
                                            <p:fltVal val="0"/>
                                          </p:val>
                                        </p:tav>
                                        <p:tav tm="100000">
                                          <p:val>
                                            <p:strVal val="#ppt_h"/>
                                          </p:val>
                                        </p:tav>
                                      </p:tavLst>
                                    </p:anim>
                                    <p:anim calcmode="lin" valueType="num">
                                      <p:cBhvr>
                                        <p:cTn id="117" dur="1000" fill="hold"/>
                                        <p:tgtEl>
                                          <p:spTgt spid="23"/>
                                        </p:tgtEl>
                                        <p:attrNameLst>
                                          <p:attrName>style.rotation</p:attrName>
                                        </p:attrNameLst>
                                      </p:cBhvr>
                                      <p:tavLst>
                                        <p:tav tm="0">
                                          <p:val>
                                            <p:fltVal val="90"/>
                                          </p:val>
                                        </p:tav>
                                        <p:tav tm="100000">
                                          <p:val>
                                            <p:fltVal val="0"/>
                                          </p:val>
                                        </p:tav>
                                      </p:tavLst>
                                    </p:anim>
                                    <p:animEffect transition="in" filter="fade">
                                      <p:cBhvr>
                                        <p:cTn id="118" dur="1000"/>
                                        <p:tgtEl>
                                          <p:spTgt spid="23"/>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1000" fill="hold"/>
                                        <p:tgtEl>
                                          <p:spTgt spid="24"/>
                                        </p:tgtEl>
                                        <p:attrNameLst>
                                          <p:attrName>ppt_w</p:attrName>
                                        </p:attrNameLst>
                                      </p:cBhvr>
                                      <p:tavLst>
                                        <p:tav tm="0">
                                          <p:val>
                                            <p:fltVal val="0"/>
                                          </p:val>
                                        </p:tav>
                                        <p:tav tm="100000">
                                          <p:val>
                                            <p:strVal val="#ppt_w"/>
                                          </p:val>
                                        </p:tav>
                                      </p:tavLst>
                                    </p:anim>
                                    <p:anim calcmode="lin" valueType="num">
                                      <p:cBhvr>
                                        <p:cTn id="122" dur="1000" fill="hold"/>
                                        <p:tgtEl>
                                          <p:spTgt spid="24"/>
                                        </p:tgtEl>
                                        <p:attrNameLst>
                                          <p:attrName>ppt_h</p:attrName>
                                        </p:attrNameLst>
                                      </p:cBhvr>
                                      <p:tavLst>
                                        <p:tav tm="0">
                                          <p:val>
                                            <p:fltVal val="0"/>
                                          </p:val>
                                        </p:tav>
                                        <p:tav tm="100000">
                                          <p:val>
                                            <p:strVal val="#ppt_h"/>
                                          </p:val>
                                        </p:tav>
                                      </p:tavLst>
                                    </p:anim>
                                    <p:anim calcmode="lin" valueType="num">
                                      <p:cBhvr>
                                        <p:cTn id="123" dur="1000" fill="hold"/>
                                        <p:tgtEl>
                                          <p:spTgt spid="24"/>
                                        </p:tgtEl>
                                        <p:attrNameLst>
                                          <p:attrName>style.rotation</p:attrName>
                                        </p:attrNameLst>
                                      </p:cBhvr>
                                      <p:tavLst>
                                        <p:tav tm="0">
                                          <p:val>
                                            <p:fltVal val="90"/>
                                          </p:val>
                                        </p:tav>
                                        <p:tav tm="100000">
                                          <p:val>
                                            <p:fltVal val="0"/>
                                          </p:val>
                                        </p:tav>
                                      </p:tavLst>
                                    </p:anim>
                                    <p:animEffect transition="in" filter="fade">
                                      <p:cBhvr>
                                        <p:cTn id="124" dur="1000"/>
                                        <p:tgtEl>
                                          <p:spTgt spid="24"/>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1000" fill="hold"/>
                                        <p:tgtEl>
                                          <p:spTgt spid="25"/>
                                        </p:tgtEl>
                                        <p:attrNameLst>
                                          <p:attrName>ppt_w</p:attrName>
                                        </p:attrNameLst>
                                      </p:cBhvr>
                                      <p:tavLst>
                                        <p:tav tm="0">
                                          <p:val>
                                            <p:fltVal val="0"/>
                                          </p:val>
                                        </p:tav>
                                        <p:tav tm="100000">
                                          <p:val>
                                            <p:strVal val="#ppt_w"/>
                                          </p:val>
                                        </p:tav>
                                      </p:tavLst>
                                    </p:anim>
                                    <p:anim calcmode="lin" valueType="num">
                                      <p:cBhvr>
                                        <p:cTn id="128" dur="1000" fill="hold"/>
                                        <p:tgtEl>
                                          <p:spTgt spid="25"/>
                                        </p:tgtEl>
                                        <p:attrNameLst>
                                          <p:attrName>ppt_h</p:attrName>
                                        </p:attrNameLst>
                                      </p:cBhvr>
                                      <p:tavLst>
                                        <p:tav tm="0">
                                          <p:val>
                                            <p:fltVal val="0"/>
                                          </p:val>
                                        </p:tav>
                                        <p:tav tm="100000">
                                          <p:val>
                                            <p:strVal val="#ppt_h"/>
                                          </p:val>
                                        </p:tav>
                                      </p:tavLst>
                                    </p:anim>
                                    <p:anim calcmode="lin" valueType="num">
                                      <p:cBhvr>
                                        <p:cTn id="129" dur="1000" fill="hold"/>
                                        <p:tgtEl>
                                          <p:spTgt spid="25"/>
                                        </p:tgtEl>
                                        <p:attrNameLst>
                                          <p:attrName>style.rotation</p:attrName>
                                        </p:attrNameLst>
                                      </p:cBhvr>
                                      <p:tavLst>
                                        <p:tav tm="0">
                                          <p:val>
                                            <p:fltVal val="90"/>
                                          </p:val>
                                        </p:tav>
                                        <p:tav tm="100000">
                                          <p:val>
                                            <p:fltVal val="0"/>
                                          </p:val>
                                        </p:tav>
                                      </p:tavLst>
                                    </p:anim>
                                    <p:animEffect transition="in" filter="fade">
                                      <p:cBhvr>
                                        <p:cTn id="130" dur="1000"/>
                                        <p:tgtEl>
                                          <p:spTgt spid="25"/>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6"/>
                                        </p:tgtEl>
                                        <p:attrNameLst>
                                          <p:attrName>style.visibility</p:attrName>
                                        </p:attrNameLst>
                                      </p:cBhvr>
                                      <p:to>
                                        <p:strVal val="visible"/>
                                      </p:to>
                                    </p:set>
                                    <p:anim calcmode="lin" valueType="num">
                                      <p:cBhvr>
                                        <p:cTn id="133" dur="1000" fill="hold"/>
                                        <p:tgtEl>
                                          <p:spTgt spid="26"/>
                                        </p:tgtEl>
                                        <p:attrNameLst>
                                          <p:attrName>ppt_w</p:attrName>
                                        </p:attrNameLst>
                                      </p:cBhvr>
                                      <p:tavLst>
                                        <p:tav tm="0">
                                          <p:val>
                                            <p:fltVal val="0"/>
                                          </p:val>
                                        </p:tav>
                                        <p:tav tm="100000">
                                          <p:val>
                                            <p:strVal val="#ppt_w"/>
                                          </p:val>
                                        </p:tav>
                                      </p:tavLst>
                                    </p:anim>
                                    <p:anim calcmode="lin" valueType="num">
                                      <p:cBhvr>
                                        <p:cTn id="134" dur="1000" fill="hold"/>
                                        <p:tgtEl>
                                          <p:spTgt spid="26"/>
                                        </p:tgtEl>
                                        <p:attrNameLst>
                                          <p:attrName>ppt_h</p:attrName>
                                        </p:attrNameLst>
                                      </p:cBhvr>
                                      <p:tavLst>
                                        <p:tav tm="0">
                                          <p:val>
                                            <p:fltVal val="0"/>
                                          </p:val>
                                        </p:tav>
                                        <p:tav tm="100000">
                                          <p:val>
                                            <p:strVal val="#ppt_h"/>
                                          </p:val>
                                        </p:tav>
                                      </p:tavLst>
                                    </p:anim>
                                    <p:anim calcmode="lin" valueType="num">
                                      <p:cBhvr>
                                        <p:cTn id="135" dur="1000" fill="hold"/>
                                        <p:tgtEl>
                                          <p:spTgt spid="26"/>
                                        </p:tgtEl>
                                        <p:attrNameLst>
                                          <p:attrName>style.rotation</p:attrName>
                                        </p:attrNameLst>
                                      </p:cBhvr>
                                      <p:tavLst>
                                        <p:tav tm="0">
                                          <p:val>
                                            <p:fltVal val="90"/>
                                          </p:val>
                                        </p:tav>
                                        <p:tav tm="100000">
                                          <p:val>
                                            <p:fltVal val="0"/>
                                          </p:val>
                                        </p:tav>
                                      </p:tavLst>
                                    </p:anim>
                                    <p:animEffect transition="in" filter="fade">
                                      <p:cBhvr>
                                        <p:cTn id="136" dur="1000"/>
                                        <p:tgtEl>
                                          <p:spTgt spid="26"/>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1000" fill="hold"/>
                                        <p:tgtEl>
                                          <p:spTgt spid="27"/>
                                        </p:tgtEl>
                                        <p:attrNameLst>
                                          <p:attrName>ppt_w</p:attrName>
                                        </p:attrNameLst>
                                      </p:cBhvr>
                                      <p:tavLst>
                                        <p:tav tm="0">
                                          <p:val>
                                            <p:fltVal val="0"/>
                                          </p:val>
                                        </p:tav>
                                        <p:tav tm="100000">
                                          <p:val>
                                            <p:strVal val="#ppt_w"/>
                                          </p:val>
                                        </p:tav>
                                      </p:tavLst>
                                    </p:anim>
                                    <p:anim calcmode="lin" valueType="num">
                                      <p:cBhvr>
                                        <p:cTn id="140" dur="1000" fill="hold"/>
                                        <p:tgtEl>
                                          <p:spTgt spid="27"/>
                                        </p:tgtEl>
                                        <p:attrNameLst>
                                          <p:attrName>ppt_h</p:attrName>
                                        </p:attrNameLst>
                                      </p:cBhvr>
                                      <p:tavLst>
                                        <p:tav tm="0">
                                          <p:val>
                                            <p:fltVal val="0"/>
                                          </p:val>
                                        </p:tav>
                                        <p:tav tm="100000">
                                          <p:val>
                                            <p:strVal val="#ppt_h"/>
                                          </p:val>
                                        </p:tav>
                                      </p:tavLst>
                                    </p:anim>
                                    <p:anim calcmode="lin" valueType="num">
                                      <p:cBhvr>
                                        <p:cTn id="141" dur="1000" fill="hold"/>
                                        <p:tgtEl>
                                          <p:spTgt spid="27"/>
                                        </p:tgtEl>
                                        <p:attrNameLst>
                                          <p:attrName>style.rotation</p:attrName>
                                        </p:attrNameLst>
                                      </p:cBhvr>
                                      <p:tavLst>
                                        <p:tav tm="0">
                                          <p:val>
                                            <p:fltVal val="90"/>
                                          </p:val>
                                        </p:tav>
                                        <p:tav tm="100000">
                                          <p:val>
                                            <p:fltVal val="0"/>
                                          </p:val>
                                        </p:tav>
                                      </p:tavLst>
                                    </p:anim>
                                    <p:animEffect transition="in" filter="fade">
                                      <p:cBhvr>
                                        <p:cTn id="142" dur="1000"/>
                                        <p:tgtEl>
                                          <p:spTgt spid="27"/>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8"/>
                                        </p:tgtEl>
                                        <p:attrNameLst>
                                          <p:attrName>style.visibility</p:attrName>
                                        </p:attrNameLst>
                                      </p:cBhvr>
                                      <p:to>
                                        <p:strVal val="visible"/>
                                      </p:to>
                                    </p:set>
                                    <p:anim calcmode="lin" valueType="num">
                                      <p:cBhvr>
                                        <p:cTn id="145" dur="1000" fill="hold"/>
                                        <p:tgtEl>
                                          <p:spTgt spid="28"/>
                                        </p:tgtEl>
                                        <p:attrNameLst>
                                          <p:attrName>ppt_w</p:attrName>
                                        </p:attrNameLst>
                                      </p:cBhvr>
                                      <p:tavLst>
                                        <p:tav tm="0">
                                          <p:val>
                                            <p:fltVal val="0"/>
                                          </p:val>
                                        </p:tav>
                                        <p:tav tm="100000">
                                          <p:val>
                                            <p:strVal val="#ppt_w"/>
                                          </p:val>
                                        </p:tav>
                                      </p:tavLst>
                                    </p:anim>
                                    <p:anim calcmode="lin" valueType="num">
                                      <p:cBhvr>
                                        <p:cTn id="146" dur="1000" fill="hold"/>
                                        <p:tgtEl>
                                          <p:spTgt spid="28"/>
                                        </p:tgtEl>
                                        <p:attrNameLst>
                                          <p:attrName>ppt_h</p:attrName>
                                        </p:attrNameLst>
                                      </p:cBhvr>
                                      <p:tavLst>
                                        <p:tav tm="0">
                                          <p:val>
                                            <p:fltVal val="0"/>
                                          </p:val>
                                        </p:tav>
                                        <p:tav tm="100000">
                                          <p:val>
                                            <p:strVal val="#ppt_h"/>
                                          </p:val>
                                        </p:tav>
                                      </p:tavLst>
                                    </p:anim>
                                    <p:anim calcmode="lin" valueType="num">
                                      <p:cBhvr>
                                        <p:cTn id="147" dur="1000" fill="hold"/>
                                        <p:tgtEl>
                                          <p:spTgt spid="28"/>
                                        </p:tgtEl>
                                        <p:attrNameLst>
                                          <p:attrName>style.rotation</p:attrName>
                                        </p:attrNameLst>
                                      </p:cBhvr>
                                      <p:tavLst>
                                        <p:tav tm="0">
                                          <p:val>
                                            <p:fltVal val="90"/>
                                          </p:val>
                                        </p:tav>
                                        <p:tav tm="100000">
                                          <p:val>
                                            <p:fltVal val="0"/>
                                          </p:val>
                                        </p:tav>
                                      </p:tavLst>
                                    </p:anim>
                                    <p:animEffect transition="in" filter="fade">
                                      <p:cBhvr>
                                        <p:cTn id="148" dur="1000"/>
                                        <p:tgtEl>
                                          <p:spTgt spid="28"/>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9"/>
                                        </p:tgtEl>
                                        <p:attrNameLst>
                                          <p:attrName>style.visibility</p:attrName>
                                        </p:attrNameLst>
                                      </p:cBhvr>
                                      <p:to>
                                        <p:strVal val="visible"/>
                                      </p:to>
                                    </p:set>
                                    <p:anim calcmode="lin" valueType="num">
                                      <p:cBhvr>
                                        <p:cTn id="151" dur="1000" fill="hold"/>
                                        <p:tgtEl>
                                          <p:spTgt spid="29"/>
                                        </p:tgtEl>
                                        <p:attrNameLst>
                                          <p:attrName>ppt_w</p:attrName>
                                        </p:attrNameLst>
                                      </p:cBhvr>
                                      <p:tavLst>
                                        <p:tav tm="0">
                                          <p:val>
                                            <p:fltVal val="0"/>
                                          </p:val>
                                        </p:tav>
                                        <p:tav tm="100000">
                                          <p:val>
                                            <p:strVal val="#ppt_w"/>
                                          </p:val>
                                        </p:tav>
                                      </p:tavLst>
                                    </p:anim>
                                    <p:anim calcmode="lin" valueType="num">
                                      <p:cBhvr>
                                        <p:cTn id="152" dur="1000" fill="hold"/>
                                        <p:tgtEl>
                                          <p:spTgt spid="29"/>
                                        </p:tgtEl>
                                        <p:attrNameLst>
                                          <p:attrName>ppt_h</p:attrName>
                                        </p:attrNameLst>
                                      </p:cBhvr>
                                      <p:tavLst>
                                        <p:tav tm="0">
                                          <p:val>
                                            <p:fltVal val="0"/>
                                          </p:val>
                                        </p:tav>
                                        <p:tav tm="100000">
                                          <p:val>
                                            <p:strVal val="#ppt_h"/>
                                          </p:val>
                                        </p:tav>
                                      </p:tavLst>
                                    </p:anim>
                                    <p:anim calcmode="lin" valueType="num">
                                      <p:cBhvr>
                                        <p:cTn id="153" dur="1000" fill="hold"/>
                                        <p:tgtEl>
                                          <p:spTgt spid="29"/>
                                        </p:tgtEl>
                                        <p:attrNameLst>
                                          <p:attrName>style.rotation</p:attrName>
                                        </p:attrNameLst>
                                      </p:cBhvr>
                                      <p:tavLst>
                                        <p:tav tm="0">
                                          <p:val>
                                            <p:fltVal val="90"/>
                                          </p:val>
                                        </p:tav>
                                        <p:tav tm="100000">
                                          <p:val>
                                            <p:fltVal val="0"/>
                                          </p:val>
                                        </p:tav>
                                      </p:tavLst>
                                    </p:anim>
                                    <p:animEffect transition="in" filter="fade">
                                      <p:cBhvr>
                                        <p:cTn id="154" dur="1000"/>
                                        <p:tgtEl>
                                          <p:spTgt spid="29"/>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30"/>
                                        </p:tgtEl>
                                        <p:attrNameLst>
                                          <p:attrName>style.visibility</p:attrName>
                                        </p:attrNameLst>
                                      </p:cBhvr>
                                      <p:to>
                                        <p:strVal val="visible"/>
                                      </p:to>
                                    </p:set>
                                    <p:anim calcmode="lin" valueType="num">
                                      <p:cBhvr>
                                        <p:cTn id="157" dur="1000" fill="hold"/>
                                        <p:tgtEl>
                                          <p:spTgt spid="30"/>
                                        </p:tgtEl>
                                        <p:attrNameLst>
                                          <p:attrName>ppt_w</p:attrName>
                                        </p:attrNameLst>
                                      </p:cBhvr>
                                      <p:tavLst>
                                        <p:tav tm="0">
                                          <p:val>
                                            <p:fltVal val="0"/>
                                          </p:val>
                                        </p:tav>
                                        <p:tav tm="100000">
                                          <p:val>
                                            <p:strVal val="#ppt_w"/>
                                          </p:val>
                                        </p:tav>
                                      </p:tavLst>
                                    </p:anim>
                                    <p:anim calcmode="lin" valueType="num">
                                      <p:cBhvr>
                                        <p:cTn id="158" dur="1000" fill="hold"/>
                                        <p:tgtEl>
                                          <p:spTgt spid="30"/>
                                        </p:tgtEl>
                                        <p:attrNameLst>
                                          <p:attrName>ppt_h</p:attrName>
                                        </p:attrNameLst>
                                      </p:cBhvr>
                                      <p:tavLst>
                                        <p:tav tm="0">
                                          <p:val>
                                            <p:fltVal val="0"/>
                                          </p:val>
                                        </p:tav>
                                        <p:tav tm="100000">
                                          <p:val>
                                            <p:strVal val="#ppt_h"/>
                                          </p:val>
                                        </p:tav>
                                      </p:tavLst>
                                    </p:anim>
                                    <p:anim calcmode="lin" valueType="num">
                                      <p:cBhvr>
                                        <p:cTn id="159" dur="1000" fill="hold"/>
                                        <p:tgtEl>
                                          <p:spTgt spid="30"/>
                                        </p:tgtEl>
                                        <p:attrNameLst>
                                          <p:attrName>style.rotation</p:attrName>
                                        </p:attrNameLst>
                                      </p:cBhvr>
                                      <p:tavLst>
                                        <p:tav tm="0">
                                          <p:val>
                                            <p:fltVal val="90"/>
                                          </p:val>
                                        </p:tav>
                                        <p:tav tm="100000">
                                          <p:val>
                                            <p:fltVal val="0"/>
                                          </p:val>
                                        </p:tav>
                                      </p:tavLst>
                                    </p:anim>
                                    <p:animEffect transition="in" filter="fade">
                                      <p:cBhvr>
                                        <p:cTn id="160" dur="1000"/>
                                        <p:tgtEl>
                                          <p:spTgt spid="30"/>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31"/>
                                        </p:tgtEl>
                                        <p:attrNameLst>
                                          <p:attrName>style.visibility</p:attrName>
                                        </p:attrNameLst>
                                      </p:cBhvr>
                                      <p:to>
                                        <p:strVal val="visible"/>
                                      </p:to>
                                    </p:set>
                                    <p:anim calcmode="lin" valueType="num">
                                      <p:cBhvr>
                                        <p:cTn id="163" dur="1000" fill="hold"/>
                                        <p:tgtEl>
                                          <p:spTgt spid="31"/>
                                        </p:tgtEl>
                                        <p:attrNameLst>
                                          <p:attrName>ppt_w</p:attrName>
                                        </p:attrNameLst>
                                      </p:cBhvr>
                                      <p:tavLst>
                                        <p:tav tm="0">
                                          <p:val>
                                            <p:fltVal val="0"/>
                                          </p:val>
                                        </p:tav>
                                        <p:tav tm="100000">
                                          <p:val>
                                            <p:strVal val="#ppt_w"/>
                                          </p:val>
                                        </p:tav>
                                      </p:tavLst>
                                    </p:anim>
                                    <p:anim calcmode="lin" valueType="num">
                                      <p:cBhvr>
                                        <p:cTn id="164" dur="1000" fill="hold"/>
                                        <p:tgtEl>
                                          <p:spTgt spid="31"/>
                                        </p:tgtEl>
                                        <p:attrNameLst>
                                          <p:attrName>ppt_h</p:attrName>
                                        </p:attrNameLst>
                                      </p:cBhvr>
                                      <p:tavLst>
                                        <p:tav tm="0">
                                          <p:val>
                                            <p:fltVal val="0"/>
                                          </p:val>
                                        </p:tav>
                                        <p:tav tm="100000">
                                          <p:val>
                                            <p:strVal val="#ppt_h"/>
                                          </p:val>
                                        </p:tav>
                                      </p:tavLst>
                                    </p:anim>
                                    <p:anim calcmode="lin" valueType="num">
                                      <p:cBhvr>
                                        <p:cTn id="165" dur="1000" fill="hold"/>
                                        <p:tgtEl>
                                          <p:spTgt spid="31"/>
                                        </p:tgtEl>
                                        <p:attrNameLst>
                                          <p:attrName>style.rotation</p:attrName>
                                        </p:attrNameLst>
                                      </p:cBhvr>
                                      <p:tavLst>
                                        <p:tav tm="0">
                                          <p:val>
                                            <p:fltVal val="90"/>
                                          </p:val>
                                        </p:tav>
                                        <p:tav tm="100000">
                                          <p:val>
                                            <p:fltVal val="0"/>
                                          </p:val>
                                        </p:tav>
                                      </p:tavLst>
                                    </p:anim>
                                    <p:animEffect transition="in" filter="fade">
                                      <p:cBhvr>
                                        <p:cTn id="166" dur="1000"/>
                                        <p:tgtEl>
                                          <p:spTgt spid="31"/>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p:cTn id="169" dur="1000" fill="hold"/>
                                        <p:tgtEl>
                                          <p:spTgt spid="32"/>
                                        </p:tgtEl>
                                        <p:attrNameLst>
                                          <p:attrName>ppt_w</p:attrName>
                                        </p:attrNameLst>
                                      </p:cBhvr>
                                      <p:tavLst>
                                        <p:tav tm="0">
                                          <p:val>
                                            <p:fltVal val="0"/>
                                          </p:val>
                                        </p:tav>
                                        <p:tav tm="100000">
                                          <p:val>
                                            <p:strVal val="#ppt_w"/>
                                          </p:val>
                                        </p:tav>
                                      </p:tavLst>
                                    </p:anim>
                                    <p:anim calcmode="lin" valueType="num">
                                      <p:cBhvr>
                                        <p:cTn id="170" dur="1000" fill="hold"/>
                                        <p:tgtEl>
                                          <p:spTgt spid="32"/>
                                        </p:tgtEl>
                                        <p:attrNameLst>
                                          <p:attrName>ppt_h</p:attrName>
                                        </p:attrNameLst>
                                      </p:cBhvr>
                                      <p:tavLst>
                                        <p:tav tm="0">
                                          <p:val>
                                            <p:fltVal val="0"/>
                                          </p:val>
                                        </p:tav>
                                        <p:tav tm="100000">
                                          <p:val>
                                            <p:strVal val="#ppt_h"/>
                                          </p:val>
                                        </p:tav>
                                      </p:tavLst>
                                    </p:anim>
                                    <p:anim calcmode="lin" valueType="num">
                                      <p:cBhvr>
                                        <p:cTn id="171" dur="1000" fill="hold"/>
                                        <p:tgtEl>
                                          <p:spTgt spid="32"/>
                                        </p:tgtEl>
                                        <p:attrNameLst>
                                          <p:attrName>style.rotation</p:attrName>
                                        </p:attrNameLst>
                                      </p:cBhvr>
                                      <p:tavLst>
                                        <p:tav tm="0">
                                          <p:val>
                                            <p:fltVal val="90"/>
                                          </p:val>
                                        </p:tav>
                                        <p:tav tm="100000">
                                          <p:val>
                                            <p:fltVal val="0"/>
                                          </p:val>
                                        </p:tav>
                                      </p:tavLst>
                                    </p:anim>
                                    <p:animEffect transition="in" filter="fade">
                                      <p:cBhvr>
                                        <p:cTn id="172" dur="1000"/>
                                        <p:tgtEl>
                                          <p:spTgt spid="32"/>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3"/>
                                        </p:tgtEl>
                                        <p:attrNameLst>
                                          <p:attrName>style.visibility</p:attrName>
                                        </p:attrNameLst>
                                      </p:cBhvr>
                                      <p:to>
                                        <p:strVal val="visible"/>
                                      </p:to>
                                    </p:set>
                                    <p:anim calcmode="lin" valueType="num">
                                      <p:cBhvr>
                                        <p:cTn id="175" dur="1000" fill="hold"/>
                                        <p:tgtEl>
                                          <p:spTgt spid="33"/>
                                        </p:tgtEl>
                                        <p:attrNameLst>
                                          <p:attrName>ppt_w</p:attrName>
                                        </p:attrNameLst>
                                      </p:cBhvr>
                                      <p:tavLst>
                                        <p:tav tm="0">
                                          <p:val>
                                            <p:fltVal val="0"/>
                                          </p:val>
                                        </p:tav>
                                        <p:tav tm="100000">
                                          <p:val>
                                            <p:strVal val="#ppt_w"/>
                                          </p:val>
                                        </p:tav>
                                      </p:tavLst>
                                    </p:anim>
                                    <p:anim calcmode="lin" valueType="num">
                                      <p:cBhvr>
                                        <p:cTn id="176" dur="1000" fill="hold"/>
                                        <p:tgtEl>
                                          <p:spTgt spid="33"/>
                                        </p:tgtEl>
                                        <p:attrNameLst>
                                          <p:attrName>ppt_h</p:attrName>
                                        </p:attrNameLst>
                                      </p:cBhvr>
                                      <p:tavLst>
                                        <p:tav tm="0">
                                          <p:val>
                                            <p:fltVal val="0"/>
                                          </p:val>
                                        </p:tav>
                                        <p:tav tm="100000">
                                          <p:val>
                                            <p:strVal val="#ppt_h"/>
                                          </p:val>
                                        </p:tav>
                                      </p:tavLst>
                                    </p:anim>
                                    <p:anim calcmode="lin" valueType="num">
                                      <p:cBhvr>
                                        <p:cTn id="177" dur="1000" fill="hold"/>
                                        <p:tgtEl>
                                          <p:spTgt spid="33"/>
                                        </p:tgtEl>
                                        <p:attrNameLst>
                                          <p:attrName>style.rotation</p:attrName>
                                        </p:attrNameLst>
                                      </p:cBhvr>
                                      <p:tavLst>
                                        <p:tav tm="0">
                                          <p:val>
                                            <p:fltVal val="90"/>
                                          </p:val>
                                        </p:tav>
                                        <p:tav tm="100000">
                                          <p:val>
                                            <p:fltVal val="0"/>
                                          </p:val>
                                        </p:tav>
                                      </p:tavLst>
                                    </p:anim>
                                    <p:animEffect transition="in" filter="fade">
                                      <p:cBhvr>
                                        <p:cTn id="178" dur="1000"/>
                                        <p:tgtEl>
                                          <p:spTgt spid="33"/>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4"/>
                                        </p:tgtEl>
                                        <p:attrNameLst>
                                          <p:attrName>style.visibility</p:attrName>
                                        </p:attrNameLst>
                                      </p:cBhvr>
                                      <p:to>
                                        <p:strVal val="visible"/>
                                      </p:to>
                                    </p:set>
                                    <p:anim calcmode="lin" valueType="num">
                                      <p:cBhvr>
                                        <p:cTn id="181" dur="1000" fill="hold"/>
                                        <p:tgtEl>
                                          <p:spTgt spid="34"/>
                                        </p:tgtEl>
                                        <p:attrNameLst>
                                          <p:attrName>ppt_w</p:attrName>
                                        </p:attrNameLst>
                                      </p:cBhvr>
                                      <p:tavLst>
                                        <p:tav tm="0">
                                          <p:val>
                                            <p:fltVal val="0"/>
                                          </p:val>
                                        </p:tav>
                                        <p:tav tm="100000">
                                          <p:val>
                                            <p:strVal val="#ppt_w"/>
                                          </p:val>
                                        </p:tav>
                                      </p:tavLst>
                                    </p:anim>
                                    <p:anim calcmode="lin" valueType="num">
                                      <p:cBhvr>
                                        <p:cTn id="182" dur="1000" fill="hold"/>
                                        <p:tgtEl>
                                          <p:spTgt spid="34"/>
                                        </p:tgtEl>
                                        <p:attrNameLst>
                                          <p:attrName>ppt_h</p:attrName>
                                        </p:attrNameLst>
                                      </p:cBhvr>
                                      <p:tavLst>
                                        <p:tav tm="0">
                                          <p:val>
                                            <p:fltVal val="0"/>
                                          </p:val>
                                        </p:tav>
                                        <p:tav tm="100000">
                                          <p:val>
                                            <p:strVal val="#ppt_h"/>
                                          </p:val>
                                        </p:tav>
                                      </p:tavLst>
                                    </p:anim>
                                    <p:anim calcmode="lin" valueType="num">
                                      <p:cBhvr>
                                        <p:cTn id="183" dur="1000" fill="hold"/>
                                        <p:tgtEl>
                                          <p:spTgt spid="34"/>
                                        </p:tgtEl>
                                        <p:attrNameLst>
                                          <p:attrName>style.rotation</p:attrName>
                                        </p:attrNameLst>
                                      </p:cBhvr>
                                      <p:tavLst>
                                        <p:tav tm="0">
                                          <p:val>
                                            <p:fltVal val="90"/>
                                          </p:val>
                                        </p:tav>
                                        <p:tav tm="100000">
                                          <p:val>
                                            <p:fltVal val="0"/>
                                          </p:val>
                                        </p:tav>
                                      </p:tavLst>
                                    </p:anim>
                                    <p:animEffect transition="in" filter="fade">
                                      <p:cBhvr>
                                        <p:cTn id="184" dur="1000"/>
                                        <p:tgtEl>
                                          <p:spTgt spid="34"/>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5"/>
                                        </p:tgtEl>
                                        <p:attrNameLst>
                                          <p:attrName>style.visibility</p:attrName>
                                        </p:attrNameLst>
                                      </p:cBhvr>
                                      <p:to>
                                        <p:strVal val="visible"/>
                                      </p:to>
                                    </p:set>
                                    <p:anim calcmode="lin" valueType="num">
                                      <p:cBhvr>
                                        <p:cTn id="187" dur="1000" fill="hold"/>
                                        <p:tgtEl>
                                          <p:spTgt spid="35"/>
                                        </p:tgtEl>
                                        <p:attrNameLst>
                                          <p:attrName>ppt_w</p:attrName>
                                        </p:attrNameLst>
                                      </p:cBhvr>
                                      <p:tavLst>
                                        <p:tav tm="0">
                                          <p:val>
                                            <p:fltVal val="0"/>
                                          </p:val>
                                        </p:tav>
                                        <p:tav tm="100000">
                                          <p:val>
                                            <p:strVal val="#ppt_w"/>
                                          </p:val>
                                        </p:tav>
                                      </p:tavLst>
                                    </p:anim>
                                    <p:anim calcmode="lin" valueType="num">
                                      <p:cBhvr>
                                        <p:cTn id="188" dur="1000" fill="hold"/>
                                        <p:tgtEl>
                                          <p:spTgt spid="35"/>
                                        </p:tgtEl>
                                        <p:attrNameLst>
                                          <p:attrName>ppt_h</p:attrName>
                                        </p:attrNameLst>
                                      </p:cBhvr>
                                      <p:tavLst>
                                        <p:tav tm="0">
                                          <p:val>
                                            <p:fltVal val="0"/>
                                          </p:val>
                                        </p:tav>
                                        <p:tav tm="100000">
                                          <p:val>
                                            <p:strVal val="#ppt_h"/>
                                          </p:val>
                                        </p:tav>
                                      </p:tavLst>
                                    </p:anim>
                                    <p:anim calcmode="lin" valueType="num">
                                      <p:cBhvr>
                                        <p:cTn id="189" dur="1000" fill="hold"/>
                                        <p:tgtEl>
                                          <p:spTgt spid="35"/>
                                        </p:tgtEl>
                                        <p:attrNameLst>
                                          <p:attrName>style.rotation</p:attrName>
                                        </p:attrNameLst>
                                      </p:cBhvr>
                                      <p:tavLst>
                                        <p:tav tm="0">
                                          <p:val>
                                            <p:fltVal val="90"/>
                                          </p:val>
                                        </p:tav>
                                        <p:tav tm="100000">
                                          <p:val>
                                            <p:fltVal val="0"/>
                                          </p:val>
                                        </p:tav>
                                      </p:tavLst>
                                    </p:anim>
                                    <p:animEffect transition="in" filter="fade">
                                      <p:cBhvr>
                                        <p:cTn id="190" dur="1000"/>
                                        <p:tgtEl>
                                          <p:spTgt spid="35"/>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6"/>
                                        </p:tgtEl>
                                        <p:attrNameLst>
                                          <p:attrName>style.visibility</p:attrName>
                                        </p:attrNameLst>
                                      </p:cBhvr>
                                      <p:to>
                                        <p:strVal val="visible"/>
                                      </p:to>
                                    </p:set>
                                    <p:anim calcmode="lin" valueType="num">
                                      <p:cBhvr>
                                        <p:cTn id="193" dur="1000" fill="hold"/>
                                        <p:tgtEl>
                                          <p:spTgt spid="36"/>
                                        </p:tgtEl>
                                        <p:attrNameLst>
                                          <p:attrName>ppt_w</p:attrName>
                                        </p:attrNameLst>
                                      </p:cBhvr>
                                      <p:tavLst>
                                        <p:tav tm="0">
                                          <p:val>
                                            <p:fltVal val="0"/>
                                          </p:val>
                                        </p:tav>
                                        <p:tav tm="100000">
                                          <p:val>
                                            <p:strVal val="#ppt_w"/>
                                          </p:val>
                                        </p:tav>
                                      </p:tavLst>
                                    </p:anim>
                                    <p:anim calcmode="lin" valueType="num">
                                      <p:cBhvr>
                                        <p:cTn id="194" dur="1000" fill="hold"/>
                                        <p:tgtEl>
                                          <p:spTgt spid="36"/>
                                        </p:tgtEl>
                                        <p:attrNameLst>
                                          <p:attrName>ppt_h</p:attrName>
                                        </p:attrNameLst>
                                      </p:cBhvr>
                                      <p:tavLst>
                                        <p:tav tm="0">
                                          <p:val>
                                            <p:fltVal val="0"/>
                                          </p:val>
                                        </p:tav>
                                        <p:tav tm="100000">
                                          <p:val>
                                            <p:strVal val="#ppt_h"/>
                                          </p:val>
                                        </p:tav>
                                      </p:tavLst>
                                    </p:anim>
                                    <p:anim calcmode="lin" valueType="num">
                                      <p:cBhvr>
                                        <p:cTn id="195" dur="1000" fill="hold"/>
                                        <p:tgtEl>
                                          <p:spTgt spid="36"/>
                                        </p:tgtEl>
                                        <p:attrNameLst>
                                          <p:attrName>style.rotation</p:attrName>
                                        </p:attrNameLst>
                                      </p:cBhvr>
                                      <p:tavLst>
                                        <p:tav tm="0">
                                          <p:val>
                                            <p:fltVal val="90"/>
                                          </p:val>
                                        </p:tav>
                                        <p:tav tm="100000">
                                          <p:val>
                                            <p:fltVal val="0"/>
                                          </p:val>
                                        </p:tav>
                                      </p:tavLst>
                                    </p:anim>
                                    <p:animEffect transition="in" filter="fade">
                                      <p:cBhvr>
                                        <p:cTn id="196" dur="1000"/>
                                        <p:tgtEl>
                                          <p:spTgt spid="36"/>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7"/>
                                        </p:tgtEl>
                                        <p:attrNameLst>
                                          <p:attrName>style.visibility</p:attrName>
                                        </p:attrNameLst>
                                      </p:cBhvr>
                                      <p:to>
                                        <p:strVal val="visible"/>
                                      </p:to>
                                    </p:set>
                                    <p:anim calcmode="lin" valueType="num">
                                      <p:cBhvr>
                                        <p:cTn id="199" dur="1000" fill="hold"/>
                                        <p:tgtEl>
                                          <p:spTgt spid="37"/>
                                        </p:tgtEl>
                                        <p:attrNameLst>
                                          <p:attrName>ppt_w</p:attrName>
                                        </p:attrNameLst>
                                      </p:cBhvr>
                                      <p:tavLst>
                                        <p:tav tm="0">
                                          <p:val>
                                            <p:fltVal val="0"/>
                                          </p:val>
                                        </p:tav>
                                        <p:tav tm="100000">
                                          <p:val>
                                            <p:strVal val="#ppt_w"/>
                                          </p:val>
                                        </p:tav>
                                      </p:tavLst>
                                    </p:anim>
                                    <p:anim calcmode="lin" valueType="num">
                                      <p:cBhvr>
                                        <p:cTn id="200" dur="1000" fill="hold"/>
                                        <p:tgtEl>
                                          <p:spTgt spid="37"/>
                                        </p:tgtEl>
                                        <p:attrNameLst>
                                          <p:attrName>ppt_h</p:attrName>
                                        </p:attrNameLst>
                                      </p:cBhvr>
                                      <p:tavLst>
                                        <p:tav tm="0">
                                          <p:val>
                                            <p:fltVal val="0"/>
                                          </p:val>
                                        </p:tav>
                                        <p:tav tm="100000">
                                          <p:val>
                                            <p:strVal val="#ppt_h"/>
                                          </p:val>
                                        </p:tav>
                                      </p:tavLst>
                                    </p:anim>
                                    <p:anim calcmode="lin" valueType="num">
                                      <p:cBhvr>
                                        <p:cTn id="201" dur="1000" fill="hold"/>
                                        <p:tgtEl>
                                          <p:spTgt spid="37"/>
                                        </p:tgtEl>
                                        <p:attrNameLst>
                                          <p:attrName>style.rotation</p:attrName>
                                        </p:attrNameLst>
                                      </p:cBhvr>
                                      <p:tavLst>
                                        <p:tav tm="0">
                                          <p:val>
                                            <p:fltVal val="90"/>
                                          </p:val>
                                        </p:tav>
                                        <p:tav tm="100000">
                                          <p:val>
                                            <p:fltVal val="0"/>
                                          </p:val>
                                        </p:tav>
                                      </p:tavLst>
                                    </p:anim>
                                    <p:animEffect transition="in" filter="fade">
                                      <p:cBhvr>
                                        <p:cTn id="202" dur="1000"/>
                                        <p:tgtEl>
                                          <p:spTgt spid="37"/>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38"/>
                                        </p:tgtEl>
                                        <p:attrNameLst>
                                          <p:attrName>style.visibility</p:attrName>
                                        </p:attrNameLst>
                                      </p:cBhvr>
                                      <p:to>
                                        <p:strVal val="visible"/>
                                      </p:to>
                                    </p:set>
                                    <p:anim calcmode="lin" valueType="num">
                                      <p:cBhvr>
                                        <p:cTn id="205" dur="1000" fill="hold"/>
                                        <p:tgtEl>
                                          <p:spTgt spid="38"/>
                                        </p:tgtEl>
                                        <p:attrNameLst>
                                          <p:attrName>ppt_w</p:attrName>
                                        </p:attrNameLst>
                                      </p:cBhvr>
                                      <p:tavLst>
                                        <p:tav tm="0">
                                          <p:val>
                                            <p:fltVal val="0"/>
                                          </p:val>
                                        </p:tav>
                                        <p:tav tm="100000">
                                          <p:val>
                                            <p:strVal val="#ppt_w"/>
                                          </p:val>
                                        </p:tav>
                                      </p:tavLst>
                                    </p:anim>
                                    <p:anim calcmode="lin" valueType="num">
                                      <p:cBhvr>
                                        <p:cTn id="206" dur="1000" fill="hold"/>
                                        <p:tgtEl>
                                          <p:spTgt spid="38"/>
                                        </p:tgtEl>
                                        <p:attrNameLst>
                                          <p:attrName>ppt_h</p:attrName>
                                        </p:attrNameLst>
                                      </p:cBhvr>
                                      <p:tavLst>
                                        <p:tav tm="0">
                                          <p:val>
                                            <p:fltVal val="0"/>
                                          </p:val>
                                        </p:tav>
                                        <p:tav tm="100000">
                                          <p:val>
                                            <p:strVal val="#ppt_h"/>
                                          </p:val>
                                        </p:tav>
                                      </p:tavLst>
                                    </p:anim>
                                    <p:anim calcmode="lin" valueType="num">
                                      <p:cBhvr>
                                        <p:cTn id="207" dur="1000" fill="hold"/>
                                        <p:tgtEl>
                                          <p:spTgt spid="38"/>
                                        </p:tgtEl>
                                        <p:attrNameLst>
                                          <p:attrName>style.rotation</p:attrName>
                                        </p:attrNameLst>
                                      </p:cBhvr>
                                      <p:tavLst>
                                        <p:tav tm="0">
                                          <p:val>
                                            <p:fltVal val="90"/>
                                          </p:val>
                                        </p:tav>
                                        <p:tav tm="100000">
                                          <p:val>
                                            <p:fltVal val="0"/>
                                          </p:val>
                                        </p:tav>
                                      </p:tavLst>
                                    </p:anim>
                                    <p:animEffect transition="in" filter="fade">
                                      <p:cBhvr>
                                        <p:cTn id="208" dur="1000"/>
                                        <p:tgtEl>
                                          <p:spTgt spid="38"/>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39"/>
                                        </p:tgtEl>
                                        <p:attrNameLst>
                                          <p:attrName>style.visibility</p:attrName>
                                        </p:attrNameLst>
                                      </p:cBhvr>
                                      <p:to>
                                        <p:strVal val="visible"/>
                                      </p:to>
                                    </p:set>
                                    <p:anim calcmode="lin" valueType="num">
                                      <p:cBhvr>
                                        <p:cTn id="211" dur="1000" fill="hold"/>
                                        <p:tgtEl>
                                          <p:spTgt spid="39"/>
                                        </p:tgtEl>
                                        <p:attrNameLst>
                                          <p:attrName>ppt_w</p:attrName>
                                        </p:attrNameLst>
                                      </p:cBhvr>
                                      <p:tavLst>
                                        <p:tav tm="0">
                                          <p:val>
                                            <p:fltVal val="0"/>
                                          </p:val>
                                        </p:tav>
                                        <p:tav tm="100000">
                                          <p:val>
                                            <p:strVal val="#ppt_w"/>
                                          </p:val>
                                        </p:tav>
                                      </p:tavLst>
                                    </p:anim>
                                    <p:anim calcmode="lin" valueType="num">
                                      <p:cBhvr>
                                        <p:cTn id="212" dur="1000" fill="hold"/>
                                        <p:tgtEl>
                                          <p:spTgt spid="39"/>
                                        </p:tgtEl>
                                        <p:attrNameLst>
                                          <p:attrName>ppt_h</p:attrName>
                                        </p:attrNameLst>
                                      </p:cBhvr>
                                      <p:tavLst>
                                        <p:tav tm="0">
                                          <p:val>
                                            <p:fltVal val="0"/>
                                          </p:val>
                                        </p:tav>
                                        <p:tav tm="100000">
                                          <p:val>
                                            <p:strVal val="#ppt_h"/>
                                          </p:val>
                                        </p:tav>
                                      </p:tavLst>
                                    </p:anim>
                                    <p:anim calcmode="lin" valueType="num">
                                      <p:cBhvr>
                                        <p:cTn id="213" dur="1000" fill="hold"/>
                                        <p:tgtEl>
                                          <p:spTgt spid="39"/>
                                        </p:tgtEl>
                                        <p:attrNameLst>
                                          <p:attrName>style.rotation</p:attrName>
                                        </p:attrNameLst>
                                      </p:cBhvr>
                                      <p:tavLst>
                                        <p:tav tm="0">
                                          <p:val>
                                            <p:fltVal val="90"/>
                                          </p:val>
                                        </p:tav>
                                        <p:tav tm="100000">
                                          <p:val>
                                            <p:fltVal val="0"/>
                                          </p:val>
                                        </p:tav>
                                      </p:tavLst>
                                    </p:anim>
                                    <p:animEffect transition="in" filter="fade">
                                      <p:cBhvr>
                                        <p:cTn id="214" dur="1000"/>
                                        <p:tgtEl>
                                          <p:spTgt spid="39"/>
                                        </p:tgtEl>
                                      </p:cBhvr>
                                    </p:animEffect>
                                  </p:childTnLst>
                                </p:cTn>
                              </p:par>
                              <p:par>
                                <p:cTn id="215" presetID="31" presetClass="entr" presetSubtype="0" fill="hold" grpId="0" nodeType="withEffect">
                                  <p:stCondLst>
                                    <p:cond delay="0"/>
                                  </p:stCondLst>
                                  <p:childTnLst>
                                    <p:set>
                                      <p:cBhvr>
                                        <p:cTn id="216" dur="1" fill="hold">
                                          <p:stCondLst>
                                            <p:cond delay="0"/>
                                          </p:stCondLst>
                                        </p:cTn>
                                        <p:tgtEl>
                                          <p:spTgt spid="40"/>
                                        </p:tgtEl>
                                        <p:attrNameLst>
                                          <p:attrName>style.visibility</p:attrName>
                                        </p:attrNameLst>
                                      </p:cBhvr>
                                      <p:to>
                                        <p:strVal val="visible"/>
                                      </p:to>
                                    </p:set>
                                    <p:anim calcmode="lin" valueType="num">
                                      <p:cBhvr>
                                        <p:cTn id="217" dur="1000" fill="hold"/>
                                        <p:tgtEl>
                                          <p:spTgt spid="40"/>
                                        </p:tgtEl>
                                        <p:attrNameLst>
                                          <p:attrName>ppt_w</p:attrName>
                                        </p:attrNameLst>
                                      </p:cBhvr>
                                      <p:tavLst>
                                        <p:tav tm="0">
                                          <p:val>
                                            <p:fltVal val="0"/>
                                          </p:val>
                                        </p:tav>
                                        <p:tav tm="100000">
                                          <p:val>
                                            <p:strVal val="#ppt_w"/>
                                          </p:val>
                                        </p:tav>
                                      </p:tavLst>
                                    </p:anim>
                                    <p:anim calcmode="lin" valueType="num">
                                      <p:cBhvr>
                                        <p:cTn id="218" dur="1000" fill="hold"/>
                                        <p:tgtEl>
                                          <p:spTgt spid="40"/>
                                        </p:tgtEl>
                                        <p:attrNameLst>
                                          <p:attrName>ppt_h</p:attrName>
                                        </p:attrNameLst>
                                      </p:cBhvr>
                                      <p:tavLst>
                                        <p:tav tm="0">
                                          <p:val>
                                            <p:fltVal val="0"/>
                                          </p:val>
                                        </p:tav>
                                        <p:tav tm="100000">
                                          <p:val>
                                            <p:strVal val="#ppt_h"/>
                                          </p:val>
                                        </p:tav>
                                      </p:tavLst>
                                    </p:anim>
                                    <p:anim calcmode="lin" valueType="num">
                                      <p:cBhvr>
                                        <p:cTn id="219" dur="1000" fill="hold"/>
                                        <p:tgtEl>
                                          <p:spTgt spid="40"/>
                                        </p:tgtEl>
                                        <p:attrNameLst>
                                          <p:attrName>style.rotation</p:attrName>
                                        </p:attrNameLst>
                                      </p:cBhvr>
                                      <p:tavLst>
                                        <p:tav tm="0">
                                          <p:val>
                                            <p:fltVal val="90"/>
                                          </p:val>
                                        </p:tav>
                                        <p:tav tm="100000">
                                          <p:val>
                                            <p:fltVal val="0"/>
                                          </p:val>
                                        </p:tav>
                                      </p:tavLst>
                                    </p:anim>
                                    <p:animEffect transition="in" filter="fade">
                                      <p:cBhvr>
                                        <p:cTn id="22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P spid="13" grpId="0"/>
      <p:bldP spid="14" grpId="0"/>
      <p:bldP spid="15" grpId="0"/>
      <p:bldP spid="16" grpId="0"/>
      <p:bldP spid="17" grpId="0"/>
      <p:bldP spid="18" grpId="0"/>
      <p:bldP spid="19" grpId="0"/>
      <p:bldP spid="20" grpId="0" animBg="1"/>
      <p:bldP spid="21" grpId="0" animBg="1"/>
      <p:bldP spid="22" grpId="0" animBg="1"/>
      <p:bldP spid="23" grpId="0"/>
      <p:bldP spid="24" grpId="0" animBg="1"/>
      <p:bldP spid="25" grpId="0"/>
      <p:bldP spid="26" grpId="0" animBg="1"/>
      <p:bldP spid="27" grpId="0"/>
      <p:bldP spid="28" grpId="0" animBg="1"/>
      <p:bldP spid="29" grpId="0" animBg="1"/>
      <p:bldP spid="30" grpId="0"/>
      <p:bldP spid="31" grpId="0"/>
      <p:bldP spid="32" grpId="0"/>
      <p:bldP spid="33" grpId="0" animBg="1"/>
      <p:bldP spid="34" grpId="0" animBg="1"/>
      <p:bldP spid="35" grpId="0" animBg="1"/>
      <p:bldP spid="36" grpId="0" animBg="1"/>
      <p:bldP spid="37" grpId="0" animBg="1"/>
      <p:bldP spid="38" grpId="0" animBg="1"/>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18C91-F210-4B71-A4B9-17FC1C50BD73}"/>
              </a:ext>
            </a:extLst>
          </p:cNvPr>
          <p:cNvSpPr>
            <a:spLocks noGrp="1"/>
          </p:cNvSpPr>
          <p:nvPr>
            <p:ph type="sldNum" sz="quarter" idx="12"/>
          </p:nvPr>
        </p:nvSpPr>
        <p:spPr/>
        <p:txBody>
          <a:bodyPr/>
          <a:lstStyle/>
          <a:p>
            <a:fld id="{1E1B8BD3-EEEF-4896-BEE3-06C250004F3C}" type="slidenum">
              <a:rPr lang="en-US" smtClean="0"/>
              <a:pPr/>
              <a:t>12</a:t>
            </a:fld>
            <a:endParaRPr lang="en-US"/>
          </a:p>
        </p:txBody>
      </p:sp>
      <p:sp>
        <p:nvSpPr>
          <p:cNvPr id="4" name="Line 3">
            <a:extLst>
              <a:ext uri="{FF2B5EF4-FFF2-40B4-BE49-F238E27FC236}">
                <a16:creationId xmlns:a16="http://schemas.microsoft.com/office/drawing/2014/main" id="{73E697EA-D168-432D-8280-5C5137BE4B41}"/>
              </a:ext>
            </a:extLst>
          </p:cNvPr>
          <p:cNvSpPr>
            <a:spLocks noChangeShapeType="1"/>
          </p:cNvSpPr>
          <p:nvPr/>
        </p:nvSpPr>
        <p:spPr bwMode="auto">
          <a:xfrm>
            <a:off x="3362936" y="873022"/>
            <a:ext cx="6400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5C2CCB9D-7469-4814-A4D6-9FB932CCFEB6}"/>
              </a:ext>
            </a:extLst>
          </p:cNvPr>
          <p:cNvSpPr>
            <a:spLocks noChangeShapeType="1"/>
          </p:cNvSpPr>
          <p:nvPr/>
        </p:nvSpPr>
        <p:spPr bwMode="auto">
          <a:xfrm>
            <a:off x="3362936" y="530122"/>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07296DC0-0430-4145-BE84-82672809BBAA}"/>
              </a:ext>
            </a:extLst>
          </p:cNvPr>
          <p:cNvSpPr>
            <a:spLocks noChangeShapeType="1"/>
          </p:cNvSpPr>
          <p:nvPr/>
        </p:nvSpPr>
        <p:spPr bwMode="auto">
          <a:xfrm>
            <a:off x="8163536" y="530122"/>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F610F85F-2956-43CC-83C3-5DF53A70F50A}"/>
              </a:ext>
            </a:extLst>
          </p:cNvPr>
          <p:cNvSpPr>
            <a:spLocks noChangeShapeType="1"/>
          </p:cNvSpPr>
          <p:nvPr/>
        </p:nvSpPr>
        <p:spPr bwMode="auto">
          <a:xfrm>
            <a:off x="4277336" y="530122"/>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39E7BF17-F952-4B4A-82BD-C35D86B12FF5}"/>
              </a:ext>
            </a:extLst>
          </p:cNvPr>
          <p:cNvSpPr>
            <a:spLocks noChangeShapeType="1"/>
          </p:cNvSpPr>
          <p:nvPr/>
        </p:nvSpPr>
        <p:spPr bwMode="auto">
          <a:xfrm>
            <a:off x="6163286" y="6444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6A48321E-C2C0-40E6-ABC4-B840F6F52E55}"/>
              </a:ext>
            </a:extLst>
          </p:cNvPr>
          <p:cNvSpPr>
            <a:spLocks noChangeShapeType="1"/>
          </p:cNvSpPr>
          <p:nvPr/>
        </p:nvSpPr>
        <p:spPr bwMode="auto">
          <a:xfrm>
            <a:off x="5420336" y="530122"/>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A060C066-6D62-4ABD-84A1-7EFE713FFB4B}"/>
              </a:ext>
            </a:extLst>
          </p:cNvPr>
          <p:cNvSpPr>
            <a:spLocks noChangeShapeType="1"/>
          </p:cNvSpPr>
          <p:nvPr/>
        </p:nvSpPr>
        <p:spPr bwMode="auto">
          <a:xfrm>
            <a:off x="9249386" y="530122"/>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5A38F3EA-3A85-4717-953E-1B6853D4E2E9}"/>
              </a:ext>
            </a:extLst>
          </p:cNvPr>
          <p:cNvSpPr>
            <a:spLocks noChangeShapeType="1"/>
          </p:cNvSpPr>
          <p:nvPr/>
        </p:nvSpPr>
        <p:spPr bwMode="auto">
          <a:xfrm>
            <a:off x="6849086" y="6444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1">
            <a:extLst>
              <a:ext uri="{FF2B5EF4-FFF2-40B4-BE49-F238E27FC236}">
                <a16:creationId xmlns:a16="http://schemas.microsoft.com/office/drawing/2014/main" id="{EEE14E2D-9889-4E37-B652-F000FD20C67A}"/>
              </a:ext>
            </a:extLst>
          </p:cNvPr>
          <p:cNvSpPr txBox="1">
            <a:spLocks noChangeArrowheads="1"/>
          </p:cNvSpPr>
          <p:nvPr/>
        </p:nvSpPr>
        <p:spPr bwMode="auto">
          <a:xfrm>
            <a:off x="3191486" y="35867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96497F01-EFE6-4AA2-B411-9AF43DE69474}"/>
              </a:ext>
            </a:extLst>
          </p:cNvPr>
          <p:cNvSpPr txBox="1">
            <a:spLocks noChangeArrowheads="1"/>
          </p:cNvSpPr>
          <p:nvPr/>
        </p:nvSpPr>
        <p:spPr bwMode="auto">
          <a:xfrm>
            <a:off x="4105886" y="35867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07ABA6F3-CA0D-4494-B8FC-90A570C34A5A}"/>
              </a:ext>
            </a:extLst>
          </p:cNvPr>
          <p:cNvSpPr txBox="1">
            <a:spLocks noChangeArrowheads="1"/>
          </p:cNvSpPr>
          <p:nvPr/>
        </p:nvSpPr>
        <p:spPr bwMode="auto">
          <a:xfrm>
            <a:off x="5248886" y="35867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11D587CC-A61F-48A5-8F1B-98D5D494F6AB}"/>
              </a:ext>
            </a:extLst>
          </p:cNvPr>
          <p:cNvSpPr txBox="1">
            <a:spLocks noChangeArrowheads="1"/>
          </p:cNvSpPr>
          <p:nvPr/>
        </p:nvSpPr>
        <p:spPr bwMode="auto">
          <a:xfrm>
            <a:off x="7992086" y="35867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F245DE0D-3F46-446C-BB23-113794BAFAF6}"/>
              </a:ext>
            </a:extLst>
          </p:cNvPr>
          <p:cNvSpPr txBox="1">
            <a:spLocks noChangeArrowheads="1"/>
          </p:cNvSpPr>
          <p:nvPr/>
        </p:nvSpPr>
        <p:spPr bwMode="auto">
          <a:xfrm>
            <a:off x="6677636" y="47297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84DC790D-6E61-4796-8F19-809E5885C068}"/>
              </a:ext>
            </a:extLst>
          </p:cNvPr>
          <p:cNvSpPr txBox="1">
            <a:spLocks noChangeArrowheads="1"/>
          </p:cNvSpPr>
          <p:nvPr/>
        </p:nvSpPr>
        <p:spPr bwMode="auto">
          <a:xfrm>
            <a:off x="5991836" y="47297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151E0847-4E1A-46AB-A0BE-2065333D9AA6}"/>
              </a:ext>
            </a:extLst>
          </p:cNvPr>
          <p:cNvSpPr txBox="1">
            <a:spLocks noChangeArrowheads="1"/>
          </p:cNvSpPr>
          <p:nvPr/>
        </p:nvSpPr>
        <p:spPr bwMode="auto">
          <a:xfrm>
            <a:off x="9077936" y="358672"/>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8">
            <a:extLst>
              <a:ext uri="{FF2B5EF4-FFF2-40B4-BE49-F238E27FC236}">
                <a16:creationId xmlns:a16="http://schemas.microsoft.com/office/drawing/2014/main" id="{C4F08296-D9AD-48D6-BBC0-4D65F0BC9A87}"/>
              </a:ext>
            </a:extLst>
          </p:cNvPr>
          <p:cNvSpPr>
            <a:spLocks noChangeShapeType="1"/>
          </p:cNvSpPr>
          <p:nvPr/>
        </p:nvSpPr>
        <p:spPr bwMode="auto">
          <a:xfrm>
            <a:off x="4277336" y="987322"/>
            <a:ext cx="3886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92B80425-FE0F-4528-B134-688494AA8509}"/>
              </a:ext>
            </a:extLst>
          </p:cNvPr>
          <p:cNvSpPr>
            <a:spLocks noChangeShapeType="1"/>
          </p:cNvSpPr>
          <p:nvPr/>
        </p:nvSpPr>
        <p:spPr bwMode="auto">
          <a:xfrm>
            <a:off x="8163536" y="930172"/>
            <a:ext cx="0" cy="1143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Oval 20">
            <a:extLst>
              <a:ext uri="{FF2B5EF4-FFF2-40B4-BE49-F238E27FC236}">
                <a16:creationId xmlns:a16="http://schemas.microsoft.com/office/drawing/2014/main" id="{96E3EEC9-F90E-46F6-8A9E-083EAACFA6A8}"/>
              </a:ext>
            </a:extLst>
          </p:cNvPr>
          <p:cNvSpPr>
            <a:spLocks noChangeArrowheads="1"/>
          </p:cNvSpPr>
          <p:nvPr/>
        </p:nvSpPr>
        <p:spPr bwMode="auto">
          <a:xfrm>
            <a:off x="4248761" y="958747"/>
            <a:ext cx="57150" cy="28575"/>
          </a:xfrm>
          <a:prstGeom prst="ellipse">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1">
            <a:extLst>
              <a:ext uri="{FF2B5EF4-FFF2-40B4-BE49-F238E27FC236}">
                <a16:creationId xmlns:a16="http://schemas.microsoft.com/office/drawing/2014/main" id="{AD43D93D-5A59-40F2-A464-008E3886724C}"/>
              </a:ext>
            </a:extLst>
          </p:cNvPr>
          <p:cNvSpPr txBox="1">
            <a:spLocks noChangeArrowheads="1"/>
          </p:cNvSpPr>
          <p:nvPr/>
        </p:nvSpPr>
        <p:spPr bwMode="auto">
          <a:xfrm>
            <a:off x="4334486" y="930172"/>
            <a:ext cx="714375"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Revolution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19ED718D-9F2A-4711-AA69-CA5B5EB41F9D}"/>
              </a:ext>
            </a:extLst>
          </p:cNvPr>
          <p:cNvSpPr>
            <a:spLocks noChangeShapeType="1"/>
          </p:cNvSpPr>
          <p:nvPr/>
        </p:nvSpPr>
        <p:spPr bwMode="auto">
          <a:xfrm>
            <a:off x="8563586" y="64442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9A507E7D-97EF-405F-A81A-23AD48FFE447}"/>
              </a:ext>
            </a:extLst>
          </p:cNvPr>
          <p:cNvSpPr txBox="1">
            <a:spLocks noChangeArrowheads="1"/>
          </p:cNvSpPr>
          <p:nvPr/>
        </p:nvSpPr>
        <p:spPr bwMode="auto">
          <a:xfrm>
            <a:off x="8392136" y="47297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Oval 24">
            <a:extLst>
              <a:ext uri="{FF2B5EF4-FFF2-40B4-BE49-F238E27FC236}">
                <a16:creationId xmlns:a16="http://schemas.microsoft.com/office/drawing/2014/main" id="{8D4FB3C6-E87A-41FF-8596-B95D21ABB245}"/>
              </a:ext>
            </a:extLst>
          </p:cNvPr>
          <p:cNvSpPr>
            <a:spLocks noChangeArrowheads="1"/>
          </p:cNvSpPr>
          <p:nvPr/>
        </p:nvSpPr>
        <p:spPr bwMode="auto">
          <a:xfrm>
            <a:off x="8506436" y="987322"/>
            <a:ext cx="28575" cy="2857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8DCA260E-D133-4067-82CE-6304476BB418}"/>
              </a:ext>
            </a:extLst>
          </p:cNvPr>
          <p:cNvSpPr txBox="1">
            <a:spLocks noChangeArrowheads="1"/>
          </p:cNvSpPr>
          <p:nvPr/>
        </p:nvSpPr>
        <p:spPr bwMode="auto">
          <a:xfrm>
            <a:off x="8506436" y="987322"/>
            <a:ext cx="714375"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Revolution 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3B9F7CCD-2E5D-4C08-805A-A465112CE34D}"/>
              </a:ext>
            </a:extLst>
          </p:cNvPr>
          <p:cNvSpPr>
            <a:spLocks noChangeShapeType="1"/>
          </p:cNvSpPr>
          <p:nvPr/>
        </p:nvSpPr>
        <p:spPr bwMode="auto">
          <a:xfrm>
            <a:off x="8506436" y="987322"/>
            <a:ext cx="742950" cy="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FA5247A7-700C-4824-934D-C6D04E7D12BF}"/>
              </a:ext>
            </a:extLst>
          </p:cNvPr>
          <p:cNvSpPr>
            <a:spLocks noChangeArrowheads="1"/>
          </p:cNvSpPr>
          <p:nvPr/>
        </p:nvSpPr>
        <p:spPr bwMode="auto">
          <a:xfrm>
            <a:off x="8077811" y="787297"/>
            <a:ext cx="85725" cy="85725"/>
          </a:xfrm>
          <a:prstGeom prst="ellipse">
            <a:avLst/>
          </a:prstGeom>
          <a:solidFill>
            <a:srgbClr val="FF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8">
            <a:extLst>
              <a:ext uri="{FF2B5EF4-FFF2-40B4-BE49-F238E27FC236}">
                <a16:creationId xmlns:a16="http://schemas.microsoft.com/office/drawing/2014/main" id="{C21C4D4E-B9F1-4787-9AA0-69D1BECB85A6}"/>
              </a:ext>
            </a:extLst>
          </p:cNvPr>
          <p:cNvSpPr txBox="1">
            <a:spLocks noChangeArrowheads="1"/>
          </p:cNvSpPr>
          <p:nvPr/>
        </p:nvSpPr>
        <p:spPr bwMode="auto">
          <a:xfrm>
            <a:off x="8192111" y="844447"/>
            <a:ext cx="2286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9">
            <a:extLst>
              <a:ext uri="{FF2B5EF4-FFF2-40B4-BE49-F238E27FC236}">
                <a16:creationId xmlns:a16="http://schemas.microsoft.com/office/drawing/2014/main" id="{62389100-DA85-46FA-B20F-9EDED7D9E7CB}"/>
              </a:ext>
            </a:extLst>
          </p:cNvPr>
          <p:cNvSpPr txBox="1">
            <a:spLocks noChangeArrowheads="1"/>
          </p:cNvSpPr>
          <p:nvPr/>
        </p:nvSpPr>
        <p:spPr bwMode="auto">
          <a:xfrm>
            <a:off x="6048986" y="1101622"/>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0">
            <a:extLst>
              <a:ext uri="{FF2B5EF4-FFF2-40B4-BE49-F238E27FC236}">
                <a16:creationId xmlns:a16="http://schemas.microsoft.com/office/drawing/2014/main" id="{78110B33-C414-4DD9-A9D7-56D478D04F9B}"/>
              </a:ext>
            </a:extLst>
          </p:cNvPr>
          <p:cNvSpPr txBox="1">
            <a:spLocks noChangeArrowheads="1"/>
          </p:cNvSpPr>
          <p:nvPr/>
        </p:nvSpPr>
        <p:spPr bwMode="auto">
          <a:xfrm>
            <a:off x="5191736" y="1044472"/>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Alliance</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31">
            <a:extLst>
              <a:ext uri="{FF2B5EF4-FFF2-40B4-BE49-F238E27FC236}">
                <a16:creationId xmlns:a16="http://schemas.microsoft.com/office/drawing/2014/main" id="{7437BCCF-1F10-4331-A4F1-27C0C0FE218C}"/>
              </a:ext>
            </a:extLst>
          </p:cNvPr>
          <p:cNvSpPr>
            <a:spLocks noChangeShapeType="1"/>
          </p:cNvSpPr>
          <p:nvPr/>
        </p:nvSpPr>
        <p:spPr bwMode="auto">
          <a:xfrm>
            <a:off x="5420336" y="873022"/>
            <a:ext cx="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2B7A5F28-A6A6-4E5C-98A9-DAF2FA78606C}"/>
              </a:ext>
            </a:extLst>
          </p:cNvPr>
          <p:cNvSpPr>
            <a:spLocks noChangeArrowheads="1"/>
          </p:cNvSpPr>
          <p:nvPr/>
        </p:nvSpPr>
        <p:spPr bwMode="auto">
          <a:xfrm>
            <a:off x="6163286" y="1273072"/>
            <a:ext cx="57150" cy="28575"/>
          </a:xfrm>
          <a:prstGeom prst="ellipse">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5FB623A1-8F9F-4301-810B-F5A2EA6590F3}"/>
              </a:ext>
            </a:extLst>
          </p:cNvPr>
          <p:cNvSpPr>
            <a:spLocks noChangeShapeType="1"/>
          </p:cNvSpPr>
          <p:nvPr/>
        </p:nvSpPr>
        <p:spPr bwMode="auto">
          <a:xfrm>
            <a:off x="6163286" y="1273072"/>
            <a:ext cx="30861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34">
            <a:extLst>
              <a:ext uri="{FF2B5EF4-FFF2-40B4-BE49-F238E27FC236}">
                <a16:creationId xmlns:a16="http://schemas.microsoft.com/office/drawing/2014/main" id="{1844E581-ECD5-468D-92BC-59D0970623E3}"/>
              </a:ext>
            </a:extLst>
          </p:cNvPr>
          <p:cNvSpPr>
            <a:spLocks noChangeShapeType="1"/>
          </p:cNvSpPr>
          <p:nvPr/>
        </p:nvSpPr>
        <p:spPr bwMode="auto">
          <a:xfrm>
            <a:off x="9249386" y="873022"/>
            <a:ext cx="0" cy="5715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7D00E0FE-9193-45A3-B49D-A00910E34F95}"/>
              </a:ext>
            </a:extLst>
          </p:cNvPr>
          <p:cNvSpPr>
            <a:spLocks noChangeArrowheads="1"/>
          </p:cNvSpPr>
          <p:nvPr/>
        </p:nvSpPr>
        <p:spPr bwMode="auto">
          <a:xfrm>
            <a:off x="8163536" y="1444522"/>
            <a:ext cx="57150" cy="28575"/>
          </a:xfrm>
          <a:prstGeom prst="ellipse">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862078E3-84FA-4BCA-AB5A-CA954E2CF258}"/>
              </a:ext>
            </a:extLst>
          </p:cNvPr>
          <p:cNvSpPr>
            <a:spLocks noChangeShapeType="1"/>
          </p:cNvSpPr>
          <p:nvPr/>
        </p:nvSpPr>
        <p:spPr bwMode="auto">
          <a:xfrm>
            <a:off x="8163536" y="1444522"/>
            <a:ext cx="108585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37">
            <a:extLst>
              <a:ext uri="{FF2B5EF4-FFF2-40B4-BE49-F238E27FC236}">
                <a16:creationId xmlns:a16="http://schemas.microsoft.com/office/drawing/2014/main" id="{62ABCFFF-95B2-4A5C-A298-A4ECE32D76FB}"/>
              </a:ext>
            </a:extLst>
          </p:cNvPr>
          <p:cNvSpPr txBox="1">
            <a:spLocks noChangeArrowheads="1"/>
          </p:cNvSpPr>
          <p:nvPr/>
        </p:nvSpPr>
        <p:spPr bwMode="auto">
          <a:xfrm>
            <a:off x="7992086" y="1273072"/>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Oval 38">
            <a:extLst>
              <a:ext uri="{FF2B5EF4-FFF2-40B4-BE49-F238E27FC236}">
                <a16:creationId xmlns:a16="http://schemas.microsoft.com/office/drawing/2014/main" id="{3621BDF0-183A-4778-9667-0FF4A6C7AD81}"/>
              </a:ext>
            </a:extLst>
          </p:cNvPr>
          <p:cNvSpPr>
            <a:spLocks noChangeArrowheads="1"/>
          </p:cNvSpPr>
          <p:nvPr/>
        </p:nvSpPr>
        <p:spPr bwMode="auto">
          <a:xfrm>
            <a:off x="4220186" y="1673122"/>
            <a:ext cx="57150" cy="28575"/>
          </a:xfrm>
          <a:prstGeom prst="ellipse">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9">
            <a:extLst>
              <a:ext uri="{FF2B5EF4-FFF2-40B4-BE49-F238E27FC236}">
                <a16:creationId xmlns:a16="http://schemas.microsoft.com/office/drawing/2014/main" id="{2D2A5976-D1F4-46A7-92C8-1470FC1067E5}"/>
              </a:ext>
            </a:extLst>
          </p:cNvPr>
          <p:cNvSpPr>
            <a:spLocks noChangeShapeType="1"/>
          </p:cNvSpPr>
          <p:nvPr/>
        </p:nvSpPr>
        <p:spPr bwMode="auto">
          <a:xfrm>
            <a:off x="4277336" y="1673122"/>
            <a:ext cx="3886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0">
            <a:extLst>
              <a:ext uri="{FF2B5EF4-FFF2-40B4-BE49-F238E27FC236}">
                <a16:creationId xmlns:a16="http://schemas.microsoft.com/office/drawing/2014/main" id="{84E9FB0B-4A48-48B1-BCE4-2C2B3FADBA34}"/>
              </a:ext>
            </a:extLst>
          </p:cNvPr>
          <p:cNvSpPr>
            <a:spLocks noChangeShapeType="1"/>
          </p:cNvSpPr>
          <p:nvPr/>
        </p:nvSpPr>
        <p:spPr bwMode="auto">
          <a:xfrm>
            <a:off x="8163536" y="1673122"/>
            <a:ext cx="228600" cy="0"/>
          </a:xfrm>
          <a:prstGeom prst="line">
            <a:avLst/>
          </a:prstGeom>
          <a:noFill/>
          <a:ln w="31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89" name="Picture 41" descr="Church-and-State-web[1]">
            <a:extLst>
              <a:ext uri="{FF2B5EF4-FFF2-40B4-BE49-F238E27FC236}">
                <a16:creationId xmlns:a16="http://schemas.microsoft.com/office/drawing/2014/main" id="{4D72C8DC-1D56-4B8F-ADA2-2AA5DF36B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186" y="1330222"/>
            <a:ext cx="54927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2" name="Text Box 42">
            <a:extLst>
              <a:ext uri="{FF2B5EF4-FFF2-40B4-BE49-F238E27FC236}">
                <a16:creationId xmlns:a16="http://schemas.microsoft.com/office/drawing/2014/main" id="{5111BA61-502B-4380-9E82-4BFFB11C8A91}"/>
              </a:ext>
            </a:extLst>
          </p:cNvPr>
          <p:cNvSpPr txBox="1">
            <a:spLocks noChangeArrowheads="1"/>
          </p:cNvSpPr>
          <p:nvPr/>
        </p:nvSpPr>
        <p:spPr bwMode="auto">
          <a:xfrm>
            <a:off x="3934436" y="1330222"/>
            <a:ext cx="2857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Oval 43">
            <a:extLst>
              <a:ext uri="{FF2B5EF4-FFF2-40B4-BE49-F238E27FC236}">
                <a16:creationId xmlns:a16="http://schemas.microsoft.com/office/drawing/2014/main" id="{6091DAD0-A25F-470C-9FAB-9CE029F62A94}"/>
              </a:ext>
            </a:extLst>
          </p:cNvPr>
          <p:cNvSpPr>
            <a:spLocks noChangeArrowheads="1"/>
          </p:cNvSpPr>
          <p:nvPr/>
        </p:nvSpPr>
        <p:spPr bwMode="auto">
          <a:xfrm>
            <a:off x="5363186" y="1673122"/>
            <a:ext cx="57150" cy="28575"/>
          </a:xfrm>
          <a:prstGeom prst="ellipse">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Box 43">
            <a:extLst>
              <a:ext uri="{FF2B5EF4-FFF2-40B4-BE49-F238E27FC236}">
                <a16:creationId xmlns:a16="http://schemas.microsoft.com/office/drawing/2014/main" id="{3945FD86-9E29-435A-9BE7-19D58B44B194}"/>
              </a:ext>
            </a:extLst>
          </p:cNvPr>
          <p:cNvSpPr txBox="1"/>
          <p:nvPr/>
        </p:nvSpPr>
        <p:spPr>
          <a:xfrm>
            <a:off x="662731" y="2001518"/>
            <a:ext cx="7155808" cy="4401205"/>
          </a:xfrm>
          <a:prstGeom prst="rect">
            <a:avLst/>
          </a:prstGeom>
          <a:noFill/>
        </p:spPr>
        <p:txBody>
          <a:bodyPr wrap="square" rtlCol="0">
            <a:spAutoFit/>
          </a:bodyPr>
          <a:lstStyle/>
          <a:p>
            <a:r>
              <a:rPr lang="en-US" sz="1400" dirty="0">
                <a:latin typeface="Arial Narrow" panose="020B0606020202030204" pitchFamily="34" charset="0"/>
              </a:rPr>
              <a:t>There's another concept, the last one we discussed before we discussed time, and what was this? Actually when we were discussing 2014 and we hadn't yet moved into 2019, what was this concept that we added to our line? 2014 took us to what history? We went to 1863, the Sunday law. Where do we mark that beginning in our history? 911. Where do we end it? 2019, we can see it continue but on that line it takes us to 2019 and we start to see the subject of Sunday law. Or rather what we would call church and state coming back together.  </a:t>
            </a:r>
          </a:p>
          <a:p>
            <a:br>
              <a:rPr lang="en-US" sz="1400" dirty="0">
                <a:latin typeface="Arial Narrow" panose="020B0606020202030204" pitchFamily="34" charset="0"/>
              </a:rPr>
            </a:br>
            <a:r>
              <a:rPr lang="en-US" sz="1400" dirty="0">
                <a:latin typeface="Arial Narrow" panose="020B0606020202030204" pitchFamily="34" charset="0"/>
              </a:rPr>
              <a:t>When we consider where we are on our reform line we've nearly finished the end of a period of revolution, the government of the United States has been almost overturned and a dictator established. We’re three years through the history of World War 3 or war on the western front. We're about to see the eastern front open up.  When we discussed Heraclea, we saw that we could begin to trace that at least 3-6 months before the battle.  We could already see the evidence that there was a battle forming.   So very soon we should see the tension arise for the eastern front.  And church and state has been a subject in the United States, it’s taken on a new life 18 years ago at 9/11. We've already seen our first Sunday law in 2014 and we're about to see another one in 2019.  We can start building the narrative about what Sunday law looks like.  We have a lot to consider about where we are in history.</a:t>
            </a:r>
          </a:p>
          <a:p>
            <a:br>
              <a:rPr lang="en-US" sz="1400" dirty="0">
                <a:latin typeface="Arial Narrow" panose="020B0606020202030204" pitchFamily="34" charset="0"/>
              </a:rPr>
            </a:br>
            <a:r>
              <a:rPr lang="en-US" sz="1400" dirty="0">
                <a:latin typeface="Arial Narrow" panose="020B0606020202030204" pitchFamily="34" charset="0"/>
              </a:rPr>
              <a:t>We're already making decisions, not just us but the Levites and the </a:t>
            </a:r>
            <a:r>
              <a:rPr lang="en-US" sz="1400" dirty="0" err="1">
                <a:latin typeface="Arial Narrow" panose="020B0606020202030204" pitchFamily="34" charset="0"/>
              </a:rPr>
              <a:t>Nethanims</a:t>
            </a:r>
            <a:r>
              <a:rPr lang="en-US" sz="1400" dirty="0">
                <a:latin typeface="Arial Narrow" panose="020B0606020202030204" pitchFamily="34" charset="0"/>
              </a:rPr>
              <a:t>, that are going to decide how do we pass 2019. So we need to consider these lines and where we are in history.</a:t>
            </a:r>
          </a:p>
          <a:p>
            <a:r>
              <a:rPr lang="en-US" sz="1400" dirty="0">
                <a:latin typeface="Arial Narrow" panose="020B0606020202030204" pitchFamily="34" charset="0"/>
              </a:rPr>
              <a:t> </a:t>
            </a:r>
          </a:p>
        </p:txBody>
      </p:sp>
      <p:sp>
        <p:nvSpPr>
          <p:cNvPr id="45" name="TextBox 44">
            <a:extLst>
              <a:ext uri="{FF2B5EF4-FFF2-40B4-BE49-F238E27FC236}">
                <a16:creationId xmlns:a16="http://schemas.microsoft.com/office/drawing/2014/main" id="{83CF560F-8B1F-4321-8813-180E2F5C923F}"/>
              </a:ext>
            </a:extLst>
          </p:cNvPr>
          <p:cNvSpPr txBox="1"/>
          <p:nvPr/>
        </p:nvSpPr>
        <p:spPr>
          <a:xfrm>
            <a:off x="8078598" y="2474752"/>
            <a:ext cx="3514987" cy="3108543"/>
          </a:xfrm>
          <a:prstGeom prst="rect">
            <a:avLst/>
          </a:prstGeom>
          <a:noFill/>
          <a:ln w="12700">
            <a:solidFill>
              <a:schemeClr val="tx1"/>
            </a:solidFill>
          </a:ln>
        </p:spPr>
        <p:txBody>
          <a:bodyPr wrap="square" rtlCol="0">
            <a:spAutoFit/>
          </a:bodyPr>
          <a:lstStyle/>
          <a:p>
            <a:r>
              <a:rPr lang="en-US" sz="1400" dirty="0">
                <a:latin typeface="Arial Narrow" panose="020B0606020202030204" pitchFamily="34" charset="0"/>
              </a:rPr>
              <a:t>Question: I don't see how we see a Sunday law at 9/11? </a:t>
            </a:r>
          </a:p>
          <a:p>
            <a:endParaRPr lang="en-US" sz="1400" dirty="0">
              <a:latin typeface="Arial Narrow" panose="020B0606020202030204" pitchFamily="34" charset="0"/>
            </a:endParaRPr>
          </a:p>
          <a:p>
            <a:r>
              <a:rPr lang="en-US" sz="1400" dirty="0">
                <a:latin typeface="Arial Narrow" panose="020B0606020202030204" pitchFamily="34" charset="0"/>
              </a:rPr>
              <a:t>We're not saying 9/11 is a Sunday law, because if we brought that to our reform line, we can't overlay a Sunday Law there. Why did we begin this at 9/11? Because we went to the history of the Civil War and saw the union of church and state starting in 1861.  And we also saw that in the 1950s. So we're seeing church and state, there's an agitation, but there's an agitation before the Sunday law for it to become a subject that that people are calling for, and 911 particularly was a catalyst for that.</a:t>
            </a:r>
          </a:p>
          <a:p>
            <a:r>
              <a:rPr lang="en-US" sz="1400" dirty="0">
                <a:latin typeface="Arial Narrow" panose="020B0606020202030204" pitchFamily="34" charset="0"/>
              </a:rPr>
              <a:t> </a:t>
            </a:r>
          </a:p>
        </p:txBody>
      </p:sp>
    </p:spTree>
    <p:extLst>
      <p:ext uri="{BB962C8B-B14F-4D97-AF65-F5344CB8AC3E}">
        <p14:creationId xmlns:p14="http://schemas.microsoft.com/office/powerpoint/2010/main" val="52856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fltVal val="0"/>
                                          </p:val>
                                        </p:tav>
                                        <p:tav tm="100000">
                                          <p:val>
                                            <p:strVal val="#ppt_w"/>
                                          </p:val>
                                        </p:tav>
                                      </p:tavLst>
                                    </p:anim>
                                    <p:anim calcmode="lin" valueType="num">
                                      <p:cBhvr>
                                        <p:cTn id="62" dur="1000" fill="hold"/>
                                        <p:tgtEl>
                                          <p:spTgt spid="13"/>
                                        </p:tgtEl>
                                        <p:attrNameLst>
                                          <p:attrName>ppt_h</p:attrName>
                                        </p:attrNameLst>
                                      </p:cBhvr>
                                      <p:tavLst>
                                        <p:tav tm="0">
                                          <p:val>
                                            <p:fltVal val="0"/>
                                          </p:val>
                                        </p:tav>
                                        <p:tav tm="100000">
                                          <p:val>
                                            <p:strVal val="#ppt_h"/>
                                          </p:val>
                                        </p:tav>
                                      </p:tavLst>
                                    </p:anim>
                                    <p:anim calcmode="lin" valueType="num">
                                      <p:cBhvr>
                                        <p:cTn id="63" dur="1000" fill="hold"/>
                                        <p:tgtEl>
                                          <p:spTgt spid="13"/>
                                        </p:tgtEl>
                                        <p:attrNameLst>
                                          <p:attrName>style.rotation</p:attrName>
                                        </p:attrNameLst>
                                      </p:cBhvr>
                                      <p:tavLst>
                                        <p:tav tm="0">
                                          <p:val>
                                            <p:fltVal val="90"/>
                                          </p:val>
                                        </p:tav>
                                        <p:tav tm="100000">
                                          <p:val>
                                            <p:fltVal val="0"/>
                                          </p:val>
                                        </p:tav>
                                      </p:tavLst>
                                    </p:anim>
                                    <p:animEffect transition="in" filter="fade">
                                      <p:cBhvr>
                                        <p:cTn id="64" dur="1000"/>
                                        <p:tgtEl>
                                          <p:spTgt spid="13"/>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style.rotation</p:attrName>
                                        </p:attrNameLst>
                                      </p:cBhvr>
                                      <p:tavLst>
                                        <p:tav tm="0">
                                          <p:val>
                                            <p:fltVal val="90"/>
                                          </p:val>
                                        </p:tav>
                                        <p:tav tm="100000">
                                          <p:val>
                                            <p:fltVal val="0"/>
                                          </p:val>
                                        </p:tav>
                                      </p:tavLst>
                                    </p:anim>
                                    <p:animEffect transition="in" filter="fade">
                                      <p:cBhvr>
                                        <p:cTn id="70" dur="1000"/>
                                        <p:tgtEl>
                                          <p:spTgt spid="1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style.rotation</p:attrName>
                                        </p:attrNameLst>
                                      </p:cBhvr>
                                      <p:tavLst>
                                        <p:tav tm="0">
                                          <p:val>
                                            <p:fltVal val="90"/>
                                          </p:val>
                                        </p:tav>
                                        <p:tav tm="100000">
                                          <p:val>
                                            <p:fltVal val="0"/>
                                          </p:val>
                                        </p:tav>
                                      </p:tavLst>
                                    </p:anim>
                                    <p:animEffect transition="in" filter="fade">
                                      <p:cBhvr>
                                        <p:cTn id="76" dur="1000"/>
                                        <p:tgtEl>
                                          <p:spTgt spid="15"/>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fltVal val="0"/>
                                          </p:val>
                                        </p:tav>
                                        <p:tav tm="100000">
                                          <p:val>
                                            <p:strVal val="#ppt_w"/>
                                          </p:val>
                                        </p:tav>
                                      </p:tavLst>
                                    </p:anim>
                                    <p:anim calcmode="lin" valueType="num">
                                      <p:cBhvr>
                                        <p:cTn id="80" dur="1000" fill="hold"/>
                                        <p:tgtEl>
                                          <p:spTgt spid="16"/>
                                        </p:tgtEl>
                                        <p:attrNameLst>
                                          <p:attrName>ppt_h</p:attrName>
                                        </p:attrNameLst>
                                      </p:cBhvr>
                                      <p:tavLst>
                                        <p:tav tm="0">
                                          <p:val>
                                            <p:fltVal val="0"/>
                                          </p:val>
                                        </p:tav>
                                        <p:tav tm="100000">
                                          <p:val>
                                            <p:strVal val="#ppt_h"/>
                                          </p:val>
                                        </p:tav>
                                      </p:tavLst>
                                    </p:anim>
                                    <p:anim calcmode="lin" valueType="num">
                                      <p:cBhvr>
                                        <p:cTn id="81" dur="1000" fill="hold"/>
                                        <p:tgtEl>
                                          <p:spTgt spid="16"/>
                                        </p:tgtEl>
                                        <p:attrNameLst>
                                          <p:attrName>style.rotation</p:attrName>
                                        </p:attrNameLst>
                                      </p:cBhvr>
                                      <p:tavLst>
                                        <p:tav tm="0">
                                          <p:val>
                                            <p:fltVal val="90"/>
                                          </p:val>
                                        </p:tav>
                                        <p:tav tm="100000">
                                          <p:val>
                                            <p:fltVal val="0"/>
                                          </p:val>
                                        </p:tav>
                                      </p:tavLst>
                                    </p:anim>
                                    <p:animEffect transition="in" filter="fade">
                                      <p:cBhvr>
                                        <p:cTn id="82" dur="1000"/>
                                        <p:tgtEl>
                                          <p:spTgt spid="16"/>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1000" fill="hold"/>
                                        <p:tgtEl>
                                          <p:spTgt spid="17"/>
                                        </p:tgtEl>
                                        <p:attrNameLst>
                                          <p:attrName>ppt_w</p:attrName>
                                        </p:attrNameLst>
                                      </p:cBhvr>
                                      <p:tavLst>
                                        <p:tav tm="0">
                                          <p:val>
                                            <p:fltVal val="0"/>
                                          </p:val>
                                        </p:tav>
                                        <p:tav tm="100000">
                                          <p:val>
                                            <p:strVal val="#ppt_w"/>
                                          </p:val>
                                        </p:tav>
                                      </p:tavLst>
                                    </p:anim>
                                    <p:anim calcmode="lin" valueType="num">
                                      <p:cBhvr>
                                        <p:cTn id="86" dur="1000" fill="hold"/>
                                        <p:tgtEl>
                                          <p:spTgt spid="17"/>
                                        </p:tgtEl>
                                        <p:attrNameLst>
                                          <p:attrName>ppt_h</p:attrName>
                                        </p:attrNameLst>
                                      </p:cBhvr>
                                      <p:tavLst>
                                        <p:tav tm="0">
                                          <p:val>
                                            <p:fltVal val="0"/>
                                          </p:val>
                                        </p:tav>
                                        <p:tav tm="100000">
                                          <p:val>
                                            <p:strVal val="#ppt_h"/>
                                          </p:val>
                                        </p:tav>
                                      </p:tavLst>
                                    </p:anim>
                                    <p:anim calcmode="lin" valueType="num">
                                      <p:cBhvr>
                                        <p:cTn id="87" dur="1000" fill="hold"/>
                                        <p:tgtEl>
                                          <p:spTgt spid="17"/>
                                        </p:tgtEl>
                                        <p:attrNameLst>
                                          <p:attrName>style.rotation</p:attrName>
                                        </p:attrNameLst>
                                      </p:cBhvr>
                                      <p:tavLst>
                                        <p:tav tm="0">
                                          <p:val>
                                            <p:fltVal val="90"/>
                                          </p:val>
                                        </p:tav>
                                        <p:tav tm="100000">
                                          <p:val>
                                            <p:fltVal val="0"/>
                                          </p:val>
                                        </p:tav>
                                      </p:tavLst>
                                    </p:anim>
                                    <p:animEffect transition="in" filter="fade">
                                      <p:cBhvr>
                                        <p:cTn id="88" dur="1000"/>
                                        <p:tgtEl>
                                          <p:spTgt spid="17"/>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1000" fill="hold"/>
                                        <p:tgtEl>
                                          <p:spTgt spid="18"/>
                                        </p:tgtEl>
                                        <p:attrNameLst>
                                          <p:attrName>ppt_w</p:attrName>
                                        </p:attrNameLst>
                                      </p:cBhvr>
                                      <p:tavLst>
                                        <p:tav tm="0">
                                          <p:val>
                                            <p:fltVal val="0"/>
                                          </p:val>
                                        </p:tav>
                                        <p:tav tm="100000">
                                          <p:val>
                                            <p:strVal val="#ppt_w"/>
                                          </p:val>
                                        </p:tav>
                                      </p:tavLst>
                                    </p:anim>
                                    <p:anim calcmode="lin" valueType="num">
                                      <p:cBhvr>
                                        <p:cTn id="92" dur="1000" fill="hold"/>
                                        <p:tgtEl>
                                          <p:spTgt spid="18"/>
                                        </p:tgtEl>
                                        <p:attrNameLst>
                                          <p:attrName>ppt_h</p:attrName>
                                        </p:attrNameLst>
                                      </p:cBhvr>
                                      <p:tavLst>
                                        <p:tav tm="0">
                                          <p:val>
                                            <p:fltVal val="0"/>
                                          </p:val>
                                        </p:tav>
                                        <p:tav tm="100000">
                                          <p:val>
                                            <p:strVal val="#ppt_h"/>
                                          </p:val>
                                        </p:tav>
                                      </p:tavLst>
                                    </p:anim>
                                    <p:anim calcmode="lin" valueType="num">
                                      <p:cBhvr>
                                        <p:cTn id="93" dur="1000" fill="hold"/>
                                        <p:tgtEl>
                                          <p:spTgt spid="18"/>
                                        </p:tgtEl>
                                        <p:attrNameLst>
                                          <p:attrName>style.rotation</p:attrName>
                                        </p:attrNameLst>
                                      </p:cBhvr>
                                      <p:tavLst>
                                        <p:tav tm="0">
                                          <p:val>
                                            <p:fltVal val="90"/>
                                          </p:val>
                                        </p:tav>
                                        <p:tav tm="100000">
                                          <p:val>
                                            <p:fltVal val="0"/>
                                          </p:val>
                                        </p:tav>
                                      </p:tavLst>
                                    </p:anim>
                                    <p:animEffect transition="in" filter="fade">
                                      <p:cBhvr>
                                        <p:cTn id="94" dur="1000"/>
                                        <p:tgtEl>
                                          <p:spTgt spid="18"/>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1000" fill="hold"/>
                                        <p:tgtEl>
                                          <p:spTgt spid="19"/>
                                        </p:tgtEl>
                                        <p:attrNameLst>
                                          <p:attrName>ppt_w</p:attrName>
                                        </p:attrNameLst>
                                      </p:cBhvr>
                                      <p:tavLst>
                                        <p:tav tm="0">
                                          <p:val>
                                            <p:fltVal val="0"/>
                                          </p:val>
                                        </p:tav>
                                        <p:tav tm="100000">
                                          <p:val>
                                            <p:strVal val="#ppt_w"/>
                                          </p:val>
                                        </p:tav>
                                      </p:tavLst>
                                    </p:anim>
                                    <p:anim calcmode="lin" valueType="num">
                                      <p:cBhvr>
                                        <p:cTn id="98" dur="1000" fill="hold"/>
                                        <p:tgtEl>
                                          <p:spTgt spid="19"/>
                                        </p:tgtEl>
                                        <p:attrNameLst>
                                          <p:attrName>ppt_h</p:attrName>
                                        </p:attrNameLst>
                                      </p:cBhvr>
                                      <p:tavLst>
                                        <p:tav tm="0">
                                          <p:val>
                                            <p:fltVal val="0"/>
                                          </p:val>
                                        </p:tav>
                                        <p:tav tm="100000">
                                          <p:val>
                                            <p:strVal val="#ppt_h"/>
                                          </p:val>
                                        </p:tav>
                                      </p:tavLst>
                                    </p:anim>
                                    <p:anim calcmode="lin" valueType="num">
                                      <p:cBhvr>
                                        <p:cTn id="99" dur="1000" fill="hold"/>
                                        <p:tgtEl>
                                          <p:spTgt spid="19"/>
                                        </p:tgtEl>
                                        <p:attrNameLst>
                                          <p:attrName>style.rotation</p:attrName>
                                        </p:attrNameLst>
                                      </p:cBhvr>
                                      <p:tavLst>
                                        <p:tav tm="0">
                                          <p:val>
                                            <p:fltVal val="90"/>
                                          </p:val>
                                        </p:tav>
                                        <p:tav tm="100000">
                                          <p:val>
                                            <p:fltVal val="0"/>
                                          </p:val>
                                        </p:tav>
                                      </p:tavLst>
                                    </p:anim>
                                    <p:animEffect transition="in" filter="fade">
                                      <p:cBhvr>
                                        <p:cTn id="100" dur="1000"/>
                                        <p:tgtEl>
                                          <p:spTgt spid="19"/>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1000" fill="hold"/>
                                        <p:tgtEl>
                                          <p:spTgt spid="20"/>
                                        </p:tgtEl>
                                        <p:attrNameLst>
                                          <p:attrName>ppt_w</p:attrName>
                                        </p:attrNameLst>
                                      </p:cBhvr>
                                      <p:tavLst>
                                        <p:tav tm="0">
                                          <p:val>
                                            <p:fltVal val="0"/>
                                          </p:val>
                                        </p:tav>
                                        <p:tav tm="100000">
                                          <p:val>
                                            <p:strVal val="#ppt_w"/>
                                          </p:val>
                                        </p:tav>
                                      </p:tavLst>
                                    </p:anim>
                                    <p:anim calcmode="lin" valueType="num">
                                      <p:cBhvr>
                                        <p:cTn id="104" dur="1000" fill="hold"/>
                                        <p:tgtEl>
                                          <p:spTgt spid="20"/>
                                        </p:tgtEl>
                                        <p:attrNameLst>
                                          <p:attrName>ppt_h</p:attrName>
                                        </p:attrNameLst>
                                      </p:cBhvr>
                                      <p:tavLst>
                                        <p:tav tm="0">
                                          <p:val>
                                            <p:fltVal val="0"/>
                                          </p:val>
                                        </p:tav>
                                        <p:tav tm="100000">
                                          <p:val>
                                            <p:strVal val="#ppt_h"/>
                                          </p:val>
                                        </p:tav>
                                      </p:tavLst>
                                    </p:anim>
                                    <p:anim calcmode="lin" valueType="num">
                                      <p:cBhvr>
                                        <p:cTn id="105" dur="1000" fill="hold"/>
                                        <p:tgtEl>
                                          <p:spTgt spid="20"/>
                                        </p:tgtEl>
                                        <p:attrNameLst>
                                          <p:attrName>style.rotation</p:attrName>
                                        </p:attrNameLst>
                                      </p:cBhvr>
                                      <p:tavLst>
                                        <p:tav tm="0">
                                          <p:val>
                                            <p:fltVal val="90"/>
                                          </p:val>
                                        </p:tav>
                                        <p:tav tm="100000">
                                          <p:val>
                                            <p:fltVal val="0"/>
                                          </p:val>
                                        </p:tav>
                                      </p:tavLst>
                                    </p:anim>
                                    <p:animEffect transition="in" filter="fade">
                                      <p:cBhvr>
                                        <p:cTn id="106" dur="1000"/>
                                        <p:tgtEl>
                                          <p:spTgt spid="20"/>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1000" fill="hold"/>
                                        <p:tgtEl>
                                          <p:spTgt spid="21"/>
                                        </p:tgtEl>
                                        <p:attrNameLst>
                                          <p:attrName>ppt_w</p:attrName>
                                        </p:attrNameLst>
                                      </p:cBhvr>
                                      <p:tavLst>
                                        <p:tav tm="0">
                                          <p:val>
                                            <p:fltVal val="0"/>
                                          </p:val>
                                        </p:tav>
                                        <p:tav tm="100000">
                                          <p:val>
                                            <p:strVal val="#ppt_w"/>
                                          </p:val>
                                        </p:tav>
                                      </p:tavLst>
                                    </p:anim>
                                    <p:anim calcmode="lin" valueType="num">
                                      <p:cBhvr>
                                        <p:cTn id="110" dur="1000" fill="hold"/>
                                        <p:tgtEl>
                                          <p:spTgt spid="21"/>
                                        </p:tgtEl>
                                        <p:attrNameLst>
                                          <p:attrName>ppt_h</p:attrName>
                                        </p:attrNameLst>
                                      </p:cBhvr>
                                      <p:tavLst>
                                        <p:tav tm="0">
                                          <p:val>
                                            <p:fltVal val="0"/>
                                          </p:val>
                                        </p:tav>
                                        <p:tav tm="100000">
                                          <p:val>
                                            <p:strVal val="#ppt_h"/>
                                          </p:val>
                                        </p:tav>
                                      </p:tavLst>
                                    </p:anim>
                                    <p:anim calcmode="lin" valueType="num">
                                      <p:cBhvr>
                                        <p:cTn id="111" dur="1000" fill="hold"/>
                                        <p:tgtEl>
                                          <p:spTgt spid="21"/>
                                        </p:tgtEl>
                                        <p:attrNameLst>
                                          <p:attrName>style.rotation</p:attrName>
                                        </p:attrNameLst>
                                      </p:cBhvr>
                                      <p:tavLst>
                                        <p:tav tm="0">
                                          <p:val>
                                            <p:fltVal val="90"/>
                                          </p:val>
                                        </p:tav>
                                        <p:tav tm="100000">
                                          <p:val>
                                            <p:fltVal val="0"/>
                                          </p:val>
                                        </p:tav>
                                      </p:tavLst>
                                    </p:anim>
                                    <p:animEffect transition="in" filter="fade">
                                      <p:cBhvr>
                                        <p:cTn id="112" dur="1000"/>
                                        <p:tgtEl>
                                          <p:spTgt spid="21"/>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 calcmode="lin" valueType="num">
                                      <p:cBhvr>
                                        <p:cTn id="117" dur="1000" fill="hold"/>
                                        <p:tgtEl>
                                          <p:spTgt spid="22"/>
                                        </p:tgtEl>
                                        <p:attrNameLst>
                                          <p:attrName>style.rotation</p:attrName>
                                        </p:attrNameLst>
                                      </p:cBhvr>
                                      <p:tavLst>
                                        <p:tav tm="0">
                                          <p:val>
                                            <p:fltVal val="90"/>
                                          </p:val>
                                        </p:tav>
                                        <p:tav tm="100000">
                                          <p:val>
                                            <p:fltVal val="0"/>
                                          </p:val>
                                        </p:tav>
                                      </p:tavLst>
                                    </p:anim>
                                    <p:animEffect transition="in" filter="fade">
                                      <p:cBhvr>
                                        <p:cTn id="118" dur="1000"/>
                                        <p:tgtEl>
                                          <p:spTgt spid="22"/>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1000" fill="hold"/>
                                        <p:tgtEl>
                                          <p:spTgt spid="23"/>
                                        </p:tgtEl>
                                        <p:attrNameLst>
                                          <p:attrName>ppt_w</p:attrName>
                                        </p:attrNameLst>
                                      </p:cBhvr>
                                      <p:tavLst>
                                        <p:tav tm="0">
                                          <p:val>
                                            <p:fltVal val="0"/>
                                          </p:val>
                                        </p:tav>
                                        <p:tav tm="100000">
                                          <p:val>
                                            <p:strVal val="#ppt_w"/>
                                          </p:val>
                                        </p:tav>
                                      </p:tavLst>
                                    </p:anim>
                                    <p:anim calcmode="lin" valueType="num">
                                      <p:cBhvr>
                                        <p:cTn id="122" dur="1000" fill="hold"/>
                                        <p:tgtEl>
                                          <p:spTgt spid="23"/>
                                        </p:tgtEl>
                                        <p:attrNameLst>
                                          <p:attrName>ppt_h</p:attrName>
                                        </p:attrNameLst>
                                      </p:cBhvr>
                                      <p:tavLst>
                                        <p:tav tm="0">
                                          <p:val>
                                            <p:fltVal val="0"/>
                                          </p:val>
                                        </p:tav>
                                        <p:tav tm="100000">
                                          <p:val>
                                            <p:strVal val="#ppt_h"/>
                                          </p:val>
                                        </p:tav>
                                      </p:tavLst>
                                    </p:anim>
                                    <p:anim calcmode="lin" valueType="num">
                                      <p:cBhvr>
                                        <p:cTn id="123" dur="1000" fill="hold"/>
                                        <p:tgtEl>
                                          <p:spTgt spid="23"/>
                                        </p:tgtEl>
                                        <p:attrNameLst>
                                          <p:attrName>style.rotation</p:attrName>
                                        </p:attrNameLst>
                                      </p:cBhvr>
                                      <p:tavLst>
                                        <p:tav tm="0">
                                          <p:val>
                                            <p:fltVal val="90"/>
                                          </p:val>
                                        </p:tav>
                                        <p:tav tm="100000">
                                          <p:val>
                                            <p:fltVal val="0"/>
                                          </p:val>
                                        </p:tav>
                                      </p:tavLst>
                                    </p:anim>
                                    <p:animEffect transition="in" filter="fade">
                                      <p:cBhvr>
                                        <p:cTn id="124" dur="1000"/>
                                        <p:tgtEl>
                                          <p:spTgt spid="2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p:cTn id="127" dur="1000" fill="hold"/>
                                        <p:tgtEl>
                                          <p:spTgt spid="24"/>
                                        </p:tgtEl>
                                        <p:attrNameLst>
                                          <p:attrName>ppt_w</p:attrName>
                                        </p:attrNameLst>
                                      </p:cBhvr>
                                      <p:tavLst>
                                        <p:tav tm="0">
                                          <p:val>
                                            <p:fltVal val="0"/>
                                          </p:val>
                                        </p:tav>
                                        <p:tav tm="100000">
                                          <p:val>
                                            <p:strVal val="#ppt_w"/>
                                          </p:val>
                                        </p:tav>
                                      </p:tavLst>
                                    </p:anim>
                                    <p:anim calcmode="lin" valueType="num">
                                      <p:cBhvr>
                                        <p:cTn id="128" dur="1000" fill="hold"/>
                                        <p:tgtEl>
                                          <p:spTgt spid="24"/>
                                        </p:tgtEl>
                                        <p:attrNameLst>
                                          <p:attrName>ppt_h</p:attrName>
                                        </p:attrNameLst>
                                      </p:cBhvr>
                                      <p:tavLst>
                                        <p:tav tm="0">
                                          <p:val>
                                            <p:fltVal val="0"/>
                                          </p:val>
                                        </p:tav>
                                        <p:tav tm="100000">
                                          <p:val>
                                            <p:strVal val="#ppt_h"/>
                                          </p:val>
                                        </p:tav>
                                      </p:tavLst>
                                    </p:anim>
                                    <p:anim calcmode="lin" valueType="num">
                                      <p:cBhvr>
                                        <p:cTn id="129" dur="1000" fill="hold"/>
                                        <p:tgtEl>
                                          <p:spTgt spid="24"/>
                                        </p:tgtEl>
                                        <p:attrNameLst>
                                          <p:attrName>style.rotation</p:attrName>
                                        </p:attrNameLst>
                                      </p:cBhvr>
                                      <p:tavLst>
                                        <p:tav tm="0">
                                          <p:val>
                                            <p:fltVal val="90"/>
                                          </p:val>
                                        </p:tav>
                                        <p:tav tm="100000">
                                          <p:val>
                                            <p:fltVal val="0"/>
                                          </p:val>
                                        </p:tav>
                                      </p:tavLst>
                                    </p:anim>
                                    <p:animEffect transition="in" filter="fade">
                                      <p:cBhvr>
                                        <p:cTn id="130" dur="1000"/>
                                        <p:tgtEl>
                                          <p:spTgt spid="24"/>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1000" fill="hold"/>
                                        <p:tgtEl>
                                          <p:spTgt spid="25"/>
                                        </p:tgtEl>
                                        <p:attrNameLst>
                                          <p:attrName>ppt_w</p:attrName>
                                        </p:attrNameLst>
                                      </p:cBhvr>
                                      <p:tavLst>
                                        <p:tav tm="0">
                                          <p:val>
                                            <p:fltVal val="0"/>
                                          </p:val>
                                        </p:tav>
                                        <p:tav tm="100000">
                                          <p:val>
                                            <p:strVal val="#ppt_w"/>
                                          </p:val>
                                        </p:tav>
                                      </p:tavLst>
                                    </p:anim>
                                    <p:anim calcmode="lin" valueType="num">
                                      <p:cBhvr>
                                        <p:cTn id="134" dur="1000" fill="hold"/>
                                        <p:tgtEl>
                                          <p:spTgt spid="25"/>
                                        </p:tgtEl>
                                        <p:attrNameLst>
                                          <p:attrName>ppt_h</p:attrName>
                                        </p:attrNameLst>
                                      </p:cBhvr>
                                      <p:tavLst>
                                        <p:tav tm="0">
                                          <p:val>
                                            <p:fltVal val="0"/>
                                          </p:val>
                                        </p:tav>
                                        <p:tav tm="100000">
                                          <p:val>
                                            <p:strVal val="#ppt_h"/>
                                          </p:val>
                                        </p:tav>
                                      </p:tavLst>
                                    </p:anim>
                                    <p:anim calcmode="lin" valueType="num">
                                      <p:cBhvr>
                                        <p:cTn id="135" dur="1000" fill="hold"/>
                                        <p:tgtEl>
                                          <p:spTgt spid="25"/>
                                        </p:tgtEl>
                                        <p:attrNameLst>
                                          <p:attrName>style.rotation</p:attrName>
                                        </p:attrNameLst>
                                      </p:cBhvr>
                                      <p:tavLst>
                                        <p:tav tm="0">
                                          <p:val>
                                            <p:fltVal val="90"/>
                                          </p:val>
                                        </p:tav>
                                        <p:tav tm="100000">
                                          <p:val>
                                            <p:fltVal val="0"/>
                                          </p:val>
                                        </p:tav>
                                      </p:tavLst>
                                    </p:anim>
                                    <p:animEffect transition="in" filter="fade">
                                      <p:cBhvr>
                                        <p:cTn id="136" dur="1000"/>
                                        <p:tgtEl>
                                          <p:spTgt spid="25"/>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p:cTn id="139" dur="1000" fill="hold"/>
                                        <p:tgtEl>
                                          <p:spTgt spid="26"/>
                                        </p:tgtEl>
                                        <p:attrNameLst>
                                          <p:attrName>ppt_w</p:attrName>
                                        </p:attrNameLst>
                                      </p:cBhvr>
                                      <p:tavLst>
                                        <p:tav tm="0">
                                          <p:val>
                                            <p:fltVal val="0"/>
                                          </p:val>
                                        </p:tav>
                                        <p:tav tm="100000">
                                          <p:val>
                                            <p:strVal val="#ppt_w"/>
                                          </p:val>
                                        </p:tav>
                                      </p:tavLst>
                                    </p:anim>
                                    <p:anim calcmode="lin" valueType="num">
                                      <p:cBhvr>
                                        <p:cTn id="140" dur="1000" fill="hold"/>
                                        <p:tgtEl>
                                          <p:spTgt spid="26"/>
                                        </p:tgtEl>
                                        <p:attrNameLst>
                                          <p:attrName>ppt_h</p:attrName>
                                        </p:attrNameLst>
                                      </p:cBhvr>
                                      <p:tavLst>
                                        <p:tav tm="0">
                                          <p:val>
                                            <p:fltVal val="0"/>
                                          </p:val>
                                        </p:tav>
                                        <p:tav tm="100000">
                                          <p:val>
                                            <p:strVal val="#ppt_h"/>
                                          </p:val>
                                        </p:tav>
                                      </p:tavLst>
                                    </p:anim>
                                    <p:anim calcmode="lin" valueType="num">
                                      <p:cBhvr>
                                        <p:cTn id="141" dur="1000" fill="hold"/>
                                        <p:tgtEl>
                                          <p:spTgt spid="26"/>
                                        </p:tgtEl>
                                        <p:attrNameLst>
                                          <p:attrName>style.rotation</p:attrName>
                                        </p:attrNameLst>
                                      </p:cBhvr>
                                      <p:tavLst>
                                        <p:tav tm="0">
                                          <p:val>
                                            <p:fltVal val="90"/>
                                          </p:val>
                                        </p:tav>
                                        <p:tav tm="100000">
                                          <p:val>
                                            <p:fltVal val="0"/>
                                          </p:val>
                                        </p:tav>
                                      </p:tavLst>
                                    </p:anim>
                                    <p:animEffect transition="in" filter="fade">
                                      <p:cBhvr>
                                        <p:cTn id="142" dur="1000"/>
                                        <p:tgtEl>
                                          <p:spTgt spid="26"/>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p:cTn id="145" dur="1000" fill="hold"/>
                                        <p:tgtEl>
                                          <p:spTgt spid="27"/>
                                        </p:tgtEl>
                                        <p:attrNameLst>
                                          <p:attrName>ppt_w</p:attrName>
                                        </p:attrNameLst>
                                      </p:cBhvr>
                                      <p:tavLst>
                                        <p:tav tm="0">
                                          <p:val>
                                            <p:fltVal val="0"/>
                                          </p:val>
                                        </p:tav>
                                        <p:tav tm="100000">
                                          <p:val>
                                            <p:strVal val="#ppt_w"/>
                                          </p:val>
                                        </p:tav>
                                      </p:tavLst>
                                    </p:anim>
                                    <p:anim calcmode="lin" valueType="num">
                                      <p:cBhvr>
                                        <p:cTn id="146" dur="1000" fill="hold"/>
                                        <p:tgtEl>
                                          <p:spTgt spid="27"/>
                                        </p:tgtEl>
                                        <p:attrNameLst>
                                          <p:attrName>ppt_h</p:attrName>
                                        </p:attrNameLst>
                                      </p:cBhvr>
                                      <p:tavLst>
                                        <p:tav tm="0">
                                          <p:val>
                                            <p:fltVal val="0"/>
                                          </p:val>
                                        </p:tav>
                                        <p:tav tm="100000">
                                          <p:val>
                                            <p:strVal val="#ppt_h"/>
                                          </p:val>
                                        </p:tav>
                                      </p:tavLst>
                                    </p:anim>
                                    <p:anim calcmode="lin" valueType="num">
                                      <p:cBhvr>
                                        <p:cTn id="147" dur="1000" fill="hold"/>
                                        <p:tgtEl>
                                          <p:spTgt spid="27"/>
                                        </p:tgtEl>
                                        <p:attrNameLst>
                                          <p:attrName>style.rotation</p:attrName>
                                        </p:attrNameLst>
                                      </p:cBhvr>
                                      <p:tavLst>
                                        <p:tav tm="0">
                                          <p:val>
                                            <p:fltVal val="90"/>
                                          </p:val>
                                        </p:tav>
                                        <p:tav tm="100000">
                                          <p:val>
                                            <p:fltVal val="0"/>
                                          </p:val>
                                        </p:tav>
                                      </p:tavLst>
                                    </p:anim>
                                    <p:animEffect transition="in" filter="fade">
                                      <p:cBhvr>
                                        <p:cTn id="148" dur="1000"/>
                                        <p:tgtEl>
                                          <p:spTgt spid="2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8"/>
                                        </p:tgtEl>
                                        <p:attrNameLst>
                                          <p:attrName>style.visibility</p:attrName>
                                        </p:attrNameLst>
                                      </p:cBhvr>
                                      <p:to>
                                        <p:strVal val="visible"/>
                                      </p:to>
                                    </p:set>
                                    <p:anim calcmode="lin" valueType="num">
                                      <p:cBhvr>
                                        <p:cTn id="151" dur="1000" fill="hold"/>
                                        <p:tgtEl>
                                          <p:spTgt spid="28"/>
                                        </p:tgtEl>
                                        <p:attrNameLst>
                                          <p:attrName>ppt_w</p:attrName>
                                        </p:attrNameLst>
                                      </p:cBhvr>
                                      <p:tavLst>
                                        <p:tav tm="0">
                                          <p:val>
                                            <p:fltVal val="0"/>
                                          </p:val>
                                        </p:tav>
                                        <p:tav tm="100000">
                                          <p:val>
                                            <p:strVal val="#ppt_w"/>
                                          </p:val>
                                        </p:tav>
                                      </p:tavLst>
                                    </p:anim>
                                    <p:anim calcmode="lin" valueType="num">
                                      <p:cBhvr>
                                        <p:cTn id="152" dur="1000" fill="hold"/>
                                        <p:tgtEl>
                                          <p:spTgt spid="28"/>
                                        </p:tgtEl>
                                        <p:attrNameLst>
                                          <p:attrName>ppt_h</p:attrName>
                                        </p:attrNameLst>
                                      </p:cBhvr>
                                      <p:tavLst>
                                        <p:tav tm="0">
                                          <p:val>
                                            <p:fltVal val="0"/>
                                          </p:val>
                                        </p:tav>
                                        <p:tav tm="100000">
                                          <p:val>
                                            <p:strVal val="#ppt_h"/>
                                          </p:val>
                                        </p:tav>
                                      </p:tavLst>
                                    </p:anim>
                                    <p:anim calcmode="lin" valueType="num">
                                      <p:cBhvr>
                                        <p:cTn id="153" dur="1000" fill="hold"/>
                                        <p:tgtEl>
                                          <p:spTgt spid="28"/>
                                        </p:tgtEl>
                                        <p:attrNameLst>
                                          <p:attrName>style.rotation</p:attrName>
                                        </p:attrNameLst>
                                      </p:cBhvr>
                                      <p:tavLst>
                                        <p:tav tm="0">
                                          <p:val>
                                            <p:fltVal val="90"/>
                                          </p:val>
                                        </p:tav>
                                        <p:tav tm="100000">
                                          <p:val>
                                            <p:fltVal val="0"/>
                                          </p:val>
                                        </p:tav>
                                      </p:tavLst>
                                    </p:anim>
                                    <p:animEffect transition="in" filter="fade">
                                      <p:cBhvr>
                                        <p:cTn id="154" dur="1000"/>
                                        <p:tgtEl>
                                          <p:spTgt spid="28"/>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9"/>
                                        </p:tgtEl>
                                        <p:attrNameLst>
                                          <p:attrName>style.visibility</p:attrName>
                                        </p:attrNameLst>
                                      </p:cBhvr>
                                      <p:to>
                                        <p:strVal val="visible"/>
                                      </p:to>
                                    </p:set>
                                    <p:anim calcmode="lin" valueType="num">
                                      <p:cBhvr>
                                        <p:cTn id="157" dur="1000" fill="hold"/>
                                        <p:tgtEl>
                                          <p:spTgt spid="29"/>
                                        </p:tgtEl>
                                        <p:attrNameLst>
                                          <p:attrName>ppt_w</p:attrName>
                                        </p:attrNameLst>
                                      </p:cBhvr>
                                      <p:tavLst>
                                        <p:tav tm="0">
                                          <p:val>
                                            <p:fltVal val="0"/>
                                          </p:val>
                                        </p:tav>
                                        <p:tav tm="100000">
                                          <p:val>
                                            <p:strVal val="#ppt_w"/>
                                          </p:val>
                                        </p:tav>
                                      </p:tavLst>
                                    </p:anim>
                                    <p:anim calcmode="lin" valueType="num">
                                      <p:cBhvr>
                                        <p:cTn id="158" dur="1000" fill="hold"/>
                                        <p:tgtEl>
                                          <p:spTgt spid="29"/>
                                        </p:tgtEl>
                                        <p:attrNameLst>
                                          <p:attrName>ppt_h</p:attrName>
                                        </p:attrNameLst>
                                      </p:cBhvr>
                                      <p:tavLst>
                                        <p:tav tm="0">
                                          <p:val>
                                            <p:fltVal val="0"/>
                                          </p:val>
                                        </p:tav>
                                        <p:tav tm="100000">
                                          <p:val>
                                            <p:strVal val="#ppt_h"/>
                                          </p:val>
                                        </p:tav>
                                      </p:tavLst>
                                    </p:anim>
                                    <p:anim calcmode="lin" valueType="num">
                                      <p:cBhvr>
                                        <p:cTn id="159" dur="1000" fill="hold"/>
                                        <p:tgtEl>
                                          <p:spTgt spid="29"/>
                                        </p:tgtEl>
                                        <p:attrNameLst>
                                          <p:attrName>style.rotation</p:attrName>
                                        </p:attrNameLst>
                                      </p:cBhvr>
                                      <p:tavLst>
                                        <p:tav tm="0">
                                          <p:val>
                                            <p:fltVal val="90"/>
                                          </p:val>
                                        </p:tav>
                                        <p:tav tm="100000">
                                          <p:val>
                                            <p:fltVal val="0"/>
                                          </p:val>
                                        </p:tav>
                                      </p:tavLst>
                                    </p:anim>
                                    <p:animEffect transition="in" filter="fade">
                                      <p:cBhvr>
                                        <p:cTn id="160" dur="1000"/>
                                        <p:tgtEl>
                                          <p:spTgt spid="29"/>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30"/>
                                        </p:tgtEl>
                                        <p:attrNameLst>
                                          <p:attrName>style.visibility</p:attrName>
                                        </p:attrNameLst>
                                      </p:cBhvr>
                                      <p:to>
                                        <p:strVal val="visible"/>
                                      </p:to>
                                    </p:set>
                                    <p:anim calcmode="lin" valueType="num">
                                      <p:cBhvr>
                                        <p:cTn id="163" dur="1000" fill="hold"/>
                                        <p:tgtEl>
                                          <p:spTgt spid="30"/>
                                        </p:tgtEl>
                                        <p:attrNameLst>
                                          <p:attrName>ppt_w</p:attrName>
                                        </p:attrNameLst>
                                      </p:cBhvr>
                                      <p:tavLst>
                                        <p:tav tm="0">
                                          <p:val>
                                            <p:fltVal val="0"/>
                                          </p:val>
                                        </p:tav>
                                        <p:tav tm="100000">
                                          <p:val>
                                            <p:strVal val="#ppt_w"/>
                                          </p:val>
                                        </p:tav>
                                      </p:tavLst>
                                    </p:anim>
                                    <p:anim calcmode="lin" valueType="num">
                                      <p:cBhvr>
                                        <p:cTn id="164" dur="1000" fill="hold"/>
                                        <p:tgtEl>
                                          <p:spTgt spid="30"/>
                                        </p:tgtEl>
                                        <p:attrNameLst>
                                          <p:attrName>ppt_h</p:attrName>
                                        </p:attrNameLst>
                                      </p:cBhvr>
                                      <p:tavLst>
                                        <p:tav tm="0">
                                          <p:val>
                                            <p:fltVal val="0"/>
                                          </p:val>
                                        </p:tav>
                                        <p:tav tm="100000">
                                          <p:val>
                                            <p:strVal val="#ppt_h"/>
                                          </p:val>
                                        </p:tav>
                                      </p:tavLst>
                                    </p:anim>
                                    <p:anim calcmode="lin" valueType="num">
                                      <p:cBhvr>
                                        <p:cTn id="165" dur="1000" fill="hold"/>
                                        <p:tgtEl>
                                          <p:spTgt spid="30"/>
                                        </p:tgtEl>
                                        <p:attrNameLst>
                                          <p:attrName>style.rotation</p:attrName>
                                        </p:attrNameLst>
                                      </p:cBhvr>
                                      <p:tavLst>
                                        <p:tav tm="0">
                                          <p:val>
                                            <p:fltVal val="90"/>
                                          </p:val>
                                        </p:tav>
                                        <p:tav tm="100000">
                                          <p:val>
                                            <p:fltVal val="0"/>
                                          </p:val>
                                        </p:tav>
                                      </p:tavLst>
                                    </p:anim>
                                    <p:animEffect transition="in" filter="fade">
                                      <p:cBhvr>
                                        <p:cTn id="166" dur="1000"/>
                                        <p:tgtEl>
                                          <p:spTgt spid="30"/>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1"/>
                                        </p:tgtEl>
                                        <p:attrNameLst>
                                          <p:attrName>style.visibility</p:attrName>
                                        </p:attrNameLst>
                                      </p:cBhvr>
                                      <p:to>
                                        <p:strVal val="visible"/>
                                      </p:to>
                                    </p:set>
                                    <p:anim calcmode="lin" valueType="num">
                                      <p:cBhvr>
                                        <p:cTn id="169" dur="1000" fill="hold"/>
                                        <p:tgtEl>
                                          <p:spTgt spid="31"/>
                                        </p:tgtEl>
                                        <p:attrNameLst>
                                          <p:attrName>ppt_w</p:attrName>
                                        </p:attrNameLst>
                                      </p:cBhvr>
                                      <p:tavLst>
                                        <p:tav tm="0">
                                          <p:val>
                                            <p:fltVal val="0"/>
                                          </p:val>
                                        </p:tav>
                                        <p:tav tm="100000">
                                          <p:val>
                                            <p:strVal val="#ppt_w"/>
                                          </p:val>
                                        </p:tav>
                                      </p:tavLst>
                                    </p:anim>
                                    <p:anim calcmode="lin" valueType="num">
                                      <p:cBhvr>
                                        <p:cTn id="170" dur="1000" fill="hold"/>
                                        <p:tgtEl>
                                          <p:spTgt spid="31"/>
                                        </p:tgtEl>
                                        <p:attrNameLst>
                                          <p:attrName>ppt_h</p:attrName>
                                        </p:attrNameLst>
                                      </p:cBhvr>
                                      <p:tavLst>
                                        <p:tav tm="0">
                                          <p:val>
                                            <p:fltVal val="0"/>
                                          </p:val>
                                        </p:tav>
                                        <p:tav tm="100000">
                                          <p:val>
                                            <p:strVal val="#ppt_h"/>
                                          </p:val>
                                        </p:tav>
                                      </p:tavLst>
                                    </p:anim>
                                    <p:anim calcmode="lin" valueType="num">
                                      <p:cBhvr>
                                        <p:cTn id="171" dur="1000" fill="hold"/>
                                        <p:tgtEl>
                                          <p:spTgt spid="31"/>
                                        </p:tgtEl>
                                        <p:attrNameLst>
                                          <p:attrName>style.rotation</p:attrName>
                                        </p:attrNameLst>
                                      </p:cBhvr>
                                      <p:tavLst>
                                        <p:tav tm="0">
                                          <p:val>
                                            <p:fltVal val="90"/>
                                          </p:val>
                                        </p:tav>
                                        <p:tav tm="100000">
                                          <p:val>
                                            <p:fltVal val="0"/>
                                          </p:val>
                                        </p:tav>
                                      </p:tavLst>
                                    </p:anim>
                                    <p:animEffect transition="in" filter="fade">
                                      <p:cBhvr>
                                        <p:cTn id="172" dur="1000"/>
                                        <p:tgtEl>
                                          <p:spTgt spid="31"/>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2"/>
                                        </p:tgtEl>
                                        <p:attrNameLst>
                                          <p:attrName>style.visibility</p:attrName>
                                        </p:attrNameLst>
                                      </p:cBhvr>
                                      <p:to>
                                        <p:strVal val="visible"/>
                                      </p:to>
                                    </p:set>
                                    <p:anim calcmode="lin" valueType="num">
                                      <p:cBhvr>
                                        <p:cTn id="175" dur="1000" fill="hold"/>
                                        <p:tgtEl>
                                          <p:spTgt spid="32"/>
                                        </p:tgtEl>
                                        <p:attrNameLst>
                                          <p:attrName>ppt_w</p:attrName>
                                        </p:attrNameLst>
                                      </p:cBhvr>
                                      <p:tavLst>
                                        <p:tav tm="0">
                                          <p:val>
                                            <p:fltVal val="0"/>
                                          </p:val>
                                        </p:tav>
                                        <p:tav tm="100000">
                                          <p:val>
                                            <p:strVal val="#ppt_w"/>
                                          </p:val>
                                        </p:tav>
                                      </p:tavLst>
                                    </p:anim>
                                    <p:anim calcmode="lin" valueType="num">
                                      <p:cBhvr>
                                        <p:cTn id="176" dur="1000" fill="hold"/>
                                        <p:tgtEl>
                                          <p:spTgt spid="32"/>
                                        </p:tgtEl>
                                        <p:attrNameLst>
                                          <p:attrName>ppt_h</p:attrName>
                                        </p:attrNameLst>
                                      </p:cBhvr>
                                      <p:tavLst>
                                        <p:tav tm="0">
                                          <p:val>
                                            <p:fltVal val="0"/>
                                          </p:val>
                                        </p:tav>
                                        <p:tav tm="100000">
                                          <p:val>
                                            <p:strVal val="#ppt_h"/>
                                          </p:val>
                                        </p:tav>
                                      </p:tavLst>
                                    </p:anim>
                                    <p:anim calcmode="lin" valueType="num">
                                      <p:cBhvr>
                                        <p:cTn id="177" dur="1000" fill="hold"/>
                                        <p:tgtEl>
                                          <p:spTgt spid="32"/>
                                        </p:tgtEl>
                                        <p:attrNameLst>
                                          <p:attrName>style.rotation</p:attrName>
                                        </p:attrNameLst>
                                      </p:cBhvr>
                                      <p:tavLst>
                                        <p:tav tm="0">
                                          <p:val>
                                            <p:fltVal val="90"/>
                                          </p:val>
                                        </p:tav>
                                        <p:tav tm="100000">
                                          <p:val>
                                            <p:fltVal val="0"/>
                                          </p:val>
                                        </p:tav>
                                      </p:tavLst>
                                    </p:anim>
                                    <p:animEffect transition="in" filter="fade">
                                      <p:cBhvr>
                                        <p:cTn id="178" dur="1000"/>
                                        <p:tgtEl>
                                          <p:spTgt spid="32"/>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3"/>
                                        </p:tgtEl>
                                        <p:attrNameLst>
                                          <p:attrName>style.visibility</p:attrName>
                                        </p:attrNameLst>
                                      </p:cBhvr>
                                      <p:to>
                                        <p:strVal val="visible"/>
                                      </p:to>
                                    </p:set>
                                    <p:anim calcmode="lin" valueType="num">
                                      <p:cBhvr>
                                        <p:cTn id="181" dur="1000" fill="hold"/>
                                        <p:tgtEl>
                                          <p:spTgt spid="33"/>
                                        </p:tgtEl>
                                        <p:attrNameLst>
                                          <p:attrName>ppt_w</p:attrName>
                                        </p:attrNameLst>
                                      </p:cBhvr>
                                      <p:tavLst>
                                        <p:tav tm="0">
                                          <p:val>
                                            <p:fltVal val="0"/>
                                          </p:val>
                                        </p:tav>
                                        <p:tav tm="100000">
                                          <p:val>
                                            <p:strVal val="#ppt_w"/>
                                          </p:val>
                                        </p:tav>
                                      </p:tavLst>
                                    </p:anim>
                                    <p:anim calcmode="lin" valueType="num">
                                      <p:cBhvr>
                                        <p:cTn id="182" dur="1000" fill="hold"/>
                                        <p:tgtEl>
                                          <p:spTgt spid="33"/>
                                        </p:tgtEl>
                                        <p:attrNameLst>
                                          <p:attrName>ppt_h</p:attrName>
                                        </p:attrNameLst>
                                      </p:cBhvr>
                                      <p:tavLst>
                                        <p:tav tm="0">
                                          <p:val>
                                            <p:fltVal val="0"/>
                                          </p:val>
                                        </p:tav>
                                        <p:tav tm="100000">
                                          <p:val>
                                            <p:strVal val="#ppt_h"/>
                                          </p:val>
                                        </p:tav>
                                      </p:tavLst>
                                    </p:anim>
                                    <p:anim calcmode="lin" valueType="num">
                                      <p:cBhvr>
                                        <p:cTn id="183" dur="1000" fill="hold"/>
                                        <p:tgtEl>
                                          <p:spTgt spid="33"/>
                                        </p:tgtEl>
                                        <p:attrNameLst>
                                          <p:attrName>style.rotation</p:attrName>
                                        </p:attrNameLst>
                                      </p:cBhvr>
                                      <p:tavLst>
                                        <p:tav tm="0">
                                          <p:val>
                                            <p:fltVal val="90"/>
                                          </p:val>
                                        </p:tav>
                                        <p:tav tm="100000">
                                          <p:val>
                                            <p:fltVal val="0"/>
                                          </p:val>
                                        </p:tav>
                                      </p:tavLst>
                                    </p:anim>
                                    <p:animEffect transition="in" filter="fade">
                                      <p:cBhvr>
                                        <p:cTn id="184" dur="1000"/>
                                        <p:tgtEl>
                                          <p:spTgt spid="33"/>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4"/>
                                        </p:tgtEl>
                                        <p:attrNameLst>
                                          <p:attrName>style.visibility</p:attrName>
                                        </p:attrNameLst>
                                      </p:cBhvr>
                                      <p:to>
                                        <p:strVal val="visible"/>
                                      </p:to>
                                    </p:set>
                                    <p:anim calcmode="lin" valueType="num">
                                      <p:cBhvr>
                                        <p:cTn id="187" dur="1000" fill="hold"/>
                                        <p:tgtEl>
                                          <p:spTgt spid="34"/>
                                        </p:tgtEl>
                                        <p:attrNameLst>
                                          <p:attrName>ppt_w</p:attrName>
                                        </p:attrNameLst>
                                      </p:cBhvr>
                                      <p:tavLst>
                                        <p:tav tm="0">
                                          <p:val>
                                            <p:fltVal val="0"/>
                                          </p:val>
                                        </p:tav>
                                        <p:tav tm="100000">
                                          <p:val>
                                            <p:strVal val="#ppt_w"/>
                                          </p:val>
                                        </p:tav>
                                      </p:tavLst>
                                    </p:anim>
                                    <p:anim calcmode="lin" valueType="num">
                                      <p:cBhvr>
                                        <p:cTn id="188" dur="1000" fill="hold"/>
                                        <p:tgtEl>
                                          <p:spTgt spid="34"/>
                                        </p:tgtEl>
                                        <p:attrNameLst>
                                          <p:attrName>ppt_h</p:attrName>
                                        </p:attrNameLst>
                                      </p:cBhvr>
                                      <p:tavLst>
                                        <p:tav tm="0">
                                          <p:val>
                                            <p:fltVal val="0"/>
                                          </p:val>
                                        </p:tav>
                                        <p:tav tm="100000">
                                          <p:val>
                                            <p:strVal val="#ppt_h"/>
                                          </p:val>
                                        </p:tav>
                                      </p:tavLst>
                                    </p:anim>
                                    <p:anim calcmode="lin" valueType="num">
                                      <p:cBhvr>
                                        <p:cTn id="189" dur="1000" fill="hold"/>
                                        <p:tgtEl>
                                          <p:spTgt spid="34"/>
                                        </p:tgtEl>
                                        <p:attrNameLst>
                                          <p:attrName>style.rotation</p:attrName>
                                        </p:attrNameLst>
                                      </p:cBhvr>
                                      <p:tavLst>
                                        <p:tav tm="0">
                                          <p:val>
                                            <p:fltVal val="90"/>
                                          </p:val>
                                        </p:tav>
                                        <p:tav tm="100000">
                                          <p:val>
                                            <p:fltVal val="0"/>
                                          </p:val>
                                        </p:tav>
                                      </p:tavLst>
                                    </p:anim>
                                    <p:animEffect transition="in" filter="fade">
                                      <p:cBhvr>
                                        <p:cTn id="190" dur="1000"/>
                                        <p:tgtEl>
                                          <p:spTgt spid="34"/>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5"/>
                                        </p:tgtEl>
                                        <p:attrNameLst>
                                          <p:attrName>style.visibility</p:attrName>
                                        </p:attrNameLst>
                                      </p:cBhvr>
                                      <p:to>
                                        <p:strVal val="visible"/>
                                      </p:to>
                                    </p:set>
                                    <p:anim calcmode="lin" valueType="num">
                                      <p:cBhvr>
                                        <p:cTn id="193" dur="1000" fill="hold"/>
                                        <p:tgtEl>
                                          <p:spTgt spid="35"/>
                                        </p:tgtEl>
                                        <p:attrNameLst>
                                          <p:attrName>ppt_w</p:attrName>
                                        </p:attrNameLst>
                                      </p:cBhvr>
                                      <p:tavLst>
                                        <p:tav tm="0">
                                          <p:val>
                                            <p:fltVal val="0"/>
                                          </p:val>
                                        </p:tav>
                                        <p:tav tm="100000">
                                          <p:val>
                                            <p:strVal val="#ppt_w"/>
                                          </p:val>
                                        </p:tav>
                                      </p:tavLst>
                                    </p:anim>
                                    <p:anim calcmode="lin" valueType="num">
                                      <p:cBhvr>
                                        <p:cTn id="194" dur="1000" fill="hold"/>
                                        <p:tgtEl>
                                          <p:spTgt spid="35"/>
                                        </p:tgtEl>
                                        <p:attrNameLst>
                                          <p:attrName>ppt_h</p:attrName>
                                        </p:attrNameLst>
                                      </p:cBhvr>
                                      <p:tavLst>
                                        <p:tav tm="0">
                                          <p:val>
                                            <p:fltVal val="0"/>
                                          </p:val>
                                        </p:tav>
                                        <p:tav tm="100000">
                                          <p:val>
                                            <p:strVal val="#ppt_h"/>
                                          </p:val>
                                        </p:tav>
                                      </p:tavLst>
                                    </p:anim>
                                    <p:anim calcmode="lin" valueType="num">
                                      <p:cBhvr>
                                        <p:cTn id="195" dur="1000" fill="hold"/>
                                        <p:tgtEl>
                                          <p:spTgt spid="35"/>
                                        </p:tgtEl>
                                        <p:attrNameLst>
                                          <p:attrName>style.rotation</p:attrName>
                                        </p:attrNameLst>
                                      </p:cBhvr>
                                      <p:tavLst>
                                        <p:tav tm="0">
                                          <p:val>
                                            <p:fltVal val="90"/>
                                          </p:val>
                                        </p:tav>
                                        <p:tav tm="100000">
                                          <p:val>
                                            <p:fltVal val="0"/>
                                          </p:val>
                                        </p:tav>
                                      </p:tavLst>
                                    </p:anim>
                                    <p:animEffect transition="in" filter="fade">
                                      <p:cBhvr>
                                        <p:cTn id="196" dur="1000"/>
                                        <p:tgtEl>
                                          <p:spTgt spid="35"/>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6"/>
                                        </p:tgtEl>
                                        <p:attrNameLst>
                                          <p:attrName>style.visibility</p:attrName>
                                        </p:attrNameLst>
                                      </p:cBhvr>
                                      <p:to>
                                        <p:strVal val="visible"/>
                                      </p:to>
                                    </p:set>
                                    <p:anim calcmode="lin" valueType="num">
                                      <p:cBhvr>
                                        <p:cTn id="199" dur="1000" fill="hold"/>
                                        <p:tgtEl>
                                          <p:spTgt spid="36"/>
                                        </p:tgtEl>
                                        <p:attrNameLst>
                                          <p:attrName>ppt_w</p:attrName>
                                        </p:attrNameLst>
                                      </p:cBhvr>
                                      <p:tavLst>
                                        <p:tav tm="0">
                                          <p:val>
                                            <p:fltVal val="0"/>
                                          </p:val>
                                        </p:tav>
                                        <p:tav tm="100000">
                                          <p:val>
                                            <p:strVal val="#ppt_w"/>
                                          </p:val>
                                        </p:tav>
                                      </p:tavLst>
                                    </p:anim>
                                    <p:anim calcmode="lin" valueType="num">
                                      <p:cBhvr>
                                        <p:cTn id="200" dur="1000" fill="hold"/>
                                        <p:tgtEl>
                                          <p:spTgt spid="36"/>
                                        </p:tgtEl>
                                        <p:attrNameLst>
                                          <p:attrName>ppt_h</p:attrName>
                                        </p:attrNameLst>
                                      </p:cBhvr>
                                      <p:tavLst>
                                        <p:tav tm="0">
                                          <p:val>
                                            <p:fltVal val="0"/>
                                          </p:val>
                                        </p:tav>
                                        <p:tav tm="100000">
                                          <p:val>
                                            <p:strVal val="#ppt_h"/>
                                          </p:val>
                                        </p:tav>
                                      </p:tavLst>
                                    </p:anim>
                                    <p:anim calcmode="lin" valueType="num">
                                      <p:cBhvr>
                                        <p:cTn id="201" dur="1000" fill="hold"/>
                                        <p:tgtEl>
                                          <p:spTgt spid="36"/>
                                        </p:tgtEl>
                                        <p:attrNameLst>
                                          <p:attrName>style.rotation</p:attrName>
                                        </p:attrNameLst>
                                      </p:cBhvr>
                                      <p:tavLst>
                                        <p:tav tm="0">
                                          <p:val>
                                            <p:fltVal val="90"/>
                                          </p:val>
                                        </p:tav>
                                        <p:tav tm="100000">
                                          <p:val>
                                            <p:fltVal val="0"/>
                                          </p:val>
                                        </p:tav>
                                      </p:tavLst>
                                    </p:anim>
                                    <p:animEffect transition="in" filter="fade">
                                      <p:cBhvr>
                                        <p:cTn id="202" dur="1000"/>
                                        <p:tgtEl>
                                          <p:spTgt spid="36"/>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37"/>
                                        </p:tgtEl>
                                        <p:attrNameLst>
                                          <p:attrName>style.visibility</p:attrName>
                                        </p:attrNameLst>
                                      </p:cBhvr>
                                      <p:to>
                                        <p:strVal val="visible"/>
                                      </p:to>
                                    </p:set>
                                    <p:anim calcmode="lin" valueType="num">
                                      <p:cBhvr>
                                        <p:cTn id="205" dur="1000" fill="hold"/>
                                        <p:tgtEl>
                                          <p:spTgt spid="37"/>
                                        </p:tgtEl>
                                        <p:attrNameLst>
                                          <p:attrName>ppt_w</p:attrName>
                                        </p:attrNameLst>
                                      </p:cBhvr>
                                      <p:tavLst>
                                        <p:tav tm="0">
                                          <p:val>
                                            <p:fltVal val="0"/>
                                          </p:val>
                                        </p:tav>
                                        <p:tav tm="100000">
                                          <p:val>
                                            <p:strVal val="#ppt_w"/>
                                          </p:val>
                                        </p:tav>
                                      </p:tavLst>
                                    </p:anim>
                                    <p:anim calcmode="lin" valueType="num">
                                      <p:cBhvr>
                                        <p:cTn id="206" dur="1000" fill="hold"/>
                                        <p:tgtEl>
                                          <p:spTgt spid="37"/>
                                        </p:tgtEl>
                                        <p:attrNameLst>
                                          <p:attrName>ppt_h</p:attrName>
                                        </p:attrNameLst>
                                      </p:cBhvr>
                                      <p:tavLst>
                                        <p:tav tm="0">
                                          <p:val>
                                            <p:fltVal val="0"/>
                                          </p:val>
                                        </p:tav>
                                        <p:tav tm="100000">
                                          <p:val>
                                            <p:strVal val="#ppt_h"/>
                                          </p:val>
                                        </p:tav>
                                      </p:tavLst>
                                    </p:anim>
                                    <p:anim calcmode="lin" valueType="num">
                                      <p:cBhvr>
                                        <p:cTn id="207" dur="1000" fill="hold"/>
                                        <p:tgtEl>
                                          <p:spTgt spid="37"/>
                                        </p:tgtEl>
                                        <p:attrNameLst>
                                          <p:attrName>style.rotation</p:attrName>
                                        </p:attrNameLst>
                                      </p:cBhvr>
                                      <p:tavLst>
                                        <p:tav tm="0">
                                          <p:val>
                                            <p:fltVal val="90"/>
                                          </p:val>
                                        </p:tav>
                                        <p:tav tm="100000">
                                          <p:val>
                                            <p:fltVal val="0"/>
                                          </p:val>
                                        </p:tav>
                                      </p:tavLst>
                                    </p:anim>
                                    <p:animEffect transition="in" filter="fade">
                                      <p:cBhvr>
                                        <p:cTn id="208" dur="1000"/>
                                        <p:tgtEl>
                                          <p:spTgt spid="37"/>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38"/>
                                        </p:tgtEl>
                                        <p:attrNameLst>
                                          <p:attrName>style.visibility</p:attrName>
                                        </p:attrNameLst>
                                      </p:cBhvr>
                                      <p:to>
                                        <p:strVal val="visible"/>
                                      </p:to>
                                    </p:set>
                                    <p:anim calcmode="lin" valueType="num">
                                      <p:cBhvr>
                                        <p:cTn id="211" dur="1000" fill="hold"/>
                                        <p:tgtEl>
                                          <p:spTgt spid="38"/>
                                        </p:tgtEl>
                                        <p:attrNameLst>
                                          <p:attrName>ppt_w</p:attrName>
                                        </p:attrNameLst>
                                      </p:cBhvr>
                                      <p:tavLst>
                                        <p:tav tm="0">
                                          <p:val>
                                            <p:fltVal val="0"/>
                                          </p:val>
                                        </p:tav>
                                        <p:tav tm="100000">
                                          <p:val>
                                            <p:strVal val="#ppt_w"/>
                                          </p:val>
                                        </p:tav>
                                      </p:tavLst>
                                    </p:anim>
                                    <p:anim calcmode="lin" valueType="num">
                                      <p:cBhvr>
                                        <p:cTn id="212" dur="1000" fill="hold"/>
                                        <p:tgtEl>
                                          <p:spTgt spid="38"/>
                                        </p:tgtEl>
                                        <p:attrNameLst>
                                          <p:attrName>ppt_h</p:attrName>
                                        </p:attrNameLst>
                                      </p:cBhvr>
                                      <p:tavLst>
                                        <p:tav tm="0">
                                          <p:val>
                                            <p:fltVal val="0"/>
                                          </p:val>
                                        </p:tav>
                                        <p:tav tm="100000">
                                          <p:val>
                                            <p:strVal val="#ppt_h"/>
                                          </p:val>
                                        </p:tav>
                                      </p:tavLst>
                                    </p:anim>
                                    <p:anim calcmode="lin" valueType="num">
                                      <p:cBhvr>
                                        <p:cTn id="213" dur="1000" fill="hold"/>
                                        <p:tgtEl>
                                          <p:spTgt spid="38"/>
                                        </p:tgtEl>
                                        <p:attrNameLst>
                                          <p:attrName>style.rotation</p:attrName>
                                        </p:attrNameLst>
                                      </p:cBhvr>
                                      <p:tavLst>
                                        <p:tav tm="0">
                                          <p:val>
                                            <p:fltVal val="90"/>
                                          </p:val>
                                        </p:tav>
                                        <p:tav tm="100000">
                                          <p:val>
                                            <p:fltVal val="0"/>
                                          </p:val>
                                        </p:tav>
                                      </p:tavLst>
                                    </p:anim>
                                    <p:animEffect transition="in" filter="fade">
                                      <p:cBhvr>
                                        <p:cTn id="214" dur="1000"/>
                                        <p:tgtEl>
                                          <p:spTgt spid="38"/>
                                        </p:tgtEl>
                                      </p:cBhvr>
                                    </p:animEffect>
                                  </p:childTnLst>
                                </p:cTn>
                              </p:par>
                              <p:par>
                                <p:cTn id="215" presetID="31" presetClass="entr" presetSubtype="0" fill="hold" grpId="0" nodeType="withEffect">
                                  <p:stCondLst>
                                    <p:cond delay="0"/>
                                  </p:stCondLst>
                                  <p:childTnLst>
                                    <p:set>
                                      <p:cBhvr>
                                        <p:cTn id="216" dur="1" fill="hold">
                                          <p:stCondLst>
                                            <p:cond delay="0"/>
                                          </p:stCondLst>
                                        </p:cTn>
                                        <p:tgtEl>
                                          <p:spTgt spid="39"/>
                                        </p:tgtEl>
                                        <p:attrNameLst>
                                          <p:attrName>style.visibility</p:attrName>
                                        </p:attrNameLst>
                                      </p:cBhvr>
                                      <p:to>
                                        <p:strVal val="visible"/>
                                      </p:to>
                                    </p:set>
                                    <p:anim calcmode="lin" valueType="num">
                                      <p:cBhvr>
                                        <p:cTn id="217" dur="1000" fill="hold"/>
                                        <p:tgtEl>
                                          <p:spTgt spid="39"/>
                                        </p:tgtEl>
                                        <p:attrNameLst>
                                          <p:attrName>ppt_w</p:attrName>
                                        </p:attrNameLst>
                                      </p:cBhvr>
                                      <p:tavLst>
                                        <p:tav tm="0">
                                          <p:val>
                                            <p:fltVal val="0"/>
                                          </p:val>
                                        </p:tav>
                                        <p:tav tm="100000">
                                          <p:val>
                                            <p:strVal val="#ppt_w"/>
                                          </p:val>
                                        </p:tav>
                                      </p:tavLst>
                                    </p:anim>
                                    <p:anim calcmode="lin" valueType="num">
                                      <p:cBhvr>
                                        <p:cTn id="218" dur="1000" fill="hold"/>
                                        <p:tgtEl>
                                          <p:spTgt spid="39"/>
                                        </p:tgtEl>
                                        <p:attrNameLst>
                                          <p:attrName>ppt_h</p:attrName>
                                        </p:attrNameLst>
                                      </p:cBhvr>
                                      <p:tavLst>
                                        <p:tav tm="0">
                                          <p:val>
                                            <p:fltVal val="0"/>
                                          </p:val>
                                        </p:tav>
                                        <p:tav tm="100000">
                                          <p:val>
                                            <p:strVal val="#ppt_h"/>
                                          </p:val>
                                        </p:tav>
                                      </p:tavLst>
                                    </p:anim>
                                    <p:anim calcmode="lin" valueType="num">
                                      <p:cBhvr>
                                        <p:cTn id="219" dur="1000" fill="hold"/>
                                        <p:tgtEl>
                                          <p:spTgt spid="39"/>
                                        </p:tgtEl>
                                        <p:attrNameLst>
                                          <p:attrName>style.rotation</p:attrName>
                                        </p:attrNameLst>
                                      </p:cBhvr>
                                      <p:tavLst>
                                        <p:tav tm="0">
                                          <p:val>
                                            <p:fltVal val="90"/>
                                          </p:val>
                                        </p:tav>
                                        <p:tav tm="100000">
                                          <p:val>
                                            <p:fltVal val="0"/>
                                          </p:val>
                                        </p:tav>
                                      </p:tavLst>
                                    </p:anim>
                                    <p:animEffect transition="in" filter="fade">
                                      <p:cBhvr>
                                        <p:cTn id="220" dur="1000"/>
                                        <p:tgtEl>
                                          <p:spTgt spid="39"/>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40"/>
                                        </p:tgtEl>
                                        <p:attrNameLst>
                                          <p:attrName>style.visibility</p:attrName>
                                        </p:attrNameLst>
                                      </p:cBhvr>
                                      <p:to>
                                        <p:strVal val="visible"/>
                                      </p:to>
                                    </p:set>
                                    <p:anim calcmode="lin" valueType="num">
                                      <p:cBhvr>
                                        <p:cTn id="223" dur="1000" fill="hold"/>
                                        <p:tgtEl>
                                          <p:spTgt spid="40"/>
                                        </p:tgtEl>
                                        <p:attrNameLst>
                                          <p:attrName>ppt_w</p:attrName>
                                        </p:attrNameLst>
                                      </p:cBhvr>
                                      <p:tavLst>
                                        <p:tav tm="0">
                                          <p:val>
                                            <p:fltVal val="0"/>
                                          </p:val>
                                        </p:tav>
                                        <p:tav tm="100000">
                                          <p:val>
                                            <p:strVal val="#ppt_w"/>
                                          </p:val>
                                        </p:tav>
                                      </p:tavLst>
                                    </p:anim>
                                    <p:anim calcmode="lin" valueType="num">
                                      <p:cBhvr>
                                        <p:cTn id="224" dur="1000" fill="hold"/>
                                        <p:tgtEl>
                                          <p:spTgt spid="40"/>
                                        </p:tgtEl>
                                        <p:attrNameLst>
                                          <p:attrName>ppt_h</p:attrName>
                                        </p:attrNameLst>
                                      </p:cBhvr>
                                      <p:tavLst>
                                        <p:tav tm="0">
                                          <p:val>
                                            <p:fltVal val="0"/>
                                          </p:val>
                                        </p:tav>
                                        <p:tav tm="100000">
                                          <p:val>
                                            <p:strVal val="#ppt_h"/>
                                          </p:val>
                                        </p:tav>
                                      </p:tavLst>
                                    </p:anim>
                                    <p:anim calcmode="lin" valueType="num">
                                      <p:cBhvr>
                                        <p:cTn id="225" dur="1000" fill="hold"/>
                                        <p:tgtEl>
                                          <p:spTgt spid="40"/>
                                        </p:tgtEl>
                                        <p:attrNameLst>
                                          <p:attrName>style.rotation</p:attrName>
                                        </p:attrNameLst>
                                      </p:cBhvr>
                                      <p:tavLst>
                                        <p:tav tm="0">
                                          <p:val>
                                            <p:fltVal val="90"/>
                                          </p:val>
                                        </p:tav>
                                        <p:tav tm="100000">
                                          <p:val>
                                            <p:fltVal val="0"/>
                                          </p:val>
                                        </p:tav>
                                      </p:tavLst>
                                    </p:anim>
                                    <p:animEffect transition="in" filter="fade">
                                      <p:cBhvr>
                                        <p:cTn id="226" dur="1000"/>
                                        <p:tgtEl>
                                          <p:spTgt spid="40"/>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41"/>
                                        </p:tgtEl>
                                        <p:attrNameLst>
                                          <p:attrName>style.visibility</p:attrName>
                                        </p:attrNameLst>
                                      </p:cBhvr>
                                      <p:to>
                                        <p:strVal val="visible"/>
                                      </p:to>
                                    </p:set>
                                    <p:anim calcmode="lin" valueType="num">
                                      <p:cBhvr>
                                        <p:cTn id="229" dur="1000" fill="hold"/>
                                        <p:tgtEl>
                                          <p:spTgt spid="41"/>
                                        </p:tgtEl>
                                        <p:attrNameLst>
                                          <p:attrName>ppt_w</p:attrName>
                                        </p:attrNameLst>
                                      </p:cBhvr>
                                      <p:tavLst>
                                        <p:tav tm="0">
                                          <p:val>
                                            <p:fltVal val="0"/>
                                          </p:val>
                                        </p:tav>
                                        <p:tav tm="100000">
                                          <p:val>
                                            <p:strVal val="#ppt_w"/>
                                          </p:val>
                                        </p:tav>
                                      </p:tavLst>
                                    </p:anim>
                                    <p:anim calcmode="lin" valueType="num">
                                      <p:cBhvr>
                                        <p:cTn id="230" dur="1000" fill="hold"/>
                                        <p:tgtEl>
                                          <p:spTgt spid="41"/>
                                        </p:tgtEl>
                                        <p:attrNameLst>
                                          <p:attrName>ppt_h</p:attrName>
                                        </p:attrNameLst>
                                      </p:cBhvr>
                                      <p:tavLst>
                                        <p:tav tm="0">
                                          <p:val>
                                            <p:fltVal val="0"/>
                                          </p:val>
                                        </p:tav>
                                        <p:tav tm="100000">
                                          <p:val>
                                            <p:strVal val="#ppt_h"/>
                                          </p:val>
                                        </p:tav>
                                      </p:tavLst>
                                    </p:anim>
                                    <p:anim calcmode="lin" valueType="num">
                                      <p:cBhvr>
                                        <p:cTn id="231" dur="1000" fill="hold"/>
                                        <p:tgtEl>
                                          <p:spTgt spid="41"/>
                                        </p:tgtEl>
                                        <p:attrNameLst>
                                          <p:attrName>style.rotation</p:attrName>
                                        </p:attrNameLst>
                                      </p:cBhvr>
                                      <p:tavLst>
                                        <p:tav tm="0">
                                          <p:val>
                                            <p:fltVal val="90"/>
                                          </p:val>
                                        </p:tav>
                                        <p:tav tm="100000">
                                          <p:val>
                                            <p:fltVal val="0"/>
                                          </p:val>
                                        </p:tav>
                                      </p:tavLst>
                                    </p:anim>
                                    <p:animEffect transition="in" filter="fade">
                                      <p:cBhvr>
                                        <p:cTn id="232" dur="1000"/>
                                        <p:tgtEl>
                                          <p:spTgt spid="41"/>
                                        </p:tgtEl>
                                      </p:cBhvr>
                                    </p:animEffect>
                                  </p:childTnLst>
                                </p:cTn>
                              </p:par>
                              <p:par>
                                <p:cTn id="233" presetID="31" presetClass="entr" presetSubtype="0" fill="hold" nodeType="withEffect">
                                  <p:stCondLst>
                                    <p:cond delay="0"/>
                                  </p:stCondLst>
                                  <p:childTnLst>
                                    <p:set>
                                      <p:cBhvr>
                                        <p:cTn id="234" dur="1" fill="hold">
                                          <p:stCondLst>
                                            <p:cond delay="0"/>
                                          </p:stCondLst>
                                        </p:cTn>
                                        <p:tgtEl>
                                          <p:spTgt spid="2089"/>
                                        </p:tgtEl>
                                        <p:attrNameLst>
                                          <p:attrName>style.visibility</p:attrName>
                                        </p:attrNameLst>
                                      </p:cBhvr>
                                      <p:to>
                                        <p:strVal val="visible"/>
                                      </p:to>
                                    </p:set>
                                    <p:anim calcmode="lin" valueType="num">
                                      <p:cBhvr>
                                        <p:cTn id="235" dur="1000" fill="hold"/>
                                        <p:tgtEl>
                                          <p:spTgt spid="2089"/>
                                        </p:tgtEl>
                                        <p:attrNameLst>
                                          <p:attrName>ppt_w</p:attrName>
                                        </p:attrNameLst>
                                      </p:cBhvr>
                                      <p:tavLst>
                                        <p:tav tm="0">
                                          <p:val>
                                            <p:fltVal val="0"/>
                                          </p:val>
                                        </p:tav>
                                        <p:tav tm="100000">
                                          <p:val>
                                            <p:strVal val="#ppt_w"/>
                                          </p:val>
                                        </p:tav>
                                      </p:tavLst>
                                    </p:anim>
                                    <p:anim calcmode="lin" valueType="num">
                                      <p:cBhvr>
                                        <p:cTn id="236" dur="1000" fill="hold"/>
                                        <p:tgtEl>
                                          <p:spTgt spid="2089"/>
                                        </p:tgtEl>
                                        <p:attrNameLst>
                                          <p:attrName>ppt_h</p:attrName>
                                        </p:attrNameLst>
                                      </p:cBhvr>
                                      <p:tavLst>
                                        <p:tav tm="0">
                                          <p:val>
                                            <p:fltVal val="0"/>
                                          </p:val>
                                        </p:tav>
                                        <p:tav tm="100000">
                                          <p:val>
                                            <p:strVal val="#ppt_h"/>
                                          </p:val>
                                        </p:tav>
                                      </p:tavLst>
                                    </p:anim>
                                    <p:anim calcmode="lin" valueType="num">
                                      <p:cBhvr>
                                        <p:cTn id="237" dur="1000" fill="hold"/>
                                        <p:tgtEl>
                                          <p:spTgt spid="2089"/>
                                        </p:tgtEl>
                                        <p:attrNameLst>
                                          <p:attrName>style.rotation</p:attrName>
                                        </p:attrNameLst>
                                      </p:cBhvr>
                                      <p:tavLst>
                                        <p:tav tm="0">
                                          <p:val>
                                            <p:fltVal val="90"/>
                                          </p:val>
                                        </p:tav>
                                        <p:tav tm="100000">
                                          <p:val>
                                            <p:fltVal val="0"/>
                                          </p:val>
                                        </p:tav>
                                      </p:tavLst>
                                    </p:anim>
                                    <p:animEffect transition="in" filter="fade">
                                      <p:cBhvr>
                                        <p:cTn id="238" dur="1000"/>
                                        <p:tgtEl>
                                          <p:spTgt spid="2089"/>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42"/>
                                        </p:tgtEl>
                                        <p:attrNameLst>
                                          <p:attrName>style.visibility</p:attrName>
                                        </p:attrNameLst>
                                      </p:cBhvr>
                                      <p:to>
                                        <p:strVal val="visible"/>
                                      </p:to>
                                    </p:set>
                                    <p:anim calcmode="lin" valueType="num">
                                      <p:cBhvr>
                                        <p:cTn id="241" dur="1000" fill="hold"/>
                                        <p:tgtEl>
                                          <p:spTgt spid="42"/>
                                        </p:tgtEl>
                                        <p:attrNameLst>
                                          <p:attrName>ppt_w</p:attrName>
                                        </p:attrNameLst>
                                      </p:cBhvr>
                                      <p:tavLst>
                                        <p:tav tm="0">
                                          <p:val>
                                            <p:fltVal val="0"/>
                                          </p:val>
                                        </p:tav>
                                        <p:tav tm="100000">
                                          <p:val>
                                            <p:strVal val="#ppt_w"/>
                                          </p:val>
                                        </p:tav>
                                      </p:tavLst>
                                    </p:anim>
                                    <p:anim calcmode="lin" valueType="num">
                                      <p:cBhvr>
                                        <p:cTn id="242" dur="1000" fill="hold"/>
                                        <p:tgtEl>
                                          <p:spTgt spid="42"/>
                                        </p:tgtEl>
                                        <p:attrNameLst>
                                          <p:attrName>ppt_h</p:attrName>
                                        </p:attrNameLst>
                                      </p:cBhvr>
                                      <p:tavLst>
                                        <p:tav tm="0">
                                          <p:val>
                                            <p:fltVal val="0"/>
                                          </p:val>
                                        </p:tav>
                                        <p:tav tm="100000">
                                          <p:val>
                                            <p:strVal val="#ppt_h"/>
                                          </p:val>
                                        </p:tav>
                                      </p:tavLst>
                                    </p:anim>
                                    <p:anim calcmode="lin" valueType="num">
                                      <p:cBhvr>
                                        <p:cTn id="243" dur="1000" fill="hold"/>
                                        <p:tgtEl>
                                          <p:spTgt spid="42"/>
                                        </p:tgtEl>
                                        <p:attrNameLst>
                                          <p:attrName>style.rotation</p:attrName>
                                        </p:attrNameLst>
                                      </p:cBhvr>
                                      <p:tavLst>
                                        <p:tav tm="0">
                                          <p:val>
                                            <p:fltVal val="90"/>
                                          </p:val>
                                        </p:tav>
                                        <p:tav tm="100000">
                                          <p:val>
                                            <p:fltVal val="0"/>
                                          </p:val>
                                        </p:tav>
                                      </p:tavLst>
                                    </p:anim>
                                    <p:animEffect transition="in" filter="fade">
                                      <p:cBhvr>
                                        <p:cTn id="244" dur="1000"/>
                                        <p:tgtEl>
                                          <p:spTgt spid="42"/>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43"/>
                                        </p:tgtEl>
                                        <p:attrNameLst>
                                          <p:attrName>style.visibility</p:attrName>
                                        </p:attrNameLst>
                                      </p:cBhvr>
                                      <p:to>
                                        <p:strVal val="visible"/>
                                      </p:to>
                                    </p:set>
                                    <p:anim calcmode="lin" valueType="num">
                                      <p:cBhvr>
                                        <p:cTn id="247" dur="1000" fill="hold"/>
                                        <p:tgtEl>
                                          <p:spTgt spid="43"/>
                                        </p:tgtEl>
                                        <p:attrNameLst>
                                          <p:attrName>ppt_w</p:attrName>
                                        </p:attrNameLst>
                                      </p:cBhvr>
                                      <p:tavLst>
                                        <p:tav tm="0">
                                          <p:val>
                                            <p:fltVal val="0"/>
                                          </p:val>
                                        </p:tav>
                                        <p:tav tm="100000">
                                          <p:val>
                                            <p:strVal val="#ppt_w"/>
                                          </p:val>
                                        </p:tav>
                                      </p:tavLst>
                                    </p:anim>
                                    <p:anim calcmode="lin" valueType="num">
                                      <p:cBhvr>
                                        <p:cTn id="248" dur="1000" fill="hold"/>
                                        <p:tgtEl>
                                          <p:spTgt spid="43"/>
                                        </p:tgtEl>
                                        <p:attrNameLst>
                                          <p:attrName>ppt_h</p:attrName>
                                        </p:attrNameLst>
                                      </p:cBhvr>
                                      <p:tavLst>
                                        <p:tav tm="0">
                                          <p:val>
                                            <p:fltVal val="0"/>
                                          </p:val>
                                        </p:tav>
                                        <p:tav tm="100000">
                                          <p:val>
                                            <p:strVal val="#ppt_h"/>
                                          </p:val>
                                        </p:tav>
                                      </p:tavLst>
                                    </p:anim>
                                    <p:anim calcmode="lin" valueType="num">
                                      <p:cBhvr>
                                        <p:cTn id="249" dur="1000" fill="hold"/>
                                        <p:tgtEl>
                                          <p:spTgt spid="43"/>
                                        </p:tgtEl>
                                        <p:attrNameLst>
                                          <p:attrName>style.rotation</p:attrName>
                                        </p:attrNameLst>
                                      </p:cBhvr>
                                      <p:tavLst>
                                        <p:tav tm="0">
                                          <p:val>
                                            <p:fltVal val="90"/>
                                          </p:val>
                                        </p:tav>
                                        <p:tav tm="100000">
                                          <p:val>
                                            <p:fltVal val="0"/>
                                          </p:val>
                                        </p:tav>
                                      </p:tavLst>
                                    </p:anim>
                                    <p:animEffect transition="in" filter="fade">
                                      <p:cBhvr>
                                        <p:cTn id="250" dur="1000"/>
                                        <p:tgtEl>
                                          <p:spTgt spid="43"/>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44"/>
                                        </p:tgtEl>
                                        <p:attrNameLst>
                                          <p:attrName>style.visibility</p:attrName>
                                        </p:attrNameLst>
                                      </p:cBhvr>
                                      <p:to>
                                        <p:strVal val="visible"/>
                                      </p:to>
                                    </p:set>
                                    <p:anim calcmode="lin" valueType="num">
                                      <p:cBhvr>
                                        <p:cTn id="253" dur="1000" fill="hold"/>
                                        <p:tgtEl>
                                          <p:spTgt spid="44"/>
                                        </p:tgtEl>
                                        <p:attrNameLst>
                                          <p:attrName>ppt_w</p:attrName>
                                        </p:attrNameLst>
                                      </p:cBhvr>
                                      <p:tavLst>
                                        <p:tav tm="0">
                                          <p:val>
                                            <p:fltVal val="0"/>
                                          </p:val>
                                        </p:tav>
                                        <p:tav tm="100000">
                                          <p:val>
                                            <p:strVal val="#ppt_w"/>
                                          </p:val>
                                        </p:tav>
                                      </p:tavLst>
                                    </p:anim>
                                    <p:anim calcmode="lin" valueType="num">
                                      <p:cBhvr>
                                        <p:cTn id="254" dur="1000" fill="hold"/>
                                        <p:tgtEl>
                                          <p:spTgt spid="44"/>
                                        </p:tgtEl>
                                        <p:attrNameLst>
                                          <p:attrName>ppt_h</p:attrName>
                                        </p:attrNameLst>
                                      </p:cBhvr>
                                      <p:tavLst>
                                        <p:tav tm="0">
                                          <p:val>
                                            <p:fltVal val="0"/>
                                          </p:val>
                                        </p:tav>
                                        <p:tav tm="100000">
                                          <p:val>
                                            <p:strVal val="#ppt_h"/>
                                          </p:val>
                                        </p:tav>
                                      </p:tavLst>
                                    </p:anim>
                                    <p:anim calcmode="lin" valueType="num">
                                      <p:cBhvr>
                                        <p:cTn id="255" dur="1000" fill="hold"/>
                                        <p:tgtEl>
                                          <p:spTgt spid="44"/>
                                        </p:tgtEl>
                                        <p:attrNameLst>
                                          <p:attrName>style.rotation</p:attrName>
                                        </p:attrNameLst>
                                      </p:cBhvr>
                                      <p:tavLst>
                                        <p:tav tm="0">
                                          <p:val>
                                            <p:fltVal val="90"/>
                                          </p:val>
                                        </p:tav>
                                        <p:tav tm="100000">
                                          <p:val>
                                            <p:fltVal val="0"/>
                                          </p:val>
                                        </p:tav>
                                      </p:tavLst>
                                    </p:anim>
                                    <p:animEffect transition="in" filter="fade">
                                      <p:cBhvr>
                                        <p:cTn id="256" dur="1000"/>
                                        <p:tgtEl>
                                          <p:spTgt spid="44"/>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45"/>
                                        </p:tgtEl>
                                        <p:attrNameLst>
                                          <p:attrName>style.visibility</p:attrName>
                                        </p:attrNameLst>
                                      </p:cBhvr>
                                      <p:to>
                                        <p:strVal val="visible"/>
                                      </p:to>
                                    </p:set>
                                    <p:anim calcmode="lin" valueType="num">
                                      <p:cBhvr>
                                        <p:cTn id="259" dur="1000" fill="hold"/>
                                        <p:tgtEl>
                                          <p:spTgt spid="45"/>
                                        </p:tgtEl>
                                        <p:attrNameLst>
                                          <p:attrName>ppt_w</p:attrName>
                                        </p:attrNameLst>
                                      </p:cBhvr>
                                      <p:tavLst>
                                        <p:tav tm="0">
                                          <p:val>
                                            <p:fltVal val="0"/>
                                          </p:val>
                                        </p:tav>
                                        <p:tav tm="100000">
                                          <p:val>
                                            <p:strVal val="#ppt_w"/>
                                          </p:val>
                                        </p:tav>
                                      </p:tavLst>
                                    </p:anim>
                                    <p:anim calcmode="lin" valueType="num">
                                      <p:cBhvr>
                                        <p:cTn id="260" dur="1000" fill="hold"/>
                                        <p:tgtEl>
                                          <p:spTgt spid="45"/>
                                        </p:tgtEl>
                                        <p:attrNameLst>
                                          <p:attrName>ppt_h</p:attrName>
                                        </p:attrNameLst>
                                      </p:cBhvr>
                                      <p:tavLst>
                                        <p:tav tm="0">
                                          <p:val>
                                            <p:fltVal val="0"/>
                                          </p:val>
                                        </p:tav>
                                        <p:tav tm="100000">
                                          <p:val>
                                            <p:strVal val="#ppt_h"/>
                                          </p:val>
                                        </p:tav>
                                      </p:tavLst>
                                    </p:anim>
                                    <p:anim calcmode="lin" valueType="num">
                                      <p:cBhvr>
                                        <p:cTn id="261" dur="1000" fill="hold"/>
                                        <p:tgtEl>
                                          <p:spTgt spid="45"/>
                                        </p:tgtEl>
                                        <p:attrNameLst>
                                          <p:attrName>style.rotation</p:attrName>
                                        </p:attrNameLst>
                                      </p:cBhvr>
                                      <p:tavLst>
                                        <p:tav tm="0">
                                          <p:val>
                                            <p:fltVal val="90"/>
                                          </p:val>
                                        </p:tav>
                                        <p:tav tm="100000">
                                          <p:val>
                                            <p:fltVal val="0"/>
                                          </p:val>
                                        </p:tav>
                                      </p:tavLst>
                                    </p:anim>
                                    <p:animEffect transition="in" filter="fade">
                                      <p:cBhvr>
                                        <p:cTn id="262"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animBg="1"/>
      <p:bldP spid="20" grpId="0" animBg="1"/>
      <p:bldP spid="21" grpId="0" animBg="1"/>
      <p:bldP spid="22" grpId="0"/>
      <p:bldP spid="23" grpId="0" animBg="1"/>
      <p:bldP spid="24" grpId="0"/>
      <p:bldP spid="25" grpId="0" animBg="1"/>
      <p:bldP spid="26" grpId="0"/>
      <p:bldP spid="27" grpId="0" animBg="1"/>
      <p:bldP spid="28" grpId="0" animBg="1"/>
      <p:bldP spid="29" grpId="0"/>
      <p:bldP spid="30" grpId="0"/>
      <p:bldP spid="31" grpId="0"/>
      <p:bldP spid="32" grpId="0" animBg="1"/>
      <p:bldP spid="33" grpId="0" animBg="1"/>
      <p:bldP spid="34" grpId="0" animBg="1"/>
      <p:bldP spid="35" grpId="0" animBg="1"/>
      <p:bldP spid="36" grpId="0" animBg="1"/>
      <p:bldP spid="37" grpId="0" animBg="1"/>
      <p:bldP spid="38" grpId="0"/>
      <p:bldP spid="39" grpId="0" animBg="1"/>
      <p:bldP spid="40" grpId="0" animBg="1"/>
      <p:bldP spid="41" grpId="0" animBg="1"/>
      <p:bldP spid="42" grpId="0"/>
      <p:bldP spid="43" grpId="0" animBg="1"/>
      <p:bldP spid="44" grpId="0"/>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8AB031-4D55-4344-9456-12A2271D763E}"/>
              </a:ext>
            </a:extLst>
          </p:cNvPr>
          <p:cNvSpPr>
            <a:spLocks noGrp="1"/>
          </p:cNvSpPr>
          <p:nvPr>
            <p:ph type="sldNum" sz="quarter" idx="12"/>
          </p:nvPr>
        </p:nvSpPr>
        <p:spPr/>
        <p:txBody>
          <a:bodyPr/>
          <a:lstStyle/>
          <a:p>
            <a:fld id="{1E1B8BD3-EEEF-4896-BEE3-06C250004F3C}" type="slidenum">
              <a:rPr lang="en-US" smtClean="0"/>
              <a:pPr/>
              <a:t>13</a:t>
            </a:fld>
            <a:endParaRPr lang="en-US"/>
          </a:p>
        </p:txBody>
      </p:sp>
      <p:sp>
        <p:nvSpPr>
          <p:cNvPr id="3" name="TextBox 2">
            <a:extLst>
              <a:ext uri="{FF2B5EF4-FFF2-40B4-BE49-F238E27FC236}">
                <a16:creationId xmlns:a16="http://schemas.microsoft.com/office/drawing/2014/main" id="{1CD3084A-107E-41AF-8C9E-5AC5ECA5E636}"/>
              </a:ext>
            </a:extLst>
          </p:cNvPr>
          <p:cNvSpPr txBox="1"/>
          <p:nvPr/>
        </p:nvSpPr>
        <p:spPr>
          <a:xfrm>
            <a:off x="1015068" y="992853"/>
            <a:ext cx="10523290" cy="2831544"/>
          </a:xfrm>
          <a:prstGeom prst="rect">
            <a:avLst/>
          </a:prstGeom>
          <a:noFill/>
        </p:spPr>
        <p:txBody>
          <a:bodyPr wrap="square" rtlCol="0">
            <a:spAutoFit/>
          </a:bodyPr>
          <a:lstStyle/>
          <a:p>
            <a:r>
              <a:rPr lang="en-US" sz="1600" dirty="0">
                <a:latin typeface="Arial Narrow" panose="020B0606020202030204" pitchFamily="34" charset="0"/>
              </a:rPr>
              <a:t>The last subject we were discussing was 2019 and we haven't completed that study but it's something you can study and grow on your own time. We've taken a few dates to this already, what are we taking?   We have the 220 that took us to 1799, to the end of the French revolution, and the setting up of a dictator or Napoleon.</a:t>
            </a:r>
          </a:p>
          <a:p>
            <a:endParaRPr lang="en-US" sz="1600" dirty="0">
              <a:latin typeface="Arial Narrow" panose="020B0606020202030204" pitchFamily="34" charset="0"/>
            </a:endParaRPr>
          </a:p>
          <a:p>
            <a:r>
              <a:rPr lang="en-US" sz="1600" dirty="0">
                <a:latin typeface="Arial Narrow" panose="020B0606020202030204" pitchFamily="34" charset="0"/>
              </a:rPr>
              <a:t>Next we have the 126 that takes us to 1893 and we mark the Sunday law and the Catholic Mirror in the Chicago World's Fair.</a:t>
            </a:r>
            <a:br>
              <a:rPr lang="en-US" sz="1600" dirty="0">
                <a:latin typeface="Arial Narrow" panose="020B0606020202030204" pitchFamily="34" charset="0"/>
              </a:rPr>
            </a:br>
            <a:br>
              <a:rPr lang="en-US" sz="1600" dirty="0">
                <a:latin typeface="Arial Narrow" panose="020B0606020202030204" pitchFamily="34" charset="0"/>
              </a:rPr>
            </a:br>
            <a:r>
              <a:rPr lang="en-US" sz="1600" dirty="0">
                <a:latin typeface="Arial Narrow" panose="020B0606020202030204" pitchFamily="34" charset="0"/>
              </a:rPr>
              <a:t>In 1865 the Civil War ended and based on 2014 we can take that to 2019. 1956 takes us to 2019. Then the 245 takes to 1774 in our building of the logic of the 245. What do we see setup? The first Continental Congress, the very beginning of independent government in the United States taking us to the very end.</a:t>
            </a:r>
          </a:p>
          <a:p>
            <a:endParaRPr lang="en-US" sz="1600" dirty="0">
              <a:latin typeface="Arial Narrow" panose="020B0606020202030204" pitchFamily="34" charset="0"/>
            </a:endParaRPr>
          </a:p>
          <a:p>
            <a:r>
              <a:rPr lang="en-US" dirty="0"/>
              <a:t> </a:t>
            </a:r>
          </a:p>
        </p:txBody>
      </p:sp>
      <p:sp>
        <p:nvSpPr>
          <p:cNvPr id="17" name="Line 15">
            <a:extLst>
              <a:ext uri="{FF2B5EF4-FFF2-40B4-BE49-F238E27FC236}">
                <a16:creationId xmlns:a16="http://schemas.microsoft.com/office/drawing/2014/main" id="{83B62E77-52D5-407B-B190-8C1D93C6CBEA}"/>
              </a:ext>
            </a:extLst>
          </p:cNvPr>
          <p:cNvSpPr>
            <a:spLocks noChangeShapeType="1"/>
          </p:cNvSpPr>
          <p:nvPr/>
        </p:nvSpPr>
        <p:spPr bwMode="auto">
          <a:xfrm>
            <a:off x="2464790" y="5140353"/>
            <a:ext cx="66294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6">
            <a:extLst>
              <a:ext uri="{FF2B5EF4-FFF2-40B4-BE49-F238E27FC236}">
                <a16:creationId xmlns:a16="http://schemas.microsoft.com/office/drawing/2014/main" id="{95899A4A-6C53-462F-8C1E-DFAB8209F324}"/>
              </a:ext>
            </a:extLst>
          </p:cNvPr>
          <p:cNvSpPr>
            <a:spLocks noChangeShapeType="1"/>
          </p:cNvSpPr>
          <p:nvPr/>
        </p:nvSpPr>
        <p:spPr bwMode="auto">
          <a:xfrm>
            <a:off x="8865590" y="462600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7">
            <a:extLst>
              <a:ext uri="{FF2B5EF4-FFF2-40B4-BE49-F238E27FC236}">
                <a16:creationId xmlns:a16="http://schemas.microsoft.com/office/drawing/2014/main" id="{0F924203-5779-40AE-B558-C35BEE6F735B}"/>
              </a:ext>
            </a:extLst>
          </p:cNvPr>
          <p:cNvSpPr>
            <a:spLocks noChangeShapeType="1"/>
          </p:cNvSpPr>
          <p:nvPr/>
        </p:nvSpPr>
        <p:spPr bwMode="auto">
          <a:xfrm>
            <a:off x="8694140" y="462600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8">
            <a:extLst>
              <a:ext uri="{FF2B5EF4-FFF2-40B4-BE49-F238E27FC236}">
                <a16:creationId xmlns:a16="http://schemas.microsoft.com/office/drawing/2014/main" id="{4BB06DF1-5716-4A47-9AEE-DD881BA77AF1}"/>
              </a:ext>
            </a:extLst>
          </p:cNvPr>
          <p:cNvSpPr txBox="1">
            <a:spLocks noChangeArrowheads="1"/>
          </p:cNvSpPr>
          <p:nvPr/>
        </p:nvSpPr>
        <p:spPr bwMode="auto">
          <a:xfrm>
            <a:off x="8694140" y="4225953"/>
            <a:ext cx="3429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19">
            <a:extLst>
              <a:ext uri="{FF2B5EF4-FFF2-40B4-BE49-F238E27FC236}">
                <a16:creationId xmlns:a16="http://schemas.microsoft.com/office/drawing/2014/main" id="{5F18534C-94BE-4427-858B-C9CC8C0EC0C0}"/>
              </a:ext>
            </a:extLst>
          </p:cNvPr>
          <p:cNvSpPr>
            <a:spLocks noChangeShapeType="1"/>
          </p:cNvSpPr>
          <p:nvPr/>
        </p:nvSpPr>
        <p:spPr bwMode="auto">
          <a:xfrm>
            <a:off x="4007840" y="462600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0">
            <a:extLst>
              <a:ext uri="{FF2B5EF4-FFF2-40B4-BE49-F238E27FC236}">
                <a16:creationId xmlns:a16="http://schemas.microsoft.com/office/drawing/2014/main" id="{6A07831F-4D58-4A45-B325-10769E61B47E}"/>
              </a:ext>
            </a:extLst>
          </p:cNvPr>
          <p:cNvSpPr>
            <a:spLocks noChangeShapeType="1"/>
          </p:cNvSpPr>
          <p:nvPr/>
        </p:nvSpPr>
        <p:spPr bwMode="auto">
          <a:xfrm>
            <a:off x="3836390" y="462600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1">
            <a:extLst>
              <a:ext uri="{FF2B5EF4-FFF2-40B4-BE49-F238E27FC236}">
                <a16:creationId xmlns:a16="http://schemas.microsoft.com/office/drawing/2014/main" id="{D418A291-CCE2-4D93-B173-7188E9E273DB}"/>
              </a:ext>
            </a:extLst>
          </p:cNvPr>
          <p:cNvSpPr txBox="1">
            <a:spLocks noChangeArrowheads="1"/>
          </p:cNvSpPr>
          <p:nvPr/>
        </p:nvSpPr>
        <p:spPr bwMode="auto">
          <a:xfrm>
            <a:off x="3836390" y="4225953"/>
            <a:ext cx="3429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2">
            <a:extLst>
              <a:ext uri="{FF2B5EF4-FFF2-40B4-BE49-F238E27FC236}">
                <a16:creationId xmlns:a16="http://schemas.microsoft.com/office/drawing/2014/main" id="{E4B859E8-7FA8-4316-9429-B21689313E78}"/>
              </a:ext>
            </a:extLst>
          </p:cNvPr>
          <p:cNvSpPr txBox="1">
            <a:spLocks noChangeArrowheads="1"/>
          </p:cNvSpPr>
          <p:nvPr/>
        </p:nvSpPr>
        <p:spPr bwMode="auto">
          <a:xfrm>
            <a:off x="3779240" y="5197503"/>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Napoleon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3">
            <a:extLst>
              <a:ext uri="{FF2B5EF4-FFF2-40B4-BE49-F238E27FC236}">
                <a16:creationId xmlns:a16="http://schemas.microsoft.com/office/drawing/2014/main" id="{8FEF468C-EF41-4905-92C1-E1950E2B26C1}"/>
              </a:ext>
            </a:extLst>
          </p:cNvPr>
          <p:cNvSpPr>
            <a:spLocks noChangeShapeType="1"/>
          </p:cNvSpPr>
          <p:nvPr/>
        </p:nvSpPr>
        <p:spPr bwMode="auto">
          <a:xfrm>
            <a:off x="3493490" y="3597303"/>
            <a:ext cx="53721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4">
            <a:extLst>
              <a:ext uri="{FF2B5EF4-FFF2-40B4-BE49-F238E27FC236}">
                <a16:creationId xmlns:a16="http://schemas.microsoft.com/office/drawing/2014/main" id="{F04F55F9-6208-49CE-8418-493E92463399}"/>
              </a:ext>
            </a:extLst>
          </p:cNvPr>
          <p:cNvSpPr>
            <a:spLocks noChangeShapeType="1"/>
          </p:cNvSpPr>
          <p:nvPr/>
        </p:nvSpPr>
        <p:spPr bwMode="auto">
          <a:xfrm>
            <a:off x="4007840" y="3597303"/>
            <a:ext cx="0" cy="6286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6746FFBE-28F4-428E-B706-78A5E37BEA58}"/>
              </a:ext>
            </a:extLst>
          </p:cNvPr>
          <p:cNvSpPr>
            <a:spLocks noChangeShapeType="1"/>
          </p:cNvSpPr>
          <p:nvPr/>
        </p:nvSpPr>
        <p:spPr bwMode="auto">
          <a:xfrm>
            <a:off x="8865590" y="3597303"/>
            <a:ext cx="0" cy="5715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6">
            <a:extLst>
              <a:ext uri="{FF2B5EF4-FFF2-40B4-BE49-F238E27FC236}">
                <a16:creationId xmlns:a16="http://schemas.microsoft.com/office/drawing/2014/main" id="{D9B61014-0EDC-4EEC-82D8-1EA45D6530F3}"/>
              </a:ext>
            </a:extLst>
          </p:cNvPr>
          <p:cNvSpPr>
            <a:spLocks noChangeShapeType="1"/>
          </p:cNvSpPr>
          <p:nvPr/>
        </p:nvSpPr>
        <p:spPr bwMode="auto">
          <a:xfrm>
            <a:off x="4922240" y="462600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7">
            <a:extLst>
              <a:ext uri="{FF2B5EF4-FFF2-40B4-BE49-F238E27FC236}">
                <a16:creationId xmlns:a16="http://schemas.microsoft.com/office/drawing/2014/main" id="{565C8B5B-5037-4194-955E-2D82A85325E1}"/>
              </a:ext>
            </a:extLst>
          </p:cNvPr>
          <p:cNvSpPr>
            <a:spLocks noChangeShapeType="1"/>
          </p:cNvSpPr>
          <p:nvPr/>
        </p:nvSpPr>
        <p:spPr bwMode="auto">
          <a:xfrm>
            <a:off x="4750790" y="462600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8">
            <a:extLst>
              <a:ext uri="{FF2B5EF4-FFF2-40B4-BE49-F238E27FC236}">
                <a16:creationId xmlns:a16="http://schemas.microsoft.com/office/drawing/2014/main" id="{63365313-21EA-41A8-9E02-352A02722164}"/>
              </a:ext>
            </a:extLst>
          </p:cNvPr>
          <p:cNvSpPr txBox="1">
            <a:spLocks noChangeArrowheads="1"/>
          </p:cNvSpPr>
          <p:nvPr/>
        </p:nvSpPr>
        <p:spPr bwMode="auto">
          <a:xfrm>
            <a:off x="4750790" y="439740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29">
            <a:extLst>
              <a:ext uri="{FF2B5EF4-FFF2-40B4-BE49-F238E27FC236}">
                <a16:creationId xmlns:a16="http://schemas.microsoft.com/office/drawing/2014/main" id="{7BF571EB-6785-4167-A2FC-A6FDD5AFB21C}"/>
              </a:ext>
            </a:extLst>
          </p:cNvPr>
          <p:cNvSpPr>
            <a:spLocks noChangeShapeType="1"/>
          </p:cNvSpPr>
          <p:nvPr/>
        </p:nvSpPr>
        <p:spPr bwMode="auto">
          <a:xfrm>
            <a:off x="5322290" y="462600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0">
            <a:extLst>
              <a:ext uri="{FF2B5EF4-FFF2-40B4-BE49-F238E27FC236}">
                <a16:creationId xmlns:a16="http://schemas.microsoft.com/office/drawing/2014/main" id="{A5C3B467-5E0E-4A17-BA77-467F8ACF1A58}"/>
              </a:ext>
            </a:extLst>
          </p:cNvPr>
          <p:cNvSpPr>
            <a:spLocks noChangeShapeType="1"/>
          </p:cNvSpPr>
          <p:nvPr/>
        </p:nvSpPr>
        <p:spPr bwMode="auto">
          <a:xfrm>
            <a:off x="5150840" y="462600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31">
            <a:extLst>
              <a:ext uri="{FF2B5EF4-FFF2-40B4-BE49-F238E27FC236}">
                <a16:creationId xmlns:a16="http://schemas.microsoft.com/office/drawing/2014/main" id="{871705CE-32AA-403B-B8F4-3851BB3A6A86}"/>
              </a:ext>
            </a:extLst>
          </p:cNvPr>
          <p:cNvSpPr txBox="1">
            <a:spLocks noChangeArrowheads="1"/>
          </p:cNvSpPr>
          <p:nvPr/>
        </p:nvSpPr>
        <p:spPr bwMode="auto">
          <a:xfrm>
            <a:off x="5150840" y="439740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32">
            <a:extLst>
              <a:ext uri="{FF2B5EF4-FFF2-40B4-BE49-F238E27FC236}">
                <a16:creationId xmlns:a16="http://schemas.microsoft.com/office/drawing/2014/main" id="{244276AA-FFA2-453D-98CA-BCAEB336B12D}"/>
              </a:ext>
            </a:extLst>
          </p:cNvPr>
          <p:cNvSpPr>
            <a:spLocks noChangeShapeType="1"/>
          </p:cNvSpPr>
          <p:nvPr/>
        </p:nvSpPr>
        <p:spPr bwMode="auto">
          <a:xfrm>
            <a:off x="5379440" y="3883053"/>
            <a:ext cx="3486150" cy="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33">
            <a:extLst>
              <a:ext uri="{FF2B5EF4-FFF2-40B4-BE49-F238E27FC236}">
                <a16:creationId xmlns:a16="http://schemas.microsoft.com/office/drawing/2014/main" id="{EFFDC7FB-C4D3-4E69-9947-B4745EF80707}"/>
              </a:ext>
            </a:extLst>
          </p:cNvPr>
          <p:cNvSpPr>
            <a:spLocks noChangeShapeType="1"/>
          </p:cNvSpPr>
          <p:nvPr/>
        </p:nvSpPr>
        <p:spPr bwMode="auto">
          <a:xfrm>
            <a:off x="5379440" y="3883053"/>
            <a:ext cx="0" cy="2857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7">
            <a:extLst>
              <a:ext uri="{FF2B5EF4-FFF2-40B4-BE49-F238E27FC236}">
                <a16:creationId xmlns:a16="http://schemas.microsoft.com/office/drawing/2014/main" id="{D6F51F1C-DEA8-42B9-826A-62F5914A1963}"/>
              </a:ext>
            </a:extLst>
          </p:cNvPr>
          <p:cNvSpPr>
            <a:spLocks noChangeShapeType="1"/>
          </p:cNvSpPr>
          <p:nvPr/>
        </p:nvSpPr>
        <p:spPr bwMode="auto">
          <a:xfrm>
            <a:off x="7436840" y="4854603"/>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38">
            <a:extLst>
              <a:ext uri="{FF2B5EF4-FFF2-40B4-BE49-F238E27FC236}">
                <a16:creationId xmlns:a16="http://schemas.microsoft.com/office/drawing/2014/main" id="{7537F6A4-74B4-4F4B-B31D-9D8A8A1724DB}"/>
              </a:ext>
            </a:extLst>
          </p:cNvPr>
          <p:cNvSpPr>
            <a:spLocks noChangeShapeType="1"/>
          </p:cNvSpPr>
          <p:nvPr/>
        </p:nvSpPr>
        <p:spPr bwMode="auto">
          <a:xfrm>
            <a:off x="7265390" y="485460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39">
            <a:extLst>
              <a:ext uri="{FF2B5EF4-FFF2-40B4-BE49-F238E27FC236}">
                <a16:creationId xmlns:a16="http://schemas.microsoft.com/office/drawing/2014/main" id="{5B7DE3D7-F57E-4C57-BD1D-2B07E4EE5E86}"/>
              </a:ext>
            </a:extLst>
          </p:cNvPr>
          <p:cNvSpPr txBox="1">
            <a:spLocks noChangeArrowheads="1"/>
          </p:cNvSpPr>
          <p:nvPr/>
        </p:nvSpPr>
        <p:spPr bwMode="auto">
          <a:xfrm>
            <a:off x="7265390" y="462600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C829FF85-E824-41C1-9E01-7A69FAC4B717}"/>
              </a:ext>
            </a:extLst>
          </p:cNvPr>
          <p:cNvSpPr>
            <a:spLocks noChangeShapeType="1"/>
          </p:cNvSpPr>
          <p:nvPr/>
        </p:nvSpPr>
        <p:spPr bwMode="auto">
          <a:xfrm>
            <a:off x="4979390" y="3711603"/>
            <a:ext cx="3886200" cy="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41">
            <a:extLst>
              <a:ext uri="{FF2B5EF4-FFF2-40B4-BE49-F238E27FC236}">
                <a16:creationId xmlns:a16="http://schemas.microsoft.com/office/drawing/2014/main" id="{68F46B44-2006-4407-87E6-574D5BEB30DD}"/>
              </a:ext>
            </a:extLst>
          </p:cNvPr>
          <p:cNvSpPr>
            <a:spLocks noChangeShapeType="1"/>
          </p:cNvSpPr>
          <p:nvPr/>
        </p:nvSpPr>
        <p:spPr bwMode="auto">
          <a:xfrm>
            <a:off x="4979390" y="3711603"/>
            <a:ext cx="0" cy="4572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42">
            <a:extLst>
              <a:ext uri="{FF2B5EF4-FFF2-40B4-BE49-F238E27FC236}">
                <a16:creationId xmlns:a16="http://schemas.microsoft.com/office/drawing/2014/main" id="{B9D5BA98-F26E-4BF0-BD39-B259F7360A14}"/>
              </a:ext>
            </a:extLst>
          </p:cNvPr>
          <p:cNvSpPr txBox="1">
            <a:spLocks noChangeArrowheads="1"/>
          </p:cNvSpPr>
          <p:nvPr/>
        </p:nvSpPr>
        <p:spPr bwMode="auto">
          <a:xfrm>
            <a:off x="4007840" y="359730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43">
            <a:extLst>
              <a:ext uri="{FF2B5EF4-FFF2-40B4-BE49-F238E27FC236}">
                <a16:creationId xmlns:a16="http://schemas.microsoft.com/office/drawing/2014/main" id="{E7A8D38E-203D-4A48-8D58-2EE3E03E9606}"/>
              </a:ext>
            </a:extLst>
          </p:cNvPr>
          <p:cNvSpPr txBox="1">
            <a:spLocks noChangeArrowheads="1"/>
          </p:cNvSpPr>
          <p:nvPr/>
        </p:nvSpPr>
        <p:spPr bwMode="auto">
          <a:xfrm>
            <a:off x="4979390" y="3711603"/>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4">
            <a:extLst>
              <a:ext uri="{FF2B5EF4-FFF2-40B4-BE49-F238E27FC236}">
                <a16:creationId xmlns:a16="http://schemas.microsoft.com/office/drawing/2014/main" id="{D2959E81-C4CA-4A45-BB03-0175A31DB1CE}"/>
              </a:ext>
            </a:extLst>
          </p:cNvPr>
          <p:cNvSpPr txBox="1">
            <a:spLocks noChangeArrowheads="1"/>
          </p:cNvSpPr>
          <p:nvPr/>
        </p:nvSpPr>
        <p:spPr bwMode="auto">
          <a:xfrm>
            <a:off x="5379440" y="388305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45">
            <a:extLst>
              <a:ext uri="{FF2B5EF4-FFF2-40B4-BE49-F238E27FC236}">
                <a16:creationId xmlns:a16="http://schemas.microsoft.com/office/drawing/2014/main" id="{53EB660F-5E0C-49B7-99D9-10D9C0FF7E47}"/>
              </a:ext>
            </a:extLst>
          </p:cNvPr>
          <p:cNvSpPr>
            <a:spLocks noChangeShapeType="1"/>
          </p:cNvSpPr>
          <p:nvPr/>
        </p:nvSpPr>
        <p:spPr bwMode="auto">
          <a:xfrm flipV="1">
            <a:off x="7551140" y="4454553"/>
            <a:ext cx="1143000" cy="171450"/>
          </a:xfrm>
          <a:prstGeom prst="line">
            <a:avLst/>
          </a:prstGeom>
          <a:noFill/>
          <a:ln w="317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Text Box 46">
            <a:extLst>
              <a:ext uri="{FF2B5EF4-FFF2-40B4-BE49-F238E27FC236}">
                <a16:creationId xmlns:a16="http://schemas.microsoft.com/office/drawing/2014/main" id="{C76858B2-A7A1-40D0-BC3F-66E6C77D4032}"/>
              </a:ext>
            </a:extLst>
          </p:cNvPr>
          <p:cNvSpPr txBox="1">
            <a:spLocks noChangeArrowheads="1"/>
          </p:cNvSpPr>
          <p:nvPr/>
        </p:nvSpPr>
        <p:spPr bwMode="auto">
          <a:xfrm>
            <a:off x="7665440" y="439740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7">
            <a:extLst>
              <a:ext uri="{FF2B5EF4-FFF2-40B4-BE49-F238E27FC236}">
                <a16:creationId xmlns:a16="http://schemas.microsoft.com/office/drawing/2014/main" id="{C23D7F2F-B95E-40AD-9AE0-985810FECA4C}"/>
              </a:ext>
            </a:extLst>
          </p:cNvPr>
          <p:cNvSpPr>
            <a:spLocks noChangeShapeType="1"/>
          </p:cNvSpPr>
          <p:nvPr/>
        </p:nvSpPr>
        <p:spPr bwMode="auto">
          <a:xfrm>
            <a:off x="3493490" y="462600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8">
            <a:extLst>
              <a:ext uri="{FF2B5EF4-FFF2-40B4-BE49-F238E27FC236}">
                <a16:creationId xmlns:a16="http://schemas.microsoft.com/office/drawing/2014/main" id="{62D2C3E1-ADD9-47C3-9A8D-31A1A58048D2}"/>
              </a:ext>
            </a:extLst>
          </p:cNvPr>
          <p:cNvSpPr>
            <a:spLocks noChangeShapeType="1"/>
          </p:cNvSpPr>
          <p:nvPr/>
        </p:nvSpPr>
        <p:spPr bwMode="auto">
          <a:xfrm>
            <a:off x="3322040" y="462600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49">
            <a:extLst>
              <a:ext uri="{FF2B5EF4-FFF2-40B4-BE49-F238E27FC236}">
                <a16:creationId xmlns:a16="http://schemas.microsoft.com/office/drawing/2014/main" id="{45283D9D-72B6-40FA-8160-DDF46104F7E6}"/>
              </a:ext>
            </a:extLst>
          </p:cNvPr>
          <p:cNvSpPr txBox="1">
            <a:spLocks noChangeArrowheads="1"/>
          </p:cNvSpPr>
          <p:nvPr/>
        </p:nvSpPr>
        <p:spPr bwMode="auto">
          <a:xfrm>
            <a:off x="3322040" y="439740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50">
            <a:extLst>
              <a:ext uri="{FF2B5EF4-FFF2-40B4-BE49-F238E27FC236}">
                <a16:creationId xmlns:a16="http://schemas.microsoft.com/office/drawing/2014/main" id="{0290E2C7-43D0-4915-9DE4-3AEE8A0D9507}"/>
              </a:ext>
            </a:extLst>
          </p:cNvPr>
          <p:cNvSpPr>
            <a:spLocks noChangeShapeType="1"/>
          </p:cNvSpPr>
          <p:nvPr/>
        </p:nvSpPr>
        <p:spPr bwMode="auto">
          <a:xfrm>
            <a:off x="3493490" y="3597303"/>
            <a:ext cx="0" cy="7429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51">
            <a:extLst>
              <a:ext uri="{FF2B5EF4-FFF2-40B4-BE49-F238E27FC236}">
                <a16:creationId xmlns:a16="http://schemas.microsoft.com/office/drawing/2014/main" id="{2E79D65C-082B-4ADF-9FB5-3FE34C2B9B77}"/>
              </a:ext>
            </a:extLst>
          </p:cNvPr>
          <p:cNvSpPr txBox="1">
            <a:spLocks noChangeArrowheads="1"/>
          </p:cNvSpPr>
          <p:nvPr/>
        </p:nvSpPr>
        <p:spPr bwMode="auto">
          <a:xfrm>
            <a:off x="3493490" y="359730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52">
            <a:extLst>
              <a:ext uri="{FF2B5EF4-FFF2-40B4-BE49-F238E27FC236}">
                <a16:creationId xmlns:a16="http://schemas.microsoft.com/office/drawing/2014/main" id="{84F7DE3A-FBC5-4148-84C4-2157D6D1492B}"/>
              </a:ext>
            </a:extLst>
          </p:cNvPr>
          <p:cNvSpPr txBox="1">
            <a:spLocks noChangeArrowheads="1"/>
          </p:cNvSpPr>
          <p:nvPr/>
        </p:nvSpPr>
        <p:spPr bwMode="auto">
          <a:xfrm>
            <a:off x="5207990" y="5197503"/>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3">
            <a:extLst>
              <a:ext uri="{FF2B5EF4-FFF2-40B4-BE49-F238E27FC236}">
                <a16:creationId xmlns:a16="http://schemas.microsoft.com/office/drawing/2014/main" id="{25ADCC00-A7BF-4FBE-A8F1-50D887620779}"/>
              </a:ext>
            </a:extLst>
          </p:cNvPr>
          <p:cNvSpPr txBox="1">
            <a:spLocks noChangeArrowheads="1"/>
          </p:cNvSpPr>
          <p:nvPr/>
        </p:nvSpPr>
        <p:spPr bwMode="auto">
          <a:xfrm>
            <a:off x="3093440" y="5197503"/>
            <a:ext cx="685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Continental Congress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4">
            <a:extLst>
              <a:ext uri="{FF2B5EF4-FFF2-40B4-BE49-F238E27FC236}">
                <a16:creationId xmlns:a16="http://schemas.microsoft.com/office/drawing/2014/main" id="{1F2600F4-7F1F-428D-B617-6534E6D9CB4E}"/>
              </a:ext>
            </a:extLst>
          </p:cNvPr>
          <p:cNvSpPr txBox="1">
            <a:spLocks noChangeArrowheads="1"/>
          </p:cNvSpPr>
          <p:nvPr/>
        </p:nvSpPr>
        <p:spPr bwMode="auto">
          <a:xfrm>
            <a:off x="4693640" y="5197503"/>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Civil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Text Box 55">
            <a:extLst>
              <a:ext uri="{FF2B5EF4-FFF2-40B4-BE49-F238E27FC236}">
                <a16:creationId xmlns:a16="http://schemas.microsoft.com/office/drawing/2014/main" id="{24F5C257-6971-4541-B3FC-2C7C0A81B57F}"/>
              </a:ext>
            </a:extLst>
          </p:cNvPr>
          <p:cNvSpPr txBox="1">
            <a:spLocks noChangeArrowheads="1"/>
          </p:cNvSpPr>
          <p:nvPr/>
        </p:nvSpPr>
        <p:spPr bwMode="auto">
          <a:xfrm>
            <a:off x="7322540" y="5197503"/>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760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fltVal val="0"/>
                                          </p:val>
                                        </p:tav>
                                        <p:tav tm="100000">
                                          <p:val>
                                            <p:strVal val="#ppt_w"/>
                                          </p:val>
                                        </p:tav>
                                      </p:tavLst>
                                    </p:anim>
                                    <p:anim calcmode="lin" valueType="num">
                                      <p:cBhvr>
                                        <p:cTn id="38" dur="1000" fill="hold"/>
                                        <p:tgtEl>
                                          <p:spTgt spid="21"/>
                                        </p:tgtEl>
                                        <p:attrNameLst>
                                          <p:attrName>ppt_h</p:attrName>
                                        </p:attrNameLst>
                                      </p:cBhvr>
                                      <p:tavLst>
                                        <p:tav tm="0">
                                          <p:val>
                                            <p:fltVal val="0"/>
                                          </p:val>
                                        </p:tav>
                                        <p:tav tm="100000">
                                          <p:val>
                                            <p:strVal val="#ppt_h"/>
                                          </p:val>
                                        </p:tav>
                                      </p:tavLst>
                                    </p:anim>
                                    <p:anim calcmode="lin" valueType="num">
                                      <p:cBhvr>
                                        <p:cTn id="39" dur="1000" fill="hold"/>
                                        <p:tgtEl>
                                          <p:spTgt spid="21"/>
                                        </p:tgtEl>
                                        <p:attrNameLst>
                                          <p:attrName>style.rotation</p:attrName>
                                        </p:attrNameLst>
                                      </p:cBhvr>
                                      <p:tavLst>
                                        <p:tav tm="0">
                                          <p:val>
                                            <p:fltVal val="90"/>
                                          </p:val>
                                        </p:tav>
                                        <p:tav tm="100000">
                                          <p:val>
                                            <p:fltVal val="0"/>
                                          </p:val>
                                        </p:tav>
                                      </p:tavLst>
                                    </p:anim>
                                    <p:animEffect transition="in" filter="fade">
                                      <p:cBhvr>
                                        <p:cTn id="40" dur="1000"/>
                                        <p:tgtEl>
                                          <p:spTgt spid="2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1000" fill="hold"/>
                                        <p:tgtEl>
                                          <p:spTgt spid="22"/>
                                        </p:tgtEl>
                                        <p:attrNameLst>
                                          <p:attrName>ppt_w</p:attrName>
                                        </p:attrNameLst>
                                      </p:cBhvr>
                                      <p:tavLst>
                                        <p:tav tm="0">
                                          <p:val>
                                            <p:fltVal val="0"/>
                                          </p:val>
                                        </p:tav>
                                        <p:tav tm="100000">
                                          <p:val>
                                            <p:strVal val="#ppt_w"/>
                                          </p:val>
                                        </p:tav>
                                      </p:tavLst>
                                    </p:anim>
                                    <p:anim calcmode="lin" valueType="num">
                                      <p:cBhvr>
                                        <p:cTn id="44" dur="1000" fill="hold"/>
                                        <p:tgtEl>
                                          <p:spTgt spid="22"/>
                                        </p:tgtEl>
                                        <p:attrNameLst>
                                          <p:attrName>ppt_h</p:attrName>
                                        </p:attrNameLst>
                                      </p:cBhvr>
                                      <p:tavLst>
                                        <p:tav tm="0">
                                          <p:val>
                                            <p:fltVal val="0"/>
                                          </p:val>
                                        </p:tav>
                                        <p:tav tm="100000">
                                          <p:val>
                                            <p:strVal val="#ppt_h"/>
                                          </p:val>
                                        </p:tav>
                                      </p:tavLst>
                                    </p:anim>
                                    <p:anim calcmode="lin" valueType="num">
                                      <p:cBhvr>
                                        <p:cTn id="45" dur="1000" fill="hold"/>
                                        <p:tgtEl>
                                          <p:spTgt spid="22"/>
                                        </p:tgtEl>
                                        <p:attrNameLst>
                                          <p:attrName>style.rotation</p:attrName>
                                        </p:attrNameLst>
                                      </p:cBhvr>
                                      <p:tavLst>
                                        <p:tav tm="0">
                                          <p:val>
                                            <p:fltVal val="90"/>
                                          </p:val>
                                        </p:tav>
                                        <p:tav tm="100000">
                                          <p:val>
                                            <p:fltVal val="0"/>
                                          </p:val>
                                        </p:tav>
                                      </p:tavLst>
                                    </p:anim>
                                    <p:animEffect transition="in" filter="fade">
                                      <p:cBhvr>
                                        <p:cTn id="46" dur="1000"/>
                                        <p:tgtEl>
                                          <p:spTgt spid="2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1000" fill="hold"/>
                                        <p:tgtEl>
                                          <p:spTgt spid="23"/>
                                        </p:tgtEl>
                                        <p:attrNameLst>
                                          <p:attrName>ppt_w</p:attrName>
                                        </p:attrNameLst>
                                      </p:cBhvr>
                                      <p:tavLst>
                                        <p:tav tm="0">
                                          <p:val>
                                            <p:fltVal val="0"/>
                                          </p:val>
                                        </p:tav>
                                        <p:tav tm="100000">
                                          <p:val>
                                            <p:strVal val="#ppt_w"/>
                                          </p:val>
                                        </p:tav>
                                      </p:tavLst>
                                    </p:anim>
                                    <p:anim calcmode="lin" valueType="num">
                                      <p:cBhvr>
                                        <p:cTn id="50" dur="1000" fill="hold"/>
                                        <p:tgtEl>
                                          <p:spTgt spid="23"/>
                                        </p:tgtEl>
                                        <p:attrNameLst>
                                          <p:attrName>ppt_h</p:attrName>
                                        </p:attrNameLst>
                                      </p:cBhvr>
                                      <p:tavLst>
                                        <p:tav tm="0">
                                          <p:val>
                                            <p:fltVal val="0"/>
                                          </p:val>
                                        </p:tav>
                                        <p:tav tm="100000">
                                          <p:val>
                                            <p:strVal val="#ppt_h"/>
                                          </p:val>
                                        </p:tav>
                                      </p:tavLst>
                                    </p:anim>
                                    <p:anim calcmode="lin" valueType="num">
                                      <p:cBhvr>
                                        <p:cTn id="51" dur="1000" fill="hold"/>
                                        <p:tgtEl>
                                          <p:spTgt spid="23"/>
                                        </p:tgtEl>
                                        <p:attrNameLst>
                                          <p:attrName>style.rotation</p:attrName>
                                        </p:attrNameLst>
                                      </p:cBhvr>
                                      <p:tavLst>
                                        <p:tav tm="0">
                                          <p:val>
                                            <p:fltVal val="90"/>
                                          </p:val>
                                        </p:tav>
                                        <p:tav tm="100000">
                                          <p:val>
                                            <p:fltVal val="0"/>
                                          </p:val>
                                        </p:tav>
                                      </p:tavLst>
                                    </p:anim>
                                    <p:animEffect transition="in" filter="fade">
                                      <p:cBhvr>
                                        <p:cTn id="52" dur="1000"/>
                                        <p:tgtEl>
                                          <p:spTgt spid="23"/>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fltVal val="0"/>
                                          </p:val>
                                        </p:tav>
                                        <p:tav tm="100000">
                                          <p:val>
                                            <p:strVal val="#ppt_w"/>
                                          </p:val>
                                        </p:tav>
                                      </p:tavLst>
                                    </p:anim>
                                    <p:anim calcmode="lin" valueType="num">
                                      <p:cBhvr>
                                        <p:cTn id="56" dur="1000" fill="hold"/>
                                        <p:tgtEl>
                                          <p:spTgt spid="24"/>
                                        </p:tgtEl>
                                        <p:attrNameLst>
                                          <p:attrName>ppt_h</p:attrName>
                                        </p:attrNameLst>
                                      </p:cBhvr>
                                      <p:tavLst>
                                        <p:tav tm="0">
                                          <p:val>
                                            <p:fltVal val="0"/>
                                          </p:val>
                                        </p:tav>
                                        <p:tav tm="100000">
                                          <p:val>
                                            <p:strVal val="#ppt_h"/>
                                          </p:val>
                                        </p:tav>
                                      </p:tavLst>
                                    </p:anim>
                                    <p:anim calcmode="lin" valueType="num">
                                      <p:cBhvr>
                                        <p:cTn id="57" dur="1000" fill="hold"/>
                                        <p:tgtEl>
                                          <p:spTgt spid="24"/>
                                        </p:tgtEl>
                                        <p:attrNameLst>
                                          <p:attrName>style.rotation</p:attrName>
                                        </p:attrNameLst>
                                      </p:cBhvr>
                                      <p:tavLst>
                                        <p:tav tm="0">
                                          <p:val>
                                            <p:fltVal val="90"/>
                                          </p:val>
                                        </p:tav>
                                        <p:tav tm="100000">
                                          <p:val>
                                            <p:fltVal val="0"/>
                                          </p:val>
                                        </p:tav>
                                      </p:tavLst>
                                    </p:anim>
                                    <p:animEffect transition="in" filter="fade">
                                      <p:cBhvr>
                                        <p:cTn id="58" dur="1000"/>
                                        <p:tgtEl>
                                          <p:spTgt spid="2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1000" fill="hold"/>
                                        <p:tgtEl>
                                          <p:spTgt spid="25"/>
                                        </p:tgtEl>
                                        <p:attrNameLst>
                                          <p:attrName>ppt_w</p:attrName>
                                        </p:attrNameLst>
                                      </p:cBhvr>
                                      <p:tavLst>
                                        <p:tav tm="0">
                                          <p:val>
                                            <p:fltVal val="0"/>
                                          </p:val>
                                        </p:tav>
                                        <p:tav tm="100000">
                                          <p:val>
                                            <p:strVal val="#ppt_w"/>
                                          </p:val>
                                        </p:tav>
                                      </p:tavLst>
                                    </p:anim>
                                    <p:anim calcmode="lin" valueType="num">
                                      <p:cBhvr>
                                        <p:cTn id="62" dur="1000" fill="hold"/>
                                        <p:tgtEl>
                                          <p:spTgt spid="25"/>
                                        </p:tgtEl>
                                        <p:attrNameLst>
                                          <p:attrName>ppt_h</p:attrName>
                                        </p:attrNameLst>
                                      </p:cBhvr>
                                      <p:tavLst>
                                        <p:tav tm="0">
                                          <p:val>
                                            <p:fltVal val="0"/>
                                          </p:val>
                                        </p:tav>
                                        <p:tav tm="100000">
                                          <p:val>
                                            <p:strVal val="#ppt_h"/>
                                          </p:val>
                                        </p:tav>
                                      </p:tavLst>
                                    </p:anim>
                                    <p:anim calcmode="lin" valueType="num">
                                      <p:cBhvr>
                                        <p:cTn id="63" dur="1000" fill="hold"/>
                                        <p:tgtEl>
                                          <p:spTgt spid="25"/>
                                        </p:tgtEl>
                                        <p:attrNameLst>
                                          <p:attrName>style.rotation</p:attrName>
                                        </p:attrNameLst>
                                      </p:cBhvr>
                                      <p:tavLst>
                                        <p:tav tm="0">
                                          <p:val>
                                            <p:fltVal val="90"/>
                                          </p:val>
                                        </p:tav>
                                        <p:tav tm="100000">
                                          <p:val>
                                            <p:fltVal val="0"/>
                                          </p:val>
                                        </p:tav>
                                      </p:tavLst>
                                    </p:anim>
                                    <p:animEffect transition="in" filter="fade">
                                      <p:cBhvr>
                                        <p:cTn id="64" dur="1000"/>
                                        <p:tgtEl>
                                          <p:spTgt spid="25"/>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1000" fill="hold"/>
                                        <p:tgtEl>
                                          <p:spTgt spid="26"/>
                                        </p:tgtEl>
                                        <p:attrNameLst>
                                          <p:attrName>ppt_w</p:attrName>
                                        </p:attrNameLst>
                                      </p:cBhvr>
                                      <p:tavLst>
                                        <p:tav tm="0">
                                          <p:val>
                                            <p:fltVal val="0"/>
                                          </p:val>
                                        </p:tav>
                                        <p:tav tm="100000">
                                          <p:val>
                                            <p:strVal val="#ppt_w"/>
                                          </p:val>
                                        </p:tav>
                                      </p:tavLst>
                                    </p:anim>
                                    <p:anim calcmode="lin" valueType="num">
                                      <p:cBhvr>
                                        <p:cTn id="68" dur="1000" fill="hold"/>
                                        <p:tgtEl>
                                          <p:spTgt spid="26"/>
                                        </p:tgtEl>
                                        <p:attrNameLst>
                                          <p:attrName>ppt_h</p:attrName>
                                        </p:attrNameLst>
                                      </p:cBhvr>
                                      <p:tavLst>
                                        <p:tav tm="0">
                                          <p:val>
                                            <p:fltVal val="0"/>
                                          </p:val>
                                        </p:tav>
                                        <p:tav tm="100000">
                                          <p:val>
                                            <p:strVal val="#ppt_h"/>
                                          </p:val>
                                        </p:tav>
                                      </p:tavLst>
                                    </p:anim>
                                    <p:anim calcmode="lin" valueType="num">
                                      <p:cBhvr>
                                        <p:cTn id="69" dur="1000" fill="hold"/>
                                        <p:tgtEl>
                                          <p:spTgt spid="26"/>
                                        </p:tgtEl>
                                        <p:attrNameLst>
                                          <p:attrName>style.rotation</p:attrName>
                                        </p:attrNameLst>
                                      </p:cBhvr>
                                      <p:tavLst>
                                        <p:tav tm="0">
                                          <p:val>
                                            <p:fltVal val="90"/>
                                          </p:val>
                                        </p:tav>
                                        <p:tav tm="100000">
                                          <p:val>
                                            <p:fltVal val="0"/>
                                          </p:val>
                                        </p:tav>
                                      </p:tavLst>
                                    </p:anim>
                                    <p:animEffect transition="in" filter="fade">
                                      <p:cBhvr>
                                        <p:cTn id="70" dur="1000"/>
                                        <p:tgtEl>
                                          <p:spTgt spid="26"/>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1000" fill="hold"/>
                                        <p:tgtEl>
                                          <p:spTgt spid="27"/>
                                        </p:tgtEl>
                                        <p:attrNameLst>
                                          <p:attrName>ppt_w</p:attrName>
                                        </p:attrNameLst>
                                      </p:cBhvr>
                                      <p:tavLst>
                                        <p:tav tm="0">
                                          <p:val>
                                            <p:fltVal val="0"/>
                                          </p:val>
                                        </p:tav>
                                        <p:tav tm="100000">
                                          <p:val>
                                            <p:strVal val="#ppt_w"/>
                                          </p:val>
                                        </p:tav>
                                      </p:tavLst>
                                    </p:anim>
                                    <p:anim calcmode="lin" valueType="num">
                                      <p:cBhvr>
                                        <p:cTn id="74" dur="1000" fill="hold"/>
                                        <p:tgtEl>
                                          <p:spTgt spid="27"/>
                                        </p:tgtEl>
                                        <p:attrNameLst>
                                          <p:attrName>ppt_h</p:attrName>
                                        </p:attrNameLst>
                                      </p:cBhvr>
                                      <p:tavLst>
                                        <p:tav tm="0">
                                          <p:val>
                                            <p:fltVal val="0"/>
                                          </p:val>
                                        </p:tav>
                                        <p:tav tm="100000">
                                          <p:val>
                                            <p:strVal val="#ppt_h"/>
                                          </p:val>
                                        </p:tav>
                                      </p:tavLst>
                                    </p:anim>
                                    <p:anim calcmode="lin" valueType="num">
                                      <p:cBhvr>
                                        <p:cTn id="75" dur="1000" fill="hold"/>
                                        <p:tgtEl>
                                          <p:spTgt spid="27"/>
                                        </p:tgtEl>
                                        <p:attrNameLst>
                                          <p:attrName>style.rotation</p:attrName>
                                        </p:attrNameLst>
                                      </p:cBhvr>
                                      <p:tavLst>
                                        <p:tav tm="0">
                                          <p:val>
                                            <p:fltVal val="90"/>
                                          </p:val>
                                        </p:tav>
                                        <p:tav tm="100000">
                                          <p:val>
                                            <p:fltVal val="0"/>
                                          </p:val>
                                        </p:tav>
                                      </p:tavLst>
                                    </p:anim>
                                    <p:animEffect transition="in" filter="fade">
                                      <p:cBhvr>
                                        <p:cTn id="76" dur="1000"/>
                                        <p:tgtEl>
                                          <p:spTgt spid="27"/>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1000" fill="hold"/>
                                        <p:tgtEl>
                                          <p:spTgt spid="28"/>
                                        </p:tgtEl>
                                        <p:attrNameLst>
                                          <p:attrName>ppt_w</p:attrName>
                                        </p:attrNameLst>
                                      </p:cBhvr>
                                      <p:tavLst>
                                        <p:tav tm="0">
                                          <p:val>
                                            <p:fltVal val="0"/>
                                          </p:val>
                                        </p:tav>
                                        <p:tav tm="100000">
                                          <p:val>
                                            <p:strVal val="#ppt_w"/>
                                          </p:val>
                                        </p:tav>
                                      </p:tavLst>
                                    </p:anim>
                                    <p:anim calcmode="lin" valueType="num">
                                      <p:cBhvr>
                                        <p:cTn id="80" dur="1000" fill="hold"/>
                                        <p:tgtEl>
                                          <p:spTgt spid="28"/>
                                        </p:tgtEl>
                                        <p:attrNameLst>
                                          <p:attrName>ppt_h</p:attrName>
                                        </p:attrNameLst>
                                      </p:cBhvr>
                                      <p:tavLst>
                                        <p:tav tm="0">
                                          <p:val>
                                            <p:fltVal val="0"/>
                                          </p:val>
                                        </p:tav>
                                        <p:tav tm="100000">
                                          <p:val>
                                            <p:strVal val="#ppt_h"/>
                                          </p:val>
                                        </p:tav>
                                      </p:tavLst>
                                    </p:anim>
                                    <p:anim calcmode="lin" valueType="num">
                                      <p:cBhvr>
                                        <p:cTn id="81" dur="1000" fill="hold"/>
                                        <p:tgtEl>
                                          <p:spTgt spid="28"/>
                                        </p:tgtEl>
                                        <p:attrNameLst>
                                          <p:attrName>style.rotation</p:attrName>
                                        </p:attrNameLst>
                                      </p:cBhvr>
                                      <p:tavLst>
                                        <p:tav tm="0">
                                          <p:val>
                                            <p:fltVal val="90"/>
                                          </p:val>
                                        </p:tav>
                                        <p:tav tm="100000">
                                          <p:val>
                                            <p:fltVal val="0"/>
                                          </p:val>
                                        </p:tav>
                                      </p:tavLst>
                                    </p:anim>
                                    <p:animEffect transition="in" filter="fade">
                                      <p:cBhvr>
                                        <p:cTn id="82" dur="1000"/>
                                        <p:tgtEl>
                                          <p:spTgt spid="28"/>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1000" fill="hold"/>
                                        <p:tgtEl>
                                          <p:spTgt spid="29"/>
                                        </p:tgtEl>
                                        <p:attrNameLst>
                                          <p:attrName>ppt_w</p:attrName>
                                        </p:attrNameLst>
                                      </p:cBhvr>
                                      <p:tavLst>
                                        <p:tav tm="0">
                                          <p:val>
                                            <p:fltVal val="0"/>
                                          </p:val>
                                        </p:tav>
                                        <p:tav tm="100000">
                                          <p:val>
                                            <p:strVal val="#ppt_w"/>
                                          </p:val>
                                        </p:tav>
                                      </p:tavLst>
                                    </p:anim>
                                    <p:anim calcmode="lin" valueType="num">
                                      <p:cBhvr>
                                        <p:cTn id="86" dur="1000" fill="hold"/>
                                        <p:tgtEl>
                                          <p:spTgt spid="29"/>
                                        </p:tgtEl>
                                        <p:attrNameLst>
                                          <p:attrName>ppt_h</p:attrName>
                                        </p:attrNameLst>
                                      </p:cBhvr>
                                      <p:tavLst>
                                        <p:tav tm="0">
                                          <p:val>
                                            <p:fltVal val="0"/>
                                          </p:val>
                                        </p:tav>
                                        <p:tav tm="100000">
                                          <p:val>
                                            <p:strVal val="#ppt_h"/>
                                          </p:val>
                                        </p:tav>
                                      </p:tavLst>
                                    </p:anim>
                                    <p:anim calcmode="lin" valueType="num">
                                      <p:cBhvr>
                                        <p:cTn id="87" dur="1000" fill="hold"/>
                                        <p:tgtEl>
                                          <p:spTgt spid="29"/>
                                        </p:tgtEl>
                                        <p:attrNameLst>
                                          <p:attrName>style.rotation</p:attrName>
                                        </p:attrNameLst>
                                      </p:cBhvr>
                                      <p:tavLst>
                                        <p:tav tm="0">
                                          <p:val>
                                            <p:fltVal val="90"/>
                                          </p:val>
                                        </p:tav>
                                        <p:tav tm="100000">
                                          <p:val>
                                            <p:fltVal val="0"/>
                                          </p:val>
                                        </p:tav>
                                      </p:tavLst>
                                    </p:anim>
                                    <p:animEffect transition="in" filter="fade">
                                      <p:cBhvr>
                                        <p:cTn id="88" dur="1000"/>
                                        <p:tgtEl>
                                          <p:spTgt spid="29"/>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p:cTn id="91" dur="1000" fill="hold"/>
                                        <p:tgtEl>
                                          <p:spTgt spid="30"/>
                                        </p:tgtEl>
                                        <p:attrNameLst>
                                          <p:attrName>ppt_w</p:attrName>
                                        </p:attrNameLst>
                                      </p:cBhvr>
                                      <p:tavLst>
                                        <p:tav tm="0">
                                          <p:val>
                                            <p:fltVal val="0"/>
                                          </p:val>
                                        </p:tav>
                                        <p:tav tm="100000">
                                          <p:val>
                                            <p:strVal val="#ppt_w"/>
                                          </p:val>
                                        </p:tav>
                                      </p:tavLst>
                                    </p:anim>
                                    <p:anim calcmode="lin" valueType="num">
                                      <p:cBhvr>
                                        <p:cTn id="92" dur="1000" fill="hold"/>
                                        <p:tgtEl>
                                          <p:spTgt spid="30"/>
                                        </p:tgtEl>
                                        <p:attrNameLst>
                                          <p:attrName>ppt_h</p:attrName>
                                        </p:attrNameLst>
                                      </p:cBhvr>
                                      <p:tavLst>
                                        <p:tav tm="0">
                                          <p:val>
                                            <p:fltVal val="0"/>
                                          </p:val>
                                        </p:tav>
                                        <p:tav tm="100000">
                                          <p:val>
                                            <p:strVal val="#ppt_h"/>
                                          </p:val>
                                        </p:tav>
                                      </p:tavLst>
                                    </p:anim>
                                    <p:anim calcmode="lin" valueType="num">
                                      <p:cBhvr>
                                        <p:cTn id="93" dur="1000" fill="hold"/>
                                        <p:tgtEl>
                                          <p:spTgt spid="30"/>
                                        </p:tgtEl>
                                        <p:attrNameLst>
                                          <p:attrName>style.rotation</p:attrName>
                                        </p:attrNameLst>
                                      </p:cBhvr>
                                      <p:tavLst>
                                        <p:tav tm="0">
                                          <p:val>
                                            <p:fltVal val="90"/>
                                          </p:val>
                                        </p:tav>
                                        <p:tav tm="100000">
                                          <p:val>
                                            <p:fltVal val="0"/>
                                          </p:val>
                                        </p:tav>
                                      </p:tavLst>
                                    </p:anim>
                                    <p:animEffect transition="in" filter="fade">
                                      <p:cBhvr>
                                        <p:cTn id="94" dur="1000"/>
                                        <p:tgtEl>
                                          <p:spTgt spid="30"/>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1000" fill="hold"/>
                                        <p:tgtEl>
                                          <p:spTgt spid="31"/>
                                        </p:tgtEl>
                                        <p:attrNameLst>
                                          <p:attrName>ppt_w</p:attrName>
                                        </p:attrNameLst>
                                      </p:cBhvr>
                                      <p:tavLst>
                                        <p:tav tm="0">
                                          <p:val>
                                            <p:fltVal val="0"/>
                                          </p:val>
                                        </p:tav>
                                        <p:tav tm="100000">
                                          <p:val>
                                            <p:strVal val="#ppt_w"/>
                                          </p:val>
                                        </p:tav>
                                      </p:tavLst>
                                    </p:anim>
                                    <p:anim calcmode="lin" valueType="num">
                                      <p:cBhvr>
                                        <p:cTn id="98" dur="1000" fill="hold"/>
                                        <p:tgtEl>
                                          <p:spTgt spid="31"/>
                                        </p:tgtEl>
                                        <p:attrNameLst>
                                          <p:attrName>ppt_h</p:attrName>
                                        </p:attrNameLst>
                                      </p:cBhvr>
                                      <p:tavLst>
                                        <p:tav tm="0">
                                          <p:val>
                                            <p:fltVal val="0"/>
                                          </p:val>
                                        </p:tav>
                                        <p:tav tm="100000">
                                          <p:val>
                                            <p:strVal val="#ppt_h"/>
                                          </p:val>
                                        </p:tav>
                                      </p:tavLst>
                                    </p:anim>
                                    <p:anim calcmode="lin" valueType="num">
                                      <p:cBhvr>
                                        <p:cTn id="99" dur="1000" fill="hold"/>
                                        <p:tgtEl>
                                          <p:spTgt spid="31"/>
                                        </p:tgtEl>
                                        <p:attrNameLst>
                                          <p:attrName>style.rotation</p:attrName>
                                        </p:attrNameLst>
                                      </p:cBhvr>
                                      <p:tavLst>
                                        <p:tav tm="0">
                                          <p:val>
                                            <p:fltVal val="90"/>
                                          </p:val>
                                        </p:tav>
                                        <p:tav tm="100000">
                                          <p:val>
                                            <p:fltVal val="0"/>
                                          </p:val>
                                        </p:tav>
                                      </p:tavLst>
                                    </p:anim>
                                    <p:animEffect transition="in" filter="fade">
                                      <p:cBhvr>
                                        <p:cTn id="100" dur="1000"/>
                                        <p:tgtEl>
                                          <p:spTgt spid="31"/>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1000" fill="hold"/>
                                        <p:tgtEl>
                                          <p:spTgt spid="32"/>
                                        </p:tgtEl>
                                        <p:attrNameLst>
                                          <p:attrName>ppt_w</p:attrName>
                                        </p:attrNameLst>
                                      </p:cBhvr>
                                      <p:tavLst>
                                        <p:tav tm="0">
                                          <p:val>
                                            <p:fltVal val="0"/>
                                          </p:val>
                                        </p:tav>
                                        <p:tav tm="100000">
                                          <p:val>
                                            <p:strVal val="#ppt_w"/>
                                          </p:val>
                                        </p:tav>
                                      </p:tavLst>
                                    </p:anim>
                                    <p:anim calcmode="lin" valueType="num">
                                      <p:cBhvr>
                                        <p:cTn id="104" dur="1000" fill="hold"/>
                                        <p:tgtEl>
                                          <p:spTgt spid="32"/>
                                        </p:tgtEl>
                                        <p:attrNameLst>
                                          <p:attrName>ppt_h</p:attrName>
                                        </p:attrNameLst>
                                      </p:cBhvr>
                                      <p:tavLst>
                                        <p:tav tm="0">
                                          <p:val>
                                            <p:fltVal val="0"/>
                                          </p:val>
                                        </p:tav>
                                        <p:tav tm="100000">
                                          <p:val>
                                            <p:strVal val="#ppt_h"/>
                                          </p:val>
                                        </p:tav>
                                      </p:tavLst>
                                    </p:anim>
                                    <p:anim calcmode="lin" valueType="num">
                                      <p:cBhvr>
                                        <p:cTn id="105" dur="1000" fill="hold"/>
                                        <p:tgtEl>
                                          <p:spTgt spid="32"/>
                                        </p:tgtEl>
                                        <p:attrNameLst>
                                          <p:attrName>style.rotation</p:attrName>
                                        </p:attrNameLst>
                                      </p:cBhvr>
                                      <p:tavLst>
                                        <p:tav tm="0">
                                          <p:val>
                                            <p:fltVal val="90"/>
                                          </p:val>
                                        </p:tav>
                                        <p:tav tm="100000">
                                          <p:val>
                                            <p:fltVal val="0"/>
                                          </p:val>
                                        </p:tav>
                                      </p:tavLst>
                                    </p:anim>
                                    <p:animEffect transition="in" filter="fade">
                                      <p:cBhvr>
                                        <p:cTn id="106" dur="1000"/>
                                        <p:tgtEl>
                                          <p:spTgt spid="32"/>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p:cTn id="109" dur="1000" fill="hold"/>
                                        <p:tgtEl>
                                          <p:spTgt spid="33"/>
                                        </p:tgtEl>
                                        <p:attrNameLst>
                                          <p:attrName>ppt_w</p:attrName>
                                        </p:attrNameLst>
                                      </p:cBhvr>
                                      <p:tavLst>
                                        <p:tav tm="0">
                                          <p:val>
                                            <p:fltVal val="0"/>
                                          </p:val>
                                        </p:tav>
                                        <p:tav tm="100000">
                                          <p:val>
                                            <p:strVal val="#ppt_w"/>
                                          </p:val>
                                        </p:tav>
                                      </p:tavLst>
                                    </p:anim>
                                    <p:anim calcmode="lin" valueType="num">
                                      <p:cBhvr>
                                        <p:cTn id="110" dur="1000" fill="hold"/>
                                        <p:tgtEl>
                                          <p:spTgt spid="33"/>
                                        </p:tgtEl>
                                        <p:attrNameLst>
                                          <p:attrName>ppt_h</p:attrName>
                                        </p:attrNameLst>
                                      </p:cBhvr>
                                      <p:tavLst>
                                        <p:tav tm="0">
                                          <p:val>
                                            <p:fltVal val="0"/>
                                          </p:val>
                                        </p:tav>
                                        <p:tav tm="100000">
                                          <p:val>
                                            <p:strVal val="#ppt_h"/>
                                          </p:val>
                                        </p:tav>
                                      </p:tavLst>
                                    </p:anim>
                                    <p:anim calcmode="lin" valueType="num">
                                      <p:cBhvr>
                                        <p:cTn id="111" dur="1000" fill="hold"/>
                                        <p:tgtEl>
                                          <p:spTgt spid="33"/>
                                        </p:tgtEl>
                                        <p:attrNameLst>
                                          <p:attrName>style.rotation</p:attrName>
                                        </p:attrNameLst>
                                      </p:cBhvr>
                                      <p:tavLst>
                                        <p:tav tm="0">
                                          <p:val>
                                            <p:fltVal val="90"/>
                                          </p:val>
                                        </p:tav>
                                        <p:tav tm="100000">
                                          <p:val>
                                            <p:fltVal val="0"/>
                                          </p:val>
                                        </p:tav>
                                      </p:tavLst>
                                    </p:anim>
                                    <p:animEffect transition="in" filter="fade">
                                      <p:cBhvr>
                                        <p:cTn id="112" dur="1000"/>
                                        <p:tgtEl>
                                          <p:spTgt spid="33"/>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p:cTn id="115" dur="1000" fill="hold"/>
                                        <p:tgtEl>
                                          <p:spTgt spid="34"/>
                                        </p:tgtEl>
                                        <p:attrNameLst>
                                          <p:attrName>ppt_w</p:attrName>
                                        </p:attrNameLst>
                                      </p:cBhvr>
                                      <p:tavLst>
                                        <p:tav tm="0">
                                          <p:val>
                                            <p:fltVal val="0"/>
                                          </p:val>
                                        </p:tav>
                                        <p:tav tm="100000">
                                          <p:val>
                                            <p:strVal val="#ppt_w"/>
                                          </p:val>
                                        </p:tav>
                                      </p:tavLst>
                                    </p:anim>
                                    <p:anim calcmode="lin" valueType="num">
                                      <p:cBhvr>
                                        <p:cTn id="116" dur="1000" fill="hold"/>
                                        <p:tgtEl>
                                          <p:spTgt spid="34"/>
                                        </p:tgtEl>
                                        <p:attrNameLst>
                                          <p:attrName>ppt_h</p:attrName>
                                        </p:attrNameLst>
                                      </p:cBhvr>
                                      <p:tavLst>
                                        <p:tav tm="0">
                                          <p:val>
                                            <p:fltVal val="0"/>
                                          </p:val>
                                        </p:tav>
                                        <p:tav tm="100000">
                                          <p:val>
                                            <p:strVal val="#ppt_h"/>
                                          </p:val>
                                        </p:tav>
                                      </p:tavLst>
                                    </p:anim>
                                    <p:anim calcmode="lin" valueType="num">
                                      <p:cBhvr>
                                        <p:cTn id="117" dur="1000" fill="hold"/>
                                        <p:tgtEl>
                                          <p:spTgt spid="34"/>
                                        </p:tgtEl>
                                        <p:attrNameLst>
                                          <p:attrName>style.rotation</p:attrName>
                                        </p:attrNameLst>
                                      </p:cBhvr>
                                      <p:tavLst>
                                        <p:tav tm="0">
                                          <p:val>
                                            <p:fltVal val="90"/>
                                          </p:val>
                                        </p:tav>
                                        <p:tav tm="100000">
                                          <p:val>
                                            <p:fltVal val="0"/>
                                          </p:val>
                                        </p:tav>
                                      </p:tavLst>
                                    </p:anim>
                                    <p:animEffect transition="in" filter="fade">
                                      <p:cBhvr>
                                        <p:cTn id="118" dur="1000"/>
                                        <p:tgtEl>
                                          <p:spTgt spid="34"/>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35"/>
                                        </p:tgtEl>
                                        <p:attrNameLst>
                                          <p:attrName>style.visibility</p:attrName>
                                        </p:attrNameLst>
                                      </p:cBhvr>
                                      <p:to>
                                        <p:strVal val="visible"/>
                                      </p:to>
                                    </p:set>
                                    <p:anim calcmode="lin" valueType="num">
                                      <p:cBhvr>
                                        <p:cTn id="121" dur="1000" fill="hold"/>
                                        <p:tgtEl>
                                          <p:spTgt spid="35"/>
                                        </p:tgtEl>
                                        <p:attrNameLst>
                                          <p:attrName>ppt_w</p:attrName>
                                        </p:attrNameLst>
                                      </p:cBhvr>
                                      <p:tavLst>
                                        <p:tav tm="0">
                                          <p:val>
                                            <p:fltVal val="0"/>
                                          </p:val>
                                        </p:tav>
                                        <p:tav tm="100000">
                                          <p:val>
                                            <p:strVal val="#ppt_w"/>
                                          </p:val>
                                        </p:tav>
                                      </p:tavLst>
                                    </p:anim>
                                    <p:anim calcmode="lin" valueType="num">
                                      <p:cBhvr>
                                        <p:cTn id="122" dur="1000" fill="hold"/>
                                        <p:tgtEl>
                                          <p:spTgt spid="35"/>
                                        </p:tgtEl>
                                        <p:attrNameLst>
                                          <p:attrName>ppt_h</p:attrName>
                                        </p:attrNameLst>
                                      </p:cBhvr>
                                      <p:tavLst>
                                        <p:tav tm="0">
                                          <p:val>
                                            <p:fltVal val="0"/>
                                          </p:val>
                                        </p:tav>
                                        <p:tav tm="100000">
                                          <p:val>
                                            <p:strVal val="#ppt_h"/>
                                          </p:val>
                                        </p:tav>
                                      </p:tavLst>
                                    </p:anim>
                                    <p:anim calcmode="lin" valueType="num">
                                      <p:cBhvr>
                                        <p:cTn id="123" dur="1000" fill="hold"/>
                                        <p:tgtEl>
                                          <p:spTgt spid="35"/>
                                        </p:tgtEl>
                                        <p:attrNameLst>
                                          <p:attrName>style.rotation</p:attrName>
                                        </p:attrNameLst>
                                      </p:cBhvr>
                                      <p:tavLst>
                                        <p:tav tm="0">
                                          <p:val>
                                            <p:fltVal val="90"/>
                                          </p:val>
                                        </p:tav>
                                        <p:tav tm="100000">
                                          <p:val>
                                            <p:fltVal val="0"/>
                                          </p:val>
                                        </p:tav>
                                      </p:tavLst>
                                    </p:anim>
                                    <p:animEffect transition="in" filter="fade">
                                      <p:cBhvr>
                                        <p:cTn id="124" dur="1000"/>
                                        <p:tgtEl>
                                          <p:spTgt spid="35"/>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p:cTn id="127" dur="1000" fill="hold"/>
                                        <p:tgtEl>
                                          <p:spTgt spid="39"/>
                                        </p:tgtEl>
                                        <p:attrNameLst>
                                          <p:attrName>ppt_w</p:attrName>
                                        </p:attrNameLst>
                                      </p:cBhvr>
                                      <p:tavLst>
                                        <p:tav tm="0">
                                          <p:val>
                                            <p:fltVal val="0"/>
                                          </p:val>
                                        </p:tav>
                                        <p:tav tm="100000">
                                          <p:val>
                                            <p:strVal val="#ppt_w"/>
                                          </p:val>
                                        </p:tav>
                                      </p:tavLst>
                                    </p:anim>
                                    <p:anim calcmode="lin" valueType="num">
                                      <p:cBhvr>
                                        <p:cTn id="128" dur="1000" fill="hold"/>
                                        <p:tgtEl>
                                          <p:spTgt spid="39"/>
                                        </p:tgtEl>
                                        <p:attrNameLst>
                                          <p:attrName>ppt_h</p:attrName>
                                        </p:attrNameLst>
                                      </p:cBhvr>
                                      <p:tavLst>
                                        <p:tav tm="0">
                                          <p:val>
                                            <p:fltVal val="0"/>
                                          </p:val>
                                        </p:tav>
                                        <p:tav tm="100000">
                                          <p:val>
                                            <p:strVal val="#ppt_h"/>
                                          </p:val>
                                        </p:tav>
                                      </p:tavLst>
                                    </p:anim>
                                    <p:anim calcmode="lin" valueType="num">
                                      <p:cBhvr>
                                        <p:cTn id="129" dur="1000" fill="hold"/>
                                        <p:tgtEl>
                                          <p:spTgt spid="39"/>
                                        </p:tgtEl>
                                        <p:attrNameLst>
                                          <p:attrName>style.rotation</p:attrName>
                                        </p:attrNameLst>
                                      </p:cBhvr>
                                      <p:tavLst>
                                        <p:tav tm="0">
                                          <p:val>
                                            <p:fltVal val="90"/>
                                          </p:val>
                                        </p:tav>
                                        <p:tav tm="100000">
                                          <p:val>
                                            <p:fltVal val="0"/>
                                          </p:val>
                                        </p:tav>
                                      </p:tavLst>
                                    </p:anim>
                                    <p:animEffect transition="in" filter="fade">
                                      <p:cBhvr>
                                        <p:cTn id="130" dur="1000"/>
                                        <p:tgtEl>
                                          <p:spTgt spid="39"/>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1000" fill="hold"/>
                                        <p:tgtEl>
                                          <p:spTgt spid="40"/>
                                        </p:tgtEl>
                                        <p:attrNameLst>
                                          <p:attrName>ppt_w</p:attrName>
                                        </p:attrNameLst>
                                      </p:cBhvr>
                                      <p:tavLst>
                                        <p:tav tm="0">
                                          <p:val>
                                            <p:fltVal val="0"/>
                                          </p:val>
                                        </p:tav>
                                        <p:tav tm="100000">
                                          <p:val>
                                            <p:strVal val="#ppt_w"/>
                                          </p:val>
                                        </p:tav>
                                      </p:tavLst>
                                    </p:anim>
                                    <p:anim calcmode="lin" valueType="num">
                                      <p:cBhvr>
                                        <p:cTn id="134" dur="1000" fill="hold"/>
                                        <p:tgtEl>
                                          <p:spTgt spid="40"/>
                                        </p:tgtEl>
                                        <p:attrNameLst>
                                          <p:attrName>ppt_h</p:attrName>
                                        </p:attrNameLst>
                                      </p:cBhvr>
                                      <p:tavLst>
                                        <p:tav tm="0">
                                          <p:val>
                                            <p:fltVal val="0"/>
                                          </p:val>
                                        </p:tav>
                                        <p:tav tm="100000">
                                          <p:val>
                                            <p:strVal val="#ppt_h"/>
                                          </p:val>
                                        </p:tav>
                                      </p:tavLst>
                                    </p:anim>
                                    <p:anim calcmode="lin" valueType="num">
                                      <p:cBhvr>
                                        <p:cTn id="135" dur="1000" fill="hold"/>
                                        <p:tgtEl>
                                          <p:spTgt spid="40"/>
                                        </p:tgtEl>
                                        <p:attrNameLst>
                                          <p:attrName>style.rotation</p:attrName>
                                        </p:attrNameLst>
                                      </p:cBhvr>
                                      <p:tavLst>
                                        <p:tav tm="0">
                                          <p:val>
                                            <p:fltVal val="90"/>
                                          </p:val>
                                        </p:tav>
                                        <p:tav tm="100000">
                                          <p:val>
                                            <p:fltVal val="0"/>
                                          </p:val>
                                        </p:tav>
                                      </p:tavLst>
                                    </p:anim>
                                    <p:animEffect transition="in" filter="fade">
                                      <p:cBhvr>
                                        <p:cTn id="136" dur="1000"/>
                                        <p:tgtEl>
                                          <p:spTgt spid="40"/>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p:cTn id="139" dur="1000" fill="hold"/>
                                        <p:tgtEl>
                                          <p:spTgt spid="41"/>
                                        </p:tgtEl>
                                        <p:attrNameLst>
                                          <p:attrName>ppt_w</p:attrName>
                                        </p:attrNameLst>
                                      </p:cBhvr>
                                      <p:tavLst>
                                        <p:tav tm="0">
                                          <p:val>
                                            <p:fltVal val="0"/>
                                          </p:val>
                                        </p:tav>
                                        <p:tav tm="100000">
                                          <p:val>
                                            <p:strVal val="#ppt_w"/>
                                          </p:val>
                                        </p:tav>
                                      </p:tavLst>
                                    </p:anim>
                                    <p:anim calcmode="lin" valueType="num">
                                      <p:cBhvr>
                                        <p:cTn id="140" dur="1000" fill="hold"/>
                                        <p:tgtEl>
                                          <p:spTgt spid="41"/>
                                        </p:tgtEl>
                                        <p:attrNameLst>
                                          <p:attrName>ppt_h</p:attrName>
                                        </p:attrNameLst>
                                      </p:cBhvr>
                                      <p:tavLst>
                                        <p:tav tm="0">
                                          <p:val>
                                            <p:fltVal val="0"/>
                                          </p:val>
                                        </p:tav>
                                        <p:tav tm="100000">
                                          <p:val>
                                            <p:strVal val="#ppt_h"/>
                                          </p:val>
                                        </p:tav>
                                      </p:tavLst>
                                    </p:anim>
                                    <p:anim calcmode="lin" valueType="num">
                                      <p:cBhvr>
                                        <p:cTn id="141" dur="1000" fill="hold"/>
                                        <p:tgtEl>
                                          <p:spTgt spid="41"/>
                                        </p:tgtEl>
                                        <p:attrNameLst>
                                          <p:attrName>style.rotation</p:attrName>
                                        </p:attrNameLst>
                                      </p:cBhvr>
                                      <p:tavLst>
                                        <p:tav tm="0">
                                          <p:val>
                                            <p:fltVal val="90"/>
                                          </p:val>
                                        </p:tav>
                                        <p:tav tm="100000">
                                          <p:val>
                                            <p:fltVal val="0"/>
                                          </p:val>
                                        </p:tav>
                                      </p:tavLst>
                                    </p:anim>
                                    <p:animEffect transition="in" filter="fade">
                                      <p:cBhvr>
                                        <p:cTn id="142" dur="1000"/>
                                        <p:tgtEl>
                                          <p:spTgt spid="41"/>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42"/>
                                        </p:tgtEl>
                                        <p:attrNameLst>
                                          <p:attrName>style.visibility</p:attrName>
                                        </p:attrNameLst>
                                      </p:cBhvr>
                                      <p:to>
                                        <p:strVal val="visible"/>
                                      </p:to>
                                    </p:set>
                                    <p:anim calcmode="lin" valueType="num">
                                      <p:cBhvr>
                                        <p:cTn id="145" dur="1000" fill="hold"/>
                                        <p:tgtEl>
                                          <p:spTgt spid="42"/>
                                        </p:tgtEl>
                                        <p:attrNameLst>
                                          <p:attrName>ppt_w</p:attrName>
                                        </p:attrNameLst>
                                      </p:cBhvr>
                                      <p:tavLst>
                                        <p:tav tm="0">
                                          <p:val>
                                            <p:fltVal val="0"/>
                                          </p:val>
                                        </p:tav>
                                        <p:tav tm="100000">
                                          <p:val>
                                            <p:strVal val="#ppt_w"/>
                                          </p:val>
                                        </p:tav>
                                      </p:tavLst>
                                    </p:anim>
                                    <p:anim calcmode="lin" valueType="num">
                                      <p:cBhvr>
                                        <p:cTn id="146" dur="1000" fill="hold"/>
                                        <p:tgtEl>
                                          <p:spTgt spid="42"/>
                                        </p:tgtEl>
                                        <p:attrNameLst>
                                          <p:attrName>ppt_h</p:attrName>
                                        </p:attrNameLst>
                                      </p:cBhvr>
                                      <p:tavLst>
                                        <p:tav tm="0">
                                          <p:val>
                                            <p:fltVal val="0"/>
                                          </p:val>
                                        </p:tav>
                                        <p:tav tm="100000">
                                          <p:val>
                                            <p:strVal val="#ppt_h"/>
                                          </p:val>
                                        </p:tav>
                                      </p:tavLst>
                                    </p:anim>
                                    <p:anim calcmode="lin" valueType="num">
                                      <p:cBhvr>
                                        <p:cTn id="147" dur="1000" fill="hold"/>
                                        <p:tgtEl>
                                          <p:spTgt spid="42"/>
                                        </p:tgtEl>
                                        <p:attrNameLst>
                                          <p:attrName>style.rotation</p:attrName>
                                        </p:attrNameLst>
                                      </p:cBhvr>
                                      <p:tavLst>
                                        <p:tav tm="0">
                                          <p:val>
                                            <p:fltVal val="90"/>
                                          </p:val>
                                        </p:tav>
                                        <p:tav tm="100000">
                                          <p:val>
                                            <p:fltVal val="0"/>
                                          </p:val>
                                        </p:tav>
                                      </p:tavLst>
                                    </p:anim>
                                    <p:animEffect transition="in" filter="fade">
                                      <p:cBhvr>
                                        <p:cTn id="148" dur="1000"/>
                                        <p:tgtEl>
                                          <p:spTgt spid="42"/>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43"/>
                                        </p:tgtEl>
                                        <p:attrNameLst>
                                          <p:attrName>style.visibility</p:attrName>
                                        </p:attrNameLst>
                                      </p:cBhvr>
                                      <p:to>
                                        <p:strVal val="visible"/>
                                      </p:to>
                                    </p:set>
                                    <p:anim calcmode="lin" valueType="num">
                                      <p:cBhvr>
                                        <p:cTn id="151" dur="1000" fill="hold"/>
                                        <p:tgtEl>
                                          <p:spTgt spid="43"/>
                                        </p:tgtEl>
                                        <p:attrNameLst>
                                          <p:attrName>ppt_w</p:attrName>
                                        </p:attrNameLst>
                                      </p:cBhvr>
                                      <p:tavLst>
                                        <p:tav tm="0">
                                          <p:val>
                                            <p:fltVal val="0"/>
                                          </p:val>
                                        </p:tav>
                                        <p:tav tm="100000">
                                          <p:val>
                                            <p:strVal val="#ppt_w"/>
                                          </p:val>
                                        </p:tav>
                                      </p:tavLst>
                                    </p:anim>
                                    <p:anim calcmode="lin" valueType="num">
                                      <p:cBhvr>
                                        <p:cTn id="152" dur="1000" fill="hold"/>
                                        <p:tgtEl>
                                          <p:spTgt spid="43"/>
                                        </p:tgtEl>
                                        <p:attrNameLst>
                                          <p:attrName>ppt_h</p:attrName>
                                        </p:attrNameLst>
                                      </p:cBhvr>
                                      <p:tavLst>
                                        <p:tav tm="0">
                                          <p:val>
                                            <p:fltVal val="0"/>
                                          </p:val>
                                        </p:tav>
                                        <p:tav tm="100000">
                                          <p:val>
                                            <p:strVal val="#ppt_h"/>
                                          </p:val>
                                        </p:tav>
                                      </p:tavLst>
                                    </p:anim>
                                    <p:anim calcmode="lin" valueType="num">
                                      <p:cBhvr>
                                        <p:cTn id="153" dur="1000" fill="hold"/>
                                        <p:tgtEl>
                                          <p:spTgt spid="43"/>
                                        </p:tgtEl>
                                        <p:attrNameLst>
                                          <p:attrName>style.rotation</p:attrName>
                                        </p:attrNameLst>
                                      </p:cBhvr>
                                      <p:tavLst>
                                        <p:tav tm="0">
                                          <p:val>
                                            <p:fltVal val="90"/>
                                          </p:val>
                                        </p:tav>
                                        <p:tav tm="100000">
                                          <p:val>
                                            <p:fltVal val="0"/>
                                          </p:val>
                                        </p:tav>
                                      </p:tavLst>
                                    </p:anim>
                                    <p:animEffect transition="in" filter="fade">
                                      <p:cBhvr>
                                        <p:cTn id="154" dur="1000"/>
                                        <p:tgtEl>
                                          <p:spTgt spid="4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4"/>
                                        </p:tgtEl>
                                        <p:attrNameLst>
                                          <p:attrName>style.visibility</p:attrName>
                                        </p:attrNameLst>
                                      </p:cBhvr>
                                      <p:to>
                                        <p:strVal val="visible"/>
                                      </p:to>
                                    </p:set>
                                    <p:anim calcmode="lin" valueType="num">
                                      <p:cBhvr>
                                        <p:cTn id="157" dur="1000" fill="hold"/>
                                        <p:tgtEl>
                                          <p:spTgt spid="44"/>
                                        </p:tgtEl>
                                        <p:attrNameLst>
                                          <p:attrName>ppt_w</p:attrName>
                                        </p:attrNameLst>
                                      </p:cBhvr>
                                      <p:tavLst>
                                        <p:tav tm="0">
                                          <p:val>
                                            <p:fltVal val="0"/>
                                          </p:val>
                                        </p:tav>
                                        <p:tav tm="100000">
                                          <p:val>
                                            <p:strVal val="#ppt_w"/>
                                          </p:val>
                                        </p:tav>
                                      </p:tavLst>
                                    </p:anim>
                                    <p:anim calcmode="lin" valueType="num">
                                      <p:cBhvr>
                                        <p:cTn id="158" dur="1000" fill="hold"/>
                                        <p:tgtEl>
                                          <p:spTgt spid="44"/>
                                        </p:tgtEl>
                                        <p:attrNameLst>
                                          <p:attrName>ppt_h</p:attrName>
                                        </p:attrNameLst>
                                      </p:cBhvr>
                                      <p:tavLst>
                                        <p:tav tm="0">
                                          <p:val>
                                            <p:fltVal val="0"/>
                                          </p:val>
                                        </p:tav>
                                        <p:tav tm="100000">
                                          <p:val>
                                            <p:strVal val="#ppt_h"/>
                                          </p:val>
                                        </p:tav>
                                      </p:tavLst>
                                    </p:anim>
                                    <p:anim calcmode="lin" valueType="num">
                                      <p:cBhvr>
                                        <p:cTn id="159" dur="1000" fill="hold"/>
                                        <p:tgtEl>
                                          <p:spTgt spid="44"/>
                                        </p:tgtEl>
                                        <p:attrNameLst>
                                          <p:attrName>style.rotation</p:attrName>
                                        </p:attrNameLst>
                                      </p:cBhvr>
                                      <p:tavLst>
                                        <p:tav tm="0">
                                          <p:val>
                                            <p:fltVal val="90"/>
                                          </p:val>
                                        </p:tav>
                                        <p:tav tm="100000">
                                          <p:val>
                                            <p:fltVal val="0"/>
                                          </p:val>
                                        </p:tav>
                                      </p:tavLst>
                                    </p:anim>
                                    <p:animEffect transition="in" filter="fade">
                                      <p:cBhvr>
                                        <p:cTn id="160" dur="1000"/>
                                        <p:tgtEl>
                                          <p:spTgt spid="44"/>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45"/>
                                        </p:tgtEl>
                                        <p:attrNameLst>
                                          <p:attrName>style.visibility</p:attrName>
                                        </p:attrNameLst>
                                      </p:cBhvr>
                                      <p:to>
                                        <p:strVal val="visible"/>
                                      </p:to>
                                    </p:set>
                                    <p:anim calcmode="lin" valueType="num">
                                      <p:cBhvr>
                                        <p:cTn id="163" dur="1000" fill="hold"/>
                                        <p:tgtEl>
                                          <p:spTgt spid="45"/>
                                        </p:tgtEl>
                                        <p:attrNameLst>
                                          <p:attrName>ppt_w</p:attrName>
                                        </p:attrNameLst>
                                      </p:cBhvr>
                                      <p:tavLst>
                                        <p:tav tm="0">
                                          <p:val>
                                            <p:fltVal val="0"/>
                                          </p:val>
                                        </p:tav>
                                        <p:tav tm="100000">
                                          <p:val>
                                            <p:strVal val="#ppt_w"/>
                                          </p:val>
                                        </p:tav>
                                      </p:tavLst>
                                    </p:anim>
                                    <p:anim calcmode="lin" valueType="num">
                                      <p:cBhvr>
                                        <p:cTn id="164" dur="1000" fill="hold"/>
                                        <p:tgtEl>
                                          <p:spTgt spid="45"/>
                                        </p:tgtEl>
                                        <p:attrNameLst>
                                          <p:attrName>ppt_h</p:attrName>
                                        </p:attrNameLst>
                                      </p:cBhvr>
                                      <p:tavLst>
                                        <p:tav tm="0">
                                          <p:val>
                                            <p:fltVal val="0"/>
                                          </p:val>
                                        </p:tav>
                                        <p:tav tm="100000">
                                          <p:val>
                                            <p:strVal val="#ppt_h"/>
                                          </p:val>
                                        </p:tav>
                                      </p:tavLst>
                                    </p:anim>
                                    <p:anim calcmode="lin" valueType="num">
                                      <p:cBhvr>
                                        <p:cTn id="165" dur="1000" fill="hold"/>
                                        <p:tgtEl>
                                          <p:spTgt spid="45"/>
                                        </p:tgtEl>
                                        <p:attrNameLst>
                                          <p:attrName>style.rotation</p:attrName>
                                        </p:attrNameLst>
                                      </p:cBhvr>
                                      <p:tavLst>
                                        <p:tav tm="0">
                                          <p:val>
                                            <p:fltVal val="90"/>
                                          </p:val>
                                        </p:tav>
                                        <p:tav tm="100000">
                                          <p:val>
                                            <p:fltVal val="0"/>
                                          </p:val>
                                        </p:tav>
                                      </p:tavLst>
                                    </p:anim>
                                    <p:animEffect transition="in" filter="fade">
                                      <p:cBhvr>
                                        <p:cTn id="166" dur="1000"/>
                                        <p:tgtEl>
                                          <p:spTgt spid="45"/>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46"/>
                                        </p:tgtEl>
                                        <p:attrNameLst>
                                          <p:attrName>style.visibility</p:attrName>
                                        </p:attrNameLst>
                                      </p:cBhvr>
                                      <p:to>
                                        <p:strVal val="visible"/>
                                      </p:to>
                                    </p:set>
                                    <p:anim calcmode="lin" valueType="num">
                                      <p:cBhvr>
                                        <p:cTn id="169" dur="1000" fill="hold"/>
                                        <p:tgtEl>
                                          <p:spTgt spid="46"/>
                                        </p:tgtEl>
                                        <p:attrNameLst>
                                          <p:attrName>ppt_w</p:attrName>
                                        </p:attrNameLst>
                                      </p:cBhvr>
                                      <p:tavLst>
                                        <p:tav tm="0">
                                          <p:val>
                                            <p:fltVal val="0"/>
                                          </p:val>
                                        </p:tav>
                                        <p:tav tm="100000">
                                          <p:val>
                                            <p:strVal val="#ppt_w"/>
                                          </p:val>
                                        </p:tav>
                                      </p:tavLst>
                                    </p:anim>
                                    <p:anim calcmode="lin" valueType="num">
                                      <p:cBhvr>
                                        <p:cTn id="170" dur="1000" fill="hold"/>
                                        <p:tgtEl>
                                          <p:spTgt spid="46"/>
                                        </p:tgtEl>
                                        <p:attrNameLst>
                                          <p:attrName>ppt_h</p:attrName>
                                        </p:attrNameLst>
                                      </p:cBhvr>
                                      <p:tavLst>
                                        <p:tav tm="0">
                                          <p:val>
                                            <p:fltVal val="0"/>
                                          </p:val>
                                        </p:tav>
                                        <p:tav tm="100000">
                                          <p:val>
                                            <p:strVal val="#ppt_h"/>
                                          </p:val>
                                        </p:tav>
                                      </p:tavLst>
                                    </p:anim>
                                    <p:anim calcmode="lin" valueType="num">
                                      <p:cBhvr>
                                        <p:cTn id="171" dur="1000" fill="hold"/>
                                        <p:tgtEl>
                                          <p:spTgt spid="46"/>
                                        </p:tgtEl>
                                        <p:attrNameLst>
                                          <p:attrName>style.rotation</p:attrName>
                                        </p:attrNameLst>
                                      </p:cBhvr>
                                      <p:tavLst>
                                        <p:tav tm="0">
                                          <p:val>
                                            <p:fltVal val="90"/>
                                          </p:val>
                                        </p:tav>
                                        <p:tav tm="100000">
                                          <p:val>
                                            <p:fltVal val="0"/>
                                          </p:val>
                                        </p:tav>
                                      </p:tavLst>
                                    </p:anim>
                                    <p:animEffect transition="in" filter="fade">
                                      <p:cBhvr>
                                        <p:cTn id="172" dur="1000"/>
                                        <p:tgtEl>
                                          <p:spTgt spid="46"/>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47"/>
                                        </p:tgtEl>
                                        <p:attrNameLst>
                                          <p:attrName>style.visibility</p:attrName>
                                        </p:attrNameLst>
                                      </p:cBhvr>
                                      <p:to>
                                        <p:strVal val="visible"/>
                                      </p:to>
                                    </p:set>
                                    <p:anim calcmode="lin" valueType="num">
                                      <p:cBhvr>
                                        <p:cTn id="175" dur="1000" fill="hold"/>
                                        <p:tgtEl>
                                          <p:spTgt spid="47"/>
                                        </p:tgtEl>
                                        <p:attrNameLst>
                                          <p:attrName>ppt_w</p:attrName>
                                        </p:attrNameLst>
                                      </p:cBhvr>
                                      <p:tavLst>
                                        <p:tav tm="0">
                                          <p:val>
                                            <p:fltVal val="0"/>
                                          </p:val>
                                        </p:tav>
                                        <p:tav tm="100000">
                                          <p:val>
                                            <p:strVal val="#ppt_w"/>
                                          </p:val>
                                        </p:tav>
                                      </p:tavLst>
                                    </p:anim>
                                    <p:anim calcmode="lin" valueType="num">
                                      <p:cBhvr>
                                        <p:cTn id="176" dur="1000" fill="hold"/>
                                        <p:tgtEl>
                                          <p:spTgt spid="47"/>
                                        </p:tgtEl>
                                        <p:attrNameLst>
                                          <p:attrName>ppt_h</p:attrName>
                                        </p:attrNameLst>
                                      </p:cBhvr>
                                      <p:tavLst>
                                        <p:tav tm="0">
                                          <p:val>
                                            <p:fltVal val="0"/>
                                          </p:val>
                                        </p:tav>
                                        <p:tav tm="100000">
                                          <p:val>
                                            <p:strVal val="#ppt_h"/>
                                          </p:val>
                                        </p:tav>
                                      </p:tavLst>
                                    </p:anim>
                                    <p:anim calcmode="lin" valueType="num">
                                      <p:cBhvr>
                                        <p:cTn id="177" dur="1000" fill="hold"/>
                                        <p:tgtEl>
                                          <p:spTgt spid="47"/>
                                        </p:tgtEl>
                                        <p:attrNameLst>
                                          <p:attrName>style.rotation</p:attrName>
                                        </p:attrNameLst>
                                      </p:cBhvr>
                                      <p:tavLst>
                                        <p:tav tm="0">
                                          <p:val>
                                            <p:fltVal val="90"/>
                                          </p:val>
                                        </p:tav>
                                        <p:tav tm="100000">
                                          <p:val>
                                            <p:fltVal val="0"/>
                                          </p:val>
                                        </p:tav>
                                      </p:tavLst>
                                    </p:anim>
                                    <p:animEffect transition="in" filter="fade">
                                      <p:cBhvr>
                                        <p:cTn id="178" dur="1000"/>
                                        <p:tgtEl>
                                          <p:spTgt spid="47"/>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48"/>
                                        </p:tgtEl>
                                        <p:attrNameLst>
                                          <p:attrName>style.visibility</p:attrName>
                                        </p:attrNameLst>
                                      </p:cBhvr>
                                      <p:to>
                                        <p:strVal val="visible"/>
                                      </p:to>
                                    </p:set>
                                    <p:anim calcmode="lin" valueType="num">
                                      <p:cBhvr>
                                        <p:cTn id="181" dur="1000" fill="hold"/>
                                        <p:tgtEl>
                                          <p:spTgt spid="48"/>
                                        </p:tgtEl>
                                        <p:attrNameLst>
                                          <p:attrName>ppt_w</p:attrName>
                                        </p:attrNameLst>
                                      </p:cBhvr>
                                      <p:tavLst>
                                        <p:tav tm="0">
                                          <p:val>
                                            <p:fltVal val="0"/>
                                          </p:val>
                                        </p:tav>
                                        <p:tav tm="100000">
                                          <p:val>
                                            <p:strVal val="#ppt_w"/>
                                          </p:val>
                                        </p:tav>
                                      </p:tavLst>
                                    </p:anim>
                                    <p:anim calcmode="lin" valueType="num">
                                      <p:cBhvr>
                                        <p:cTn id="182" dur="1000" fill="hold"/>
                                        <p:tgtEl>
                                          <p:spTgt spid="48"/>
                                        </p:tgtEl>
                                        <p:attrNameLst>
                                          <p:attrName>ppt_h</p:attrName>
                                        </p:attrNameLst>
                                      </p:cBhvr>
                                      <p:tavLst>
                                        <p:tav tm="0">
                                          <p:val>
                                            <p:fltVal val="0"/>
                                          </p:val>
                                        </p:tav>
                                        <p:tav tm="100000">
                                          <p:val>
                                            <p:strVal val="#ppt_h"/>
                                          </p:val>
                                        </p:tav>
                                      </p:tavLst>
                                    </p:anim>
                                    <p:anim calcmode="lin" valueType="num">
                                      <p:cBhvr>
                                        <p:cTn id="183" dur="1000" fill="hold"/>
                                        <p:tgtEl>
                                          <p:spTgt spid="48"/>
                                        </p:tgtEl>
                                        <p:attrNameLst>
                                          <p:attrName>style.rotation</p:attrName>
                                        </p:attrNameLst>
                                      </p:cBhvr>
                                      <p:tavLst>
                                        <p:tav tm="0">
                                          <p:val>
                                            <p:fltVal val="90"/>
                                          </p:val>
                                        </p:tav>
                                        <p:tav tm="100000">
                                          <p:val>
                                            <p:fltVal val="0"/>
                                          </p:val>
                                        </p:tav>
                                      </p:tavLst>
                                    </p:anim>
                                    <p:animEffect transition="in" filter="fade">
                                      <p:cBhvr>
                                        <p:cTn id="184" dur="1000"/>
                                        <p:tgtEl>
                                          <p:spTgt spid="48"/>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49"/>
                                        </p:tgtEl>
                                        <p:attrNameLst>
                                          <p:attrName>style.visibility</p:attrName>
                                        </p:attrNameLst>
                                      </p:cBhvr>
                                      <p:to>
                                        <p:strVal val="visible"/>
                                      </p:to>
                                    </p:set>
                                    <p:anim calcmode="lin" valueType="num">
                                      <p:cBhvr>
                                        <p:cTn id="187" dur="1000" fill="hold"/>
                                        <p:tgtEl>
                                          <p:spTgt spid="49"/>
                                        </p:tgtEl>
                                        <p:attrNameLst>
                                          <p:attrName>ppt_w</p:attrName>
                                        </p:attrNameLst>
                                      </p:cBhvr>
                                      <p:tavLst>
                                        <p:tav tm="0">
                                          <p:val>
                                            <p:fltVal val="0"/>
                                          </p:val>
                                        </p:tav>
                                        <p:tav tm="100000">
                                          <p:val>
                                            <p:strVal val="#ppt_w"/>
                                          </p:val>
                                        </p:tav>
                                      </p:tavLst>
                                    </p:anim>
                                    <p:anim calcmode="lin" valueType="num">
                                      <p:cBhvr>
                                        <p:cTn id="188" dur="1000" fill="hold"/>
                                        <p:tgtEl>
                                          <p:spTgt spid="49"/>
                                        </p:tgtEl>
                                        <p:attrNameLst>
                                          <p:attrName>ppt_h</p:attrName>
                                        </p:attrNameLst>
                                      </p:cBhvr>
                                      <p:tavLst>
                                        <p:tav tm="0">
                                          <p:val>
                                            <p:fltVal val="0"/>
                                          </p:val>
                                        </p:tav>
                                        <p:tav tm="100000">
                                          <p:val>
                                            <p:strVal val="#ppt_h"/>
                                          </p:val>
                                        </p:tav>
                                      </p:tavLst>
                                    </p:anim>
                                    <p:anim calcmode="lin" valueType="num">
                                      <p:cBhvr>
                                        <p:cTn id="189" dur="1000" fill="hold"/>
                                        <p:tgtEl>
                                          <p:spTgt spid="49"/>
                                        </p:tgtEl>
                                        <p:attrNameLst>
                                          <p:attrName>style.rotation</p:attrName>
                                        </p:attrNameLst>
                                      </p:cBhvr>
                                      <p:tavLst>
                                        <p:tav tm="0">
                                          <p:val>
                                            <p:fltVal val="90"/>
                                          </p:val>
                                        </p:tav>
                                        <p:tav tm="100000">
                                          <p:val>
                                            <p:fltVal val="0"/>
                                          </p:val>
                                        </p:tav>
                                      </p:tavLst>
                                    </p:anim>
                                    <p:animEffect transition="in" filter="fade">
                                      <p:cBhvr>
                                        <p:cTn id="190" dur="1000"/>
                                        <p:tgtEl>
                                          <p:spTgt spid="49"/>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50"/>
                                        </p:tgtEl>
                                        <p:attrNameLst>
                                          <p:attrName>style.visibility</p:attrName>
                                        </p:attrNameLst>
                                      </p:cBhvr>
                                      <p:to>
                                        <p:strVal val="visible"/>
                                      </p:to>
                                    </p:set>
                                    <p:anim calcmode="lin" valueType="num">
                                      <p:cBhvr>
                                        <p:cTn id="193" dur="1000" fill="hold"/>
                                        <p:tgtEl>
                                          <p:spTgt spid="50"/>
                                        </p:tgtEl>
                                        <p:attrNameLst>
                                          <p:attrName>ppt_w</p:attrName>
                                        </p:attrNameLst>
                                      </p:cBhvr>
                                      <p:tavLst>
                                        <p:tav tm="0">
                                          <p:val>
                                            <p:fltVal val="0"/>
                                          </p:val>
                                        </p:tav>
                                        <p:tav tm="100000">
                                          <p:val>
                                            <p:strVal val="#ppt_w"/>
                                          </p:val>
                                        </p:tav>
                                      </p:tavLst>
                                    </p:anim>
                                    <p:anim calcmode="lin" valueType="num">
                                      <p:cBhvr>
                                        <p:cTn id="194" dur="1000" fill="hold"/>
                                        <p:tgtEl>
                                          <p:spTgt spid="50"/>
                                        </p:tgtEl>
                                        <p:attrNameLst>
                                          <p:attrName>ppt_h</p:attrName>
                                        </p:attrNameLst>
                                      </p:cBhvr>
                                      <p:tavLst>
                                        <p:tav tm="0">
                                          <p:val>
                                            <p:fltVal val="0"/>
                                          </p:val>
                                        </p:tav>
                                        <p:tav tm="100000">
                                          <p:val>
                                            <p:strVal val="#ppt_h"/>
                                          </p:val>
                                        </p:tav>
                                      </p:tavLst>
                                    </p:anim>
                                    <p:anim calcmode="lin" valueType="num">
                                      <p:cBhvr>
                                        <p:cTn id="195" dur="1000" fill="hold"/>
                                        <p:tgtEl>
                                          <p:spTgt spid="50"/>
                                        </p:tgtEl>
                                        <p:attrNameLst>
                                          <p:attrName>style.rotation</p:attrName>
                                        </p:attrNameLst>
                                      </p:cBhvr>
                                      <p:tavLst>
                                        <p:tav tm="0">
                                          <p:val>
                                            <p:fltVal val="90"/>
                                          </p:val>
                                        </p:tav>
                                        <p:tav tm="100000">
                                          <p:val>
                                            <p:fltVal val="0"/>
                                          </p:val>
                                        </p:tav>
                                      </p:tavLst>
                                    </p:anim>
                                    <p:animEffect transition="in" filter="fade">
                                      <p:cBhvr>
                                        <p:cTn id="196" dur="1000"/>
                                        <p:tgtEl>
                                          <p:spTgt spid="50"/>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51"/>
                                        </p:tgtEl>
                                        <p:attrNameLst>
                                          <p:attrName>style.visibility</p:attrName>
                                        </p:attrNameLst>
                                      </p:cBhvr>
                                      <p:to>
                                        <p:strVal val="visible"/>
                                      </p:to>
                                    </p:set>
                                    <p:anim calcmode="lin" valueType="num">
                                      <p:cBhvr>
                                        <p:cTn id="199" dur="1000" fill="hold"/>
                                        <p:tgtEl>
                                          <p:spTgt spid="51"/>
                                        </p:tgtEl>
                                        <p:attrNameLst>
                                          <p:attrName>ppt_w</p:attrName>
                                        </p:attrNameLst>
                                      </p:cBhvr>
                                      <p:tavLst>
                                        <p:tav tm="0">
                                          <p:val>
                                            <p:fltVal val="0"/>
                                          </p:val>
                                        </p:tav>
                                        <p:tav tm="100000">
                                          <p:val>
                                            <p:strVal val="#ppt_w"/>
                                          </p:val>
                                        </p:tav>
                                      </p:tavLst>
                                    </p:anim>
                                    <p:anim calcmode="lin" valueType="num">
                                      <p:cBhvr>
                                        <p:cTn id="200" dur="1000" fill="hold"/>
                                        <p:tgtEl>
                                          <p:spTgt spid="51"/>
                                        </p:tgtEl>
                                        <p:attrNameLst>
                                          <p:attrName>ppt_h</p:attrName>
                                        </p:attrNameLst>
                                      </p:cBhvr>
                                      <p:tavLst>
                                        <p:tav tm="0">
                                          <p:val>
                                            <p:fltVal val="0"/>
                                          </p:val>
                                        </p:tav>
                                        <p:tav tm="100000">
                                          <p:val>
                                            <p:strVal val="#ppt_h"/>
                                          </p:val>
                                        </p:tav>
                                      </p:tavLst>
                                    </p:anim>
                                    <p:anim calcmode="lin" valueType="num">
                                      <p:cBhvr>
                                        <p:cTn id="201" dur="1000" fill="hold"/>
                                        <p:tgtEl>
                                          <p:spTgt spid="51"/>
                                        </p:tgtEl>
                                        <p:attrNameLst>
                                          <p:attrName>style.rotation</p:attrName>
                                        </p:attrNameLst>
                                      </p:cBhvr>
                                      <p:tavLst>
                                        <p:tav tm="0">
                                          <p:val>
                                            <p:fltVal val="90"/>
                                          </p:val>
                                        </p:tav>
                                        <p:tav tm="100000">
                                          <p:val>
                                            <p:fltVal val="0"/>
                                          </p:val>
                                        </p:tav>
                                      </p:tavLst>
                                    </p:anim>
                                    <p:animEffect transition="in" filter="fade">
                                      <p:cBhvr>
                                        <p:cTn id="202" dur="1000"/>
                                        <p:tgtEl>
                                          <p:spTgt spid="51"/>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52"/>
                                        </p:tgtEl>
                                        <p:attrNameLst>
                                          <p:attrName>style.visibility</p:attrName>
                                        </p:attrNameLst>
                                      </p:cBhvr>
                                      <p:to>
                                        <p:strVal val="visible"/>
                                      </p:to>
                                    </p:set>
                                    <p:anim calcmode="lin" valueType="num">
                                      <p:cBhvr>
                                        <p:cTn id="205" dur="1000" fill="hold"/>
                                        <p:tgtEl>
                                          <p:spTgt spid="52"/>
                                        </p:tgtEl>
                                        <p:attrNameLst>
                                          <p:attrName>ppt_w</p:attrName>
                                        </p:attrNameLst>
                                      </p:cBhvr>
                                      <p:tavLst>
                                        <p:tav tm="0">
                                          <p:val>
                                            <p:fltVal val="0"/>
                                          </p:val>
                                        </p:tav>
                                        <p:tav tm="100000">
                                          <p:val>
                                            <p:strVal val="#ppt_w"/>
                                          </p:val>
                                        </p:tav>
                                      </p:tavLst>
                                    </p:anim>
                                    <p:anim calcmode="lin" valueType="num">
                                      <p:cBhvr>
                                        <p:cTn id="206" dur="1000" fill="hold"/>
                                        <p:tgtEl>
                                          <p:spTgt spid="52"/>
                                        </p:tgtEl>
                                        <p:attrNameLst>
                                          <p:attrName>ppt_h</p:attrName>
                                        </p:attrNameLst>
                                      </p:cBhvr>
                                      <p:tavLst>
                                        <p:tav tm="0">
                                          <p:val>
                                            <p:fltVal val="0"/>
                                          </p:val>
                                        </p:tav>
                                        <p:tav tm="100000">
                                          <p:val>
                                            <p:strVal val="#ppt_h"/>
                                          </p:val>
                                        </p:tav>
                                      </p:tavLst>
                                    </p:anim>
                                    <p:anim calcmode="lin" valueType="num">
                                      <p:cBhvr>
                                        <p:cTn id="207" dur="1000" fill="hold"/>
                                        <p:tgtEl>
                                          <p:spTgt spid="52"/>
                                        </p:tgtEl>
                                        <p:attrNameLst>
                                          <p:attrName>style.rotation</p:attrName>
                                        </p:attrNameLst>
                                      </p:cBhvr>
                                      <p:tavLst>
                                        <p:tav tm="0">
                                          <p:val>
                                            <p:fltVal val="90"/>
                                          </p:val>
                                        </p:tav>
                                        <p:tav tm="100000">
                                          <p:val>
                                            <p:fltVal val="0"/>
                                          </p:val>
                                        </p:tav>
                                      </p:tavLst>
                                    </p:anim>
                                    <p:animEffect transition="in" filter="fade">
                                      <p:cBhvr>
                                        <p:cTn id="208" dur="1000"/>
                                        <p:tgtEl>
                                          <p:spTgt spid="52"/>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53"/>
                                        </p:tgtEl>
                                        <p:attrNameLst>
                                          <p:attrName>style.visibility</p:attrName>
                                        </p:attrNameLst>
                                      </p:cBhvr>
                                      <p:to>
                                        <p:strVal val="visible"/>
                                      </p:to>
                                    </p:set>
                                    <p:anim calcmode="lin" valueType="num">
                                      <p:cBhvr>
                                        <p:cTn id="211" dur="1000" fill="hold"/>
                                        <p:tgtEl>
                                          <p:spTgt spid="53"/>
                                        </p:tgtEl>
                                        <p:attrNameLst>
                                          <p:attrName>ppt_w</p:attrName>
                                        </p:attrNameLst>
                                      </p:cBhvr>
                                      <p:tavLst>
                                        <p:tav tm="0">
                                          <p:val>
                                            <p:fltVal val="0"/>
                                          </p:val>
                                        </p:tav>
                                        <p:tav tm="100000">
                                          <p:val>
                                            <p:strVal val="#ppt_w"/>
                                          </p:val>
                                        </p:tav>
                                      </p:tavLst>
                                    </p:anim>
                                    <p:anim calcmode="lin" valueType="num">
                                      <p:cBhvr>
                                        <p:cTn id="212" dur="1000" fill="hold"/>
                                        <p:tgtEl>
                                          <p:spTgt spid="53"/>
                                        </p:tgtEl>
                                        <p:attrNameLst>
                                          <p:attrName>ppt_h</p:attrName>
                                        </p:attrNameLst>
                                      </p:cBhvr>
                                      <p:tavLst>
                                        <p:tav tm="0">
                                          <p:val>
                                            <p:fltVal val="0"/>
                                          </p:val>
                                        </p:tav>
                                        <p:tav tm="100000">
                                          <p:val>
                                            <p:strVal val="#ppt_h"/>
                                          </p:val>
                                        </p:tav>
                                      </p:tavLst>
                                    </p:anim>
                                    <p:anim calcmode="lin" valueType="num">
                                      <p:cBhvr>
                                        <p:cTn id="213" dur="1000" fill="hold"/>
                                        <p:tgtEl>
                                          <p:spTgt spid="53"/>
                                        </p:tgtEl>
                                        <p:attrNameLst>
                                          <p:attrName>style.rotation</p:attrName>
                                        </p:attrNameLst>
                                      </p:cBhvr>
                                      <p:tavLst>
                                        <p:tav tm="0">
                                          <p:val>
                                            <p:fltVal val="90"/>
                                          </p:val>
                                        </p:tav>
                                        <p:tav tm="100000">
                                          <p:val>
                                            <p:fltVal val="0"/>
                                          </p:val>
                                        </p:tav>
                                      </p:tavLst>
                                    </p:anim>
                                    <p:animEffect transition="in" filter="fade">
                                      <p:cBhvr>
                                        <p:cTn id="214" dur="1000"/>
                                        <p:tgtEl>
                                          <p:spTgt spid="53"/>
                                        </p:tgtEl>
                                      </p:cBhvr>
                                    </p:animEffect>
                                  </p:childTnLst>
                                </p:cTn>
                              </p:par>
                              <p:par>
                                <p:cTn id="215" presetID="31" presetClass="entr" presetSubtype="0" fill="hold" grpId="0" nodeType="withEffect">
                                  <p:stCondLst>
                                    <p:cond delay="0"/>
                                  </p:stCondLst>
                                  <p:childTnLst>
                                    <p:set>
                                      <p:cBhvr>
                                        <p:cTn id="216" dur="1" fill="hold">
                                          <p:stCondLst>
                                            <p:cond delay="0"/>
                                          </p:stCondLst>
                                        </p:cTn>
                                        <p:tgtEl>
                                          <p:spTgt spid="54"/>
                                        </p:tgtEl>
                                        <p:attrNameLst>
                                          <p:attrName>style.visibility</p:attrName>
                                        </p:attrNameLst>
                                      </p:cBhvr>
                                      <p:to>
                                        <p:strVal val="visible"/>
                                      </p:to>
                                    </p:set>
                                    <p:anim calcmode="lin" valueType="num">
                                      <p:cBhvr>
                                        <p:cTn id="217" dur="1000" fill="hold"/>
                                        <p:tgtEl>
                                          <p:spTgt spid="54"/>
                                        </p:tgtEl>
                                        <p:attrNameLst>
                                          <p:attrName>ppt_w</p:attrName>
                                        </p:attrNameLst>
                                      </p:cBhvr>
                                      <p:tavLst>
                                        <p:tav tm="0">
                                          <p:val>
                                            <p:fltVal val="0"/>
                                          </p:val>
                                        </p:tav>
                                        <p:tav tm="100000">
                                          <p:val>
                                            <p:strVal val="#ppt_w"/>
                                          </p:val>
                                        </p:tav>
                                      </p:tavLst>
                                    </p:anim>
                                    <p:anim calcmode="lin" valueType="num">
                                      <p:cBhvr>
                                        <p:cTn id="218" dur="1000" fill="hold"/>
                                        <p:tgtEl>
                                          <p:spTgt spid="54"/>
                                        </p:tgtEl>
                                        <p:attrNameLst>
                                          <p:attrName>ppt_h</p:attrName>
                                        </p:attrNameLst>
                                      </p:cBhvr>
                                      <p:tavLst>
                                        <p:tav tm="0">
                                          <p:val>
                                            <p:fltVal val="0"/>
                                          </p:val>
                                        </p:tav>
                                        <p:tav tm="100000">
                                          <p:val>
                                            <p:strVal val="#ppt_h"/>
                                          </p:val>
                                        </p:tav>
                                      </p:tavLst>
                                    </p:anim>
                                    <p:anim calcmode="lin" valueType="num">
                                      <p:cBhvr>
                                        <p:cTn id="219" dur="1000" fill="hold"/>
                                        <p:tgtEl>
                                          <p:spTgt spid="54"/>
                                        </p:tgtEl>
                                        <p:attrNameLst>
                                          <p:attrName>style.rotation</p:attrName>
                                        </p:attrNameLst>
                                      </p:cBhvr>
                                      <p:tavLst>
                                        <p:tav tm="0">
                                          <p:val>
                                            <p:fltVal val="90"/>
                                          </p:val>
                                        </p:tav>
                                        <p:tav tm="100000">
                                          <p:val>
                                            <p:fltVal val="0"/>
                                          </p:val>
                                        </p:tav>
                                      </p:tavLst>
                                    </p:anim>
                                    <p:animEffect transition="in" filter="fade">
                                      <p:cBhvr>
                                        <p:cTn id="220" dur="1000"/>
                                        <p:tgtEl>
                                          <p:spTgt spid="54"/>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55"/>
                                        </p:tgtEl>
                                        <p:attrNameLst>
                                          <p:attrName>style.visibility</p:attrName>
                                        </p:attrNameLst>
                                      </p:cBhvr>
                                      <p:to>
                                        <p:strVal val="visible"/>
                                      </p:to>
                                    </p:set>
                                    <p:anim calcmode="lin" valueType="num">
                                      <p:cBhvr>
                                        <p:cTn id="223" dur="1000" fill="hold"/>
                                        <p:tgtEl>
                                          <p:spTgt spid="55"/>
                                        </p:tgtEl>
                                        <p:attrNameLst>
                                          <p:attrName>ppt_w</p:attrName>
                                        </p:attrNameLst>
                                      </p:cBhvr>
                                      <p:tavLst>
                                        <p:tav tm="0">
                                          <p:val>
                                            <p:fltVal val="0"/>
                                          </p:val>
                                        </p:tav>
                                        <p:tav tm="100000">
                                          <p:val>
                                            <p:strVal val="#ppt_w"/>
                                          </p:val>
                                        </p:tav>
                                      </p:tavLst>
                                    </p:anim>
                                    <p:anim calcmode="lin" valueType="num">
                                      <p:cBhvr>
                                        <p:cTn id="224" dur="1000" fill="hold"/>
                                        <p:tgtEl>
                                          <p:spTgt spid="55"/>
                                        </p:tgtEl>
                                        <p:attrNameLst>
                                          <p:attrName>ppt_h</p:attrName>
                                        </p:attrNameLst>
                                      </p:cBhvr>
                                      <p:tavLst>
                                        <p:tav tm="0">
                                          <p:val>
                                            <p:fltVal val="0"/>
                                          </p:val>
                                        </p:tav>
                                        <p:tav tm="100000">
                                          <p:val>
                                            <p:strVal val="#ppt_h"/>
                                          </p:val>
                                        </p:tav>
                                      </p:tavLst>
                                    </p:anim>
                                    <p:anim calcmode="lin" valueType="num">
                                      <p:cBhvr>
                                        <p:cTn id="225" dur="1000" fill="hold"/>
                                        <p:tgtEl>
                                          <p:spTgt spid="55"/>
                                        </p:tgtEl>
                                        <p:attrNameLst>
                                          <p:attrName>style.rotation</p:attrName>
                                        </p:attrNameLst>
                                      </p:cBhvr>
                                      <p:tavLst>
                                        <p:tav tm="0">
                                          <p:val>
                                            <p:fltVal val="90"/>
                                          </p:val>
                                        </p:tav>
                                        <p:tav tm="100000">
                                          <p:val>
                                            <p:fltVal val="0"/>
                                          </p:val>
                                        </p:tav>
                                      </p:tavLst>
                                    </p:anim>
                                    <p:animEffect transition="in" filter="fade">
                                      <p:cBhvr>
                                        <p:cTn id="226" dur="1000"/>
                                        <p:tgtEl>
                                          <p:spTgt spid="55"/>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56"/>
                                        </p:tgtEl>
                                        <p:attrNameLst>
                                          <p:attrName>style.visibility</p:attrName>
                                        </p:attrNameLst>
                                      </p:cBhvr>
                                      <p:to>
                                        <p:strVal val="visible"/>
                                      </p:to>
                                    </p:set>
                                    <p:anim calcmode="lin" valueType="num">
                                      <p:cBhvr>
                                        <p:cTn id="229" dur="1000" fill="hold"/>
                                        <p:tgtEl>
                                          <p:spTgt spid="56"/>
                                        </p:tgtEl>
                                        <p:attrNameLst>
                                          <p:attrName>ppt_w</p:attrName>
                                        </p:attrNameLst>
                                      </p:cBhvr>
                                      <p:tavLst>
                                        <p:tav tm="0">
                                          <p:val>
                                            <p:fltVal val="0"/>
                                          </p:val>
                                        </p:tav>
                                        <p:tav tm="100000">
                                          <p:val>
                                            <p:strVal val="#ppt_w"/>
                                          </p:val>
                                        </p:tav>
                                      </p:tavLst>
                                    </p:anim>
                                    <p:anim calcmode="lin" valueType="num">
                                      <p:cBhvr>
                                        <p:cTn id="230" dur="1000" fill="hold"/>
                                        <p:tgtEl>
                                          <p:spTgt spid="56"/>
                                        </p:tgtEl>
                                        <p:attrNameLst>
                                          <p:attrName>ppt_h</p:attrName>
                                        </p:attrNameLst>
                                      </p:cBhvr>
                                      <p:tavLst>
                                        <p:tav tm="0">
                                          <p:val>
                                            <p:fltVal val="0"/>
                                          </p:val>
                                        </p:tav>
                                        <p:tav tm="100000">
                                          <p:val>
                                            <p:strVal val="#ppt_h"/>
                                          </p:val>
                                        </p:tav>
                                      </p:tavLst>
                                    </p:anim>
                                    <p:anim calcmode="lin" valueType="num">
                                      <p:cBhvr>
                                        <p:cTn id="231" dur="1000" fill="hold"/>
                                        <p:tgtEl>
                                          <p:spTgt spid="56"/>
                                        </p:tgtEl>
                                        <p:attrNameLst>
                                          <p:attrName>style.rotation</p:attrName>
                                        </p:attrNameLst>
                                      </p:cBhvr>
                                      <p:tavLst>
                                        <p:tav tm="0">
                                          <p:val>
                                            <p:fltVal val="90"/>
                                          </p:val>
                                        </p:tav>
                                        <p:tav tm="100000">
                                          <p:val>
                                            <p:fltVal val="0"/>
                                          </p:val>
                                        </p:tav>
                                      </p:tavLst>
                                    </p:anim>
                                    <p:animEffect transition="in" filter="fade">
                                      <p:cBhvr>
                                        <p:cTn id="232" dur="1000"/>
                                        <p:tgtEl>
                                          <p:spTgt spid="56"/>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57"/>
                                        </p:tgtEl>
                                        <p:attrNameLst>
                                          <p:attrName>style.visibility</p:attrName>
                                        </p:attrNameLst>
                                      </p:cBhvr>
                                      <p:to>
                                        <p:strVal val="visible"/>
                                      </p:to>
                                    </p:set>
                                    <p:anim calcmode="lin" valueType="num">
                                      <p:cBhvr>
                                        <p:cTn id="235" dur="1000" fill="hold"/>
                                        <p:tgtEl>
                                          <p:spTgt spid="57"/>
                                        </p:tgtEl>
                                        <p:attrNameLst>
                                          <p:attrName>ppt_w</p:attrName>
                                        </p:attrNameLst>
                                      </p:cBhvr>
                                      <p:tavLst>
                                        <p:tav tm="0">
                                          <p:val>
                                            <p:fltVal val="0"/>
                                          </p:val>
                                        </p:tav>
                                        <p:tav tm="100000">
                                          <p:val>
                                            <p:strVal val="#ppt_w"/>
                                          </p:val>
                                        </p:tav>
                                      </p:tavLst>
                                    </p:anim>
                                    <p:anim calcmode="lin" valueType="num">
                                      <p:cBhvr>
                                        <p:cTn id="236" dur="1000" fill="hold"/>
                                        <p:tgtEl>
                                          <p:spTgt spid="57"/>
                                        </p:tgtEl>
                                        <p:attrNameLst>
                                          <p:attrName>ppt_h</p:attrName>
                                        </p:attrNameLst>
                                      </p:cBhvr>
                                      <p:tavLst>
                                        <p:tav tm="0">
                                          <p:val>
                                            <p:fltVal val="0"/>
                                          </p:val>
                                        </p:tav>
                                        <p:tav tm="100000">
                                          <p:val>
                                            <p:strVal val="#ppt_h"/>
                                          </p:val>
                                        </p:tav>
                                      </p:tavLst>
                                    </p:anim>
                                    <p:anim calcmode="lin" valueType="num">
                                      <p:cBhvr>
                                        <p:cTn id="237" dur="1000" fill="hold"/>
                                        <p:tgtEl>
                                          <p:spTgt spid="57"/>
                                        </p:tgtEl>
                                        <p:attrNameLst>
                                          <p:attrName>style.rotation</p:attrName>
                                        </p:attrNameLst>
                                      </p:cBhvr>
                                      <p:tavLst>
                                        <p:tav tm="0">
                                          <p:val>
                                            <p:fltVal val="90"/>
                                          </p:val>
                                        </p:tav>
                                        <p:tav tm="100000">
                                          <p:val>
                                            <p:fltVal val="0"/>
                                          </p:val>
                                        </p:tav>
                                      </p:tavLst>
                                    </p:anim>
                                    <p:animEffect transition="in" filter="fade">
                                      <p:cBhvr>
                                        <p:cTn id="238"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8" grpId="0" animBg="1"/>
      <p:bldP spid="19" grpId="0" animBg="1"/>
      <p:bldP spid="20" grpId="0"/>
      <p:bldP spid="21" grpId="0" animBg="1"/>
      <p:bldP spid="22" grpId="0" animBg="1"/>
      <p:bldP spid="23" grpId="0"/>
      <p:bldP spid="24" grpId="0"/>
      <p:bldP spid="25" grpId="0" animBg="1"/>
      <p:bldP spid="26" grpId="0" animBg="1"/>
      <p:bldP spid="27" grpId="0" animBg="1"/>
      <p:bldP spid="28" grpId="0" animBg="1"/>
      <p:bldP spid="29" grpId="0" animBg="1"/>
      <p:bldP spid="30" grpId="0"/>
      <p:bldP spid="31" grpId="0" animBg="1"/>
      <p:bldP spid="32" grpId="0" animBg="1"/>
      <p:bldP spid="33" grpId="0"/>
      <p:bldP spid="34" grpId="0" animBg="1"/>
      <p:bldP spid="35" grpId="0" animBg="1"/>
      <p:bldP spid="39" grpId="0" animBg="1"/>
      <p:bldP spid="40" grpId="0" animBg="1"/>
      <p:bldP spid="41" grpId="0"/>
      <p:bldP spid="42" grpId="0" animBg="1"/>
      <p:bldP spid="43" grpId="0" animBg="1"/>
      <p:bldP spid="44" grpId="0"/>
      <p:bldP spid="45" grpId="0"/>
      <p:bldP spid="46" grpId="0"/>
      <p:bldP spid="47" grpId="0" animBg="1"/>
      <p:bldP spid="48" grpId="0"/>
      <p:bldP spid="49" grpId="0" animBg="1"/>
      <p:bldP spid="50" grpId="0" animBg="1"/>
      <p:bldP spid="51" grpId="0"/>
      <p:bldP spid="52" grpId="0" animBg="1"/>
      <p:bldP spid="53" grpId="0"/>
      <p:bldP spid="54" grpId="0"/>
      <p:bldP spid="55" grpId="0"/>
      <p:bldP spid="56"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69E76D-8C24-4214-A5C1-6CD62622144B}"/>
              </a:ext>
            </a:extLst>
          </p:cNvPr>
          <p:cNvSpPr>
            <a:spLocks noGrp="1"/>
          </p:cNvSpPr>
          <p:nvPr>
            <p:ph type="sldNum" sz="quarter" idx="12"/>
          </p:nvPr>
        </p:nvSpPr>
        <p:spPr/>
        <p:txBody>
          <a:bodyPr/>
          <a:lstStyle/>
          <a:p>
            <a:fld id="{1E1B8BD3-EEEF-4896-BEE3-06C250004F3C}" type="slidenum">
              <a:rPr lang="en-US" smtClean="0"/>
              <a:pPr/>
              <a:t>14</a:t>
            </a:fld>
            <a:endParaRPr lang="en-US"/>
          </a:p>
        </p:txBody>
      </p:sp>
      <p:sp>
        <p:nvSpPr>
          <p:cNvPr id="5" name="Text Box 4">
            <a:extLst>
              <a:ext uri="{FF2B5EF4-FFF2-40B4-BE49-F238E27FC236}">
                <a16:creationId xmlns:a16="http://schemas.microsoft.com/office/drawing/2014/main" id="{A4AD17B9-E6DA-40D0-9DA8-613B35DD5E02}"/>
              </a:ext>
            </a:extLst>
          </p:cNvPr>
          <p:cNvSpPr txBox="1">
            <a:spLocks noChangeArrowheads="1"/>
          </p:cNvSpPr>
          <p:nvPr/>
        </p:nvSpPr>
        <p:spPr bwMode="auto">
          <a:xfrm>
            <a:off x="2390862" y="624499"/>
            <a:ext cx="68580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1D8B8CBE-1292-4DBC-8F2A-B4A50C227898}"/>
              </a:ext>
            </a:extLst>
          </p:cNvPr>
          <p:cNvSpPr>
            <a:spLocks noChangeShapeType="1"/>
          </p:cNvSpPr>
          <p:nvPr/>
        </p:nvSpPr>
        <p:spPr bwMode="auto">
          <a:xfrm>
            <a:off x="2448012" y="2224699"/>
            <a:ext cx="66294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9B4F8401-920F-43C3-8010-F303D0A03732}"/>
              </a:ext>
            </a:extLst>
          </p:cNvPr>
          <p:cNvSpPr>
            <a:spLocks noChangeShapeType="1"/>
          </p:cNvSpPr>
          <p:nvPr/>
        </p:nvSpPr>
        <p:spPr bwMode="auto">
          <a:xfrm>
            <a:off x="8848812" y="1710349"/>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8B2AE2FE-8996-487B-ABEA-DDB6B8AA7DE5}"/>
              </a:ext>
            </a:extLst>
          </p:cNvPr>
          <p:cNvSpPr>
            <a:spLocks noChangeShapeType="1"/>
          </p:cNvSpPr>
          <p:nvPr/>
        </p:nvSpPr>
        <p:spPr bwMode="auto">
          <a:xfrm>
            <a:off x="8677362" y="1710349"/>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8">
            <a:extLst>
              <a:ext uri="{FF2B5EF4-FFF2-40B4-BE49-F238E27FC236}">
                <a16:creationId xmlns:a16="http://schemas.microsoft.com/office/drawing/2014/main" id="{EA499E41-6794-4A84-8E8C-B57B46D8B751}"/>
              </a:ext>
            </a:extLst>
          </p:cNvPr>
          <p:cNvSpPr txBox="1">
            <a:spLocks noChangeArrowheads="1"/>
          </p:cNvSpPr>
          <p:nvPr/>
        </p:nvSpPr>
        <p:spPr bwMode="auto">
          <a:xfrm>
            <a:off x="8677362" y="1310299"/>
            <a:ext cx="3429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F0381887-EB21-4056-9643-7713AE0CBCB9}"/>
              </a:ext>
            </a:extLst>
          </p:cNvPr>
          <p:cNvSpPr>
            <a:spLocks noChangeShapeType="1"/>
          </p:cNvSpPr>
          <p:nvPr/>
        </p:nvSpPr>
        <p:spPr bwMode="auto">
          <a:xfrm>
            <a:off x="3991062" y="1710349"/>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B7A323E0-57E0-45B3-A89C-99DA08E34702}"/>
              </a:ext>
            </a:extLst>
          </p:cNvPr>
          <p:cNvSpPr>
            <a:spLocks noChangeShapeType="1"/>
          </p:cNvSpPr>
          <p:nvPr/>
        </p:nvSpPr>
        <p:spPr bwMode="auto">
          <a:xfrm>
            <a:off x="3819612" y="1710349"/>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1">
            <a:extLst>
              <a:ext uri="{FF2B5EF4-FFF2-40B4-BE49-F238E27FC236}">
                <a16:creationId xmlns:a16="http://schemas.microsoft.com/office/drawing/2014/main" id="{E38FF15C-F383-4514-99F5-DA8E896D747C}"/>
              </a:ext>
            </a:extLst>
          </p:cNvPr>
          <p:cNvSpPr txBox="1">
            <a:spLocks noChangeArrowheads="1"/>
          </p:cNvSpPr>
          <p:nvPr/>
        </p:nvSpPr>
        <p:spPr bwMode="auto">
          <a:xfrm>
            <a:off x="3819612" y="1310299"/>
            <a:ext cx="3429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60F6A977-F441-4A68-A8F3-9E0CD4181900}"/>
              </a:ext>
            </a:extLst>
          </p:cNvPr>
          <p:cNvSpPr txBox="1">
            <a:spLocks noChangeArrowheads="1"/>
          </p:cNvSpPr>
          <p:nvPr/>
        </p:nvSpPr>
        <p:spPr bwMode="auto">
          <a:xfrm>
            <a:off x="3762462" y="2281849"/>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Napoleon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520C7208-2ED2-4567-B1E2-8E79DFDC4927}"/>
              </a:ext>
            </a:extLst>
          </p:cNvPr>
          <p:cNvSpPr>
            <a:spLocks noChangeShapeType="1"/>
          </p:cNvSpPr>
          <p:nvPr/>
        </p:nvSpPr>
        <p:spPr bwMode="auto">
          <a:xfrm>
            <a:off x="3476712" y="681649"/>
            <a:ext cx="53721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4BE71238-FD98-42BC-B06E-CB5B9B46B0B0}"/>
              </a:ext>
            </a:extLst>
          </p:cNvPr>
          <p:cNvSpPr>
            <a:spLocks noChangeShapeType="1"/>
          </p:cNvSpPr>
          <p:nvPr/>
        </p:nvSpPr>
        <p:spPr bwMode="auto">
          <a:xfrm>
            <a:off x="3991062" y="681649"/>
            <a:ext cx="0" cy="6286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32BFED79-B042-4369-B76F-CCEED15F8830}"/>
              </a:ext>
            </a:extLst>
          </p:cNvPr>
          <p:cNvSpPr>
            <a:spLocks noChangeShapeType="1"/>
          </p:cNvSpPr>
          <p:nvPr/>
        </p:nvSpPr>
        <p:spPr bwMode="auto">
          <a:xfrm>
            <a:off x="8848812" y="681649"/>
            <a:ext cx="0" cy="5715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CF9C5DD8-19E2-4494-BCDA-7A04C2983689}"/>
              </a:ext>
            </a:extLst>
          </p:cNvPr>
          <p:cNvSpPr>
            <a:spLocks noChangeShapeType="1"/>
          </p:cNvSpPr>
          <p:nvPr/>
        </p:nvSpPr>
        <p:spPr bwMode="auto">
          <a:xfrm>
            <a:off x="4905462" y="1710349"/>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D3E09AED-05AD-4A18-98F1-29DD7CCFF487}"/>
              </a:ext>
            </a:extLst>
          </p:cNvPr>
          <p:cNvSpPr>
            <a:spLocks noChangeShapeType="1"/>
          </p:cNvSpPr>
          <p:nvPr/>
        </p:nvSpPr>
        <p:spPr bwMode="auto">
          <a:xfrm>
            <a:off x="4734012" y="1710349"/>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8">
            <a:extLst>
              <a:ext uri="{FF2B5EF4-FFF2-40B4-BE49-F238E27FC236}">
                <a16:creationId xmlns:a16="http://schemas.microsoft.com/office/drawing/2014/main" id="{2659ACCC-BE49-4BBE-82D0-E600875637F9}"/>
              </a:ext>
            </a:extLst>
          </p:cNvPr>
          <p:cNvSpPr txBox="1">
            <a:spLocks noChangeArrowheads="1"/>
          </p:cNvSpPr>
          <p:nvPr/>
        </p:nvSpPr>
        <p:spPr bwMode="auto">
          <a:xfrm>
            <a:off x="4734012" y="1481749"/>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D38B5AC1-D571-4319-91A2-4428EFE96F30}"/>
              </a:ext>
            </a:extLst>
          </p:cNvPr>
          <p:cNvSpPr>
            <a:spLocks noChangeShapeType="1"/>
          </p:cNvSpPr>
          <p:nvPr/>
        </p:nvSpPr>
        <p:spPr bwMode="auto">
          <a:xfrm>
            <a:off x="5305512" y="1710349"/>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0">
            <a:extLst>
              <a:ext uri="{FF2B5EF4-FFF2-40B4-BE49-F238E27FC236}">
                <a16:creationId xmlns:a16="http://schemas.microsoft.com/office/drawing/2014/main" id="{6E2FD100-B224-4038-A8CD-282576DBB988}"/>
              </a:ext>
            </a:extLst>
          </p:cNvPr>
          <p:cNvSpPr>
            <a:spLocks noChangeShapeType="1"/>
          </p:cNvSpPr>
          <p:nvPr/>
        </p:nvSpPr>
        <p:spPr bwMode="auto">
          <a:xfrm>
            <a:off x="5134062" y="1710349"/>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1">
            <a:extLst>
              <a:ext uri="{FF2B5EF4-FFF2-40B4-BE49-F238E27FC236}">
                <a16:creationId xmlns:a16="http://schemas.microsoft.com/office/drawing/2014/main" id="{92198531-44F1-4A59-9EE9-022EFA19A945}"/>
              </a:ext>
            </a:extLst>
          </p:cNvPr>
          <p:cNvSpPr txBox="1">
            <a:spLocks noChangeArrowheads="1"/>
          </p:cNvSpPr>
          <p:nvPr/>
        </p:nvSpPr>
        <p:spPr bwMode="auto">
          <a:xfrm>
            <a:off x="5134062" y="1481749"/>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0C3DE48F-EE25-44B9-B83D-CDD47A40CB85}"/>
              </a:ext>
            </a:extLst>
          </p:cNvPr>
          <p:cNvSpPr>
            <a:spLocks noChangeShapeType="1"/>
          </p:cNvSpPr>
          <p:nvPr/>
        </p:nvSpPr>
        <p:spPr bwMode="auto">
          <a:xfrm>
            <a:off x="5362662" y="967399"/>
            <a:ext cx="3486150" cy="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74703BC5-8947-4AAB-8026-323B66F914C6}"/>
              </a:ext>
            </a:extLst>
          </p:cNvPr>
          <p:cNvSpPr>
            <a:spLocks noChangeShapeType="1"/>
          </p:cNvSpPr>
          <p:nvPr/>
        </p:nvSpPr>
        <p:spPr bwMode="auto">
          <a:xfrm>
            <a:off x="5362662" y="967399"/>
            <a:ext cx="0" cy="2857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8B4A8E2B-E074-462E-8C94-0285857E95E4}"/>
              </a:ext>
            </a:extLst>
          </p:cNvPr>
          <p:cNvSpPr>
            <a:spLocks noChangeShapeType="1"/>
          </p:cNvSpPr>
          <p:nvPr/>
        </p:nvSpPr>
        <p:spPr bwMode="auto">
          <a:xfrm>
            <a:off x="8048712" y="1938949"/>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BB17AC52-CD01-4CF6-B46B-58930754F202}"/>
              </a:ext>
            </a:extLst>
          </p:cNvPr>
          <p:cNvSpPr>
            <a:spLocks noChangeShapeType="1"/>
          </p:cNvSpPr>
          <p:nvPr/>
        </p:nvSpPr>
        <p:spPr bwMode="auto">
          <a:xfrm>
            <a:off x="7877262" y="1938949"/>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6">
            <a:extLst>
              <a:ext uri="{FF2B5EF4-FFF2-40B4-BE49-F238E27FC236}">
                <a16:creationId xmlns:a16="http://schemas.microsoft.com/office/drawing/2014/main" id="{2E132585-85DB-4516-B44F-D5A9B8E475FC}"/>
              </a:ext>
            </a:extLst>
          </p:cNvPr>
          <p:cNvSpPr txBox="1">
            <a:spLocks noChangeArrowheads="1"/>
          </p:cNvSpPr>
          <p:nvPr/>
        </p:nvSpPr>
        <p:spPr bwMode="auto">
          <a:xfrm>
            <a:off x="7877262" y="1710349"/>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27">
            <a:extLst>
              <a:ext uri="{FF2B5EF4-FFF2-40B4-BE49-F238E27FC236}">
                <a16:creationId xmlns:a16="http://schemas.microsoft.com/office/drawing/2014/main" id="{538D4136-3D9A-4409-A98B-F6C781EECE31}"/>
              </a:ext>
            </a:extLst>
          </p:cNvPr>
          <p:cNvSpPr>
            <a:spLocks noChangeShapeType="1"/>
          </p:cNvSpPr>
          <p:nvPr/>
        </p:nvSpPr>
        <p:spPr bwMode="auto">
          <a:xfrm>
            <a:off x="7420062" y="1938949"/>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8">
            <a:extLst>
              <a:ext uri="{FF2B5EF4-FFF2-40B4-BE49-F238E27FC236}">
                <a16:creationId xmlns:a16="http://schemas.microsoft.com/office/drawing/2014/main" id="{FFEEE5F0-EFDF-4289-BD28-6BB3E1597A3B}"/>
              </a:ext>
            </a:extLst>
          </p:cNvPr>
          <p:cNvSpPr>
            <a:spLocks noChangeShapeType="1"/>
          </p:cNvSpPr>
          <p:nvPr/>
        </p:nvSpPr>
        <p:spPr bwMode="auto">
          <a:xfrm>
            <a:off x="7248612" y="1938949"/>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9">
            <a:extLst>
              <a:ext uri="{FF2B5EF4-FFF2-40B4-BE49-F238E27FC236}">
                <a16:creationId xmlns:a16="http://schemas.microsoft.com/office/drawing/2014/main" id="{5788EC74-BA0E-4265-90EC-736F1BC87DAD}"/>
              </a:ext>
            </a:extLst>
          </p:cNvPr>
          <p:cNvSpPr txBox="1">
            <a:spLocks noChangeArrowheads="1"/>
          </p:cNvSpPr>
          <p:nvPr/>
        </p:nvSpPr>
        <p:spPr bwMode="auto">
          <a:xfrm>
            <a:off x="7248612" y="1710349"/>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30">
            <a:extLst>
              <a:ext uri="{FF2B5EF4-FFF2-40B4-BE49-F238E27FC236}">
                <a16:creationId xmlns:a16="http://schemas.microsoft.com/office/drawing/2014/main" id="{0F3D8911-90E7-4A26-B330-C169B31D8E75}"/>
              </a:ext>
            </a:extLst>
          </p:cNvPr>
          <p:cNvSpPr>
            <a:spLocks noChangeShapeType="1"/>
          </p:cNvSpPr>
          <p:nvPr/>
        </p:nvSpPr>
        <p:spPr bwMode="auto">
          <a:xfrm>
            <a:off x="4962612" y="795949"/>
            <a:ext cx="3886200" cy="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2F922E32-9753-4B22-95A7-9C61F20098C1}"/>
              </a:ext>
            </a:extLst>
          </p:cNvPr>
          <p:cNvSpPr>
            <a:spLocks noChangeShapeType="1"/>
          </p:cNvSpPr>
          <p:nvPr/>
        </p:nvSpPr>
        <p:spPr bwMode="auto">
          <a:xfrm>
            <a:off x="4962612" y="795949"/>
            <a:ext cx="0" cy="4572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Text Box 32">
            <a:extLst>
              <a:ext uri="{FF2B5EF4-FFF2-40B4-BE49-F238E27FC236}">
                <a16:creationId xmlns:a16="http://schemas.microsoft.com/office/drawing/2014/main" id="{6CC8C68C-E347-408F-A781-CBDBED1536C5}"/>
              </a:ext>
            </a:extLst>
          </p:cNvPr>
          <p:cNvSpPr txBox="1">
            <a:spLocks noChangeArrowheads="1"/>
          </p:cNvSpPr>
          <p:nvPr/>
        </p:nvSpPr>
        <p:spPr bwMode="auto">
          <a:xfrm>
            <a:off x="3991062" y="681649"/>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55FE82A4-FB62-4F29-8D3B-48652B96EBD7}"/>
              </a:ext>
            </a:extLst>
          </p:cNvPr>
          <p:cNvSpPr txBox="1">
            <a:spLocks noChangeArrowheads="1"/>
          </p:cNvSpPr>
          <p:nvPr/>
        </p:nvSpPr>
        <p:spPr bwMode="auto">
          <a:xfrm>
            <a:off x="4962612" y="795949"/>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4">
            <a:extLst>
              <a:ext uri="{FF2B5EF4-FFF2-40B4-BE49-F238E27FC236}">
                <a16:creationId xmlns:a16="http://schemas.microsoft.com/office/drawing/2014/main" id="{6DC93DFD-2ED6-4AA8-B405-9AE6E98DD46C}"/>
              </a:ext>
            </a:extLst>
          </p:cNvPr>
          <p:cNvSpPr txBox="1">
            <a:spLocks noChangeArrowheads="1"/>
          </p:cNvSpPr>
          <p:nvPr/>
        </p:nvSpPr>
        <p:spPr bwMode="auto">
          <a:xfrm>
            <a:off x="5362662" y="967399"/>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5">
            <a:extLst>
              <a:ext uri="{FF2B5EF4-FFF2-40B4-BE49-F238E27FC236}">
                <a16:creationId xmlns:a16="http://schemas.microsoft.com/office/drawing/2014/main" id="{CFC84EA9-4501-439A-B65F-B1F9DB0A5B7F}"/>
              </a:ext>
            </a:extLst>
          </p:cNvPr>
          <p:cNvSpPr>
            <a:spLocks noChangeShapeType="1"/>
          </p:cNvSpPr>
          <p:nvPr/>
        </p:nvSpPr>
        <p:spPr bwMode="auto">
          <a:xfrm flipV="1">
            <a:off x="7534362" y="1538899"/>
            <a:ext cx="1143000" cy="171450"/>
          </a:xfrm>
          <a:prstGeom prst="line">
            <a:avLst/>
          </a:prstGeom>
          <a:noFill/>
          <a:ln w="317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6">
            <a:extLst>
              <a:ext uri="{FF2B5EF4-FFF2-40B4-BE49-F238E27FC236}">
                <a16:creationId xmlns:a16="http://schemas.microsoft.com/office/drawing/2014/main" id="{55CBA974-E261-4DC7-B6F4-D7FA226F5561}"/>
              </a:ext>
            </a:extLst>
          </p:cNvPr>
          <p:cNvSpPr txBox="1">
            <a:spLocks noChangeArrowheads="1"/>
          </p:cNvSpPr>
          <p:nvPr/>
        </p:nvSpPr>
        <p:spPr bwMode="auto">
          <a:xfrm>
            <a:off x="7648662" y="1481749"/>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37">
            <a:extLst>
              <a:ext uri="{FF2B5EF4-FFF2-40B4-BE49-F238E27FC236}">
                <a16:creationId xmlns:a16="http://schemas.microsoft.com/office/drawing/2014/main" id="{0709D7FC-A3C5-4F27-B874-EAE438A338B5}"/>
              </a:ext>
            </a:extLst>
          </p:cNvPr>
          <p:cNvSpPr>
            <a:spLocks noChangeShapeType="1"/>
          </p:cNvSpPr>
          <p:nvPr/>
        </p:nvSpPr>
        <p:spPr bwMode="auto">
          <a:xfrm>
            <a:off x="3476712" y="1710349"/>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C56C5732-EC7E-4C54-AE32-9CD5CB63679E}"/>
              </a:ext>
            </a:extLst>
          </p:cNvPr>
          <p:cNvSpPr>
            <a:spLocks noChangeShapeType="1"/>
          </p:cNvSpPr>
          <p:nvPr/>
        </p:nvSpPr>
        <p:spPr bwMode="auto">
          <a:xfrm>
            <a:off x="3305262" y="1710349"/>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39">
            <a:extLst>
              <a:ext uri="{FF2B5EF4-FFF2-40B4-BE49-F238E27FC236}">
                <a16:creationId xmlns:a16="http://schemas.microsoft.com/office/drawing/2014/main" id="{2D92D0DA-A1FA-403A-84F7-9DEA087A1F7F}"/>
              </a:ext>
            </a:extLst>
          </p:cNvPr>
          <p:cNvSpPr txBox="1">
            <a:spLocks noChangeArrowheads="1"/>
          </p:cNvSpPr>
          <p:nvPr/>
        </p:nvSpPr>
        <p:spPr bwMode="auto">
          <a:xfrm>
            <a:off x="3305262" y="1481749"/>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870781FA-750A-4CF9-9DBA-490BFCB2BD50}"/>
              </a:ext>
            </a:extLst>
          </p:cNvPr>
          <p:cNvSpPr>
            <a:spLocks noChangeShapeType="1"/>
          </p:cNvSpPr>
          <p:nvPr/>
        </p:nvSpPr>
        <p:spPr bwMode="auto">
          <a:xfrm>
            <a:off x="3476712" y="681649"/>
            <a:ext cx="0" cy="7429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1CBA9764-52DE-47C7-8D3F-4F79A1A46746}"/>
              </a:ext>
            </a:extLst>
          </p:cNvPr>
          <p:cNvSpPr txBox="1">
            <a:spLocks noChangeArrowheads="1"/>
          </p:cNvSpPr>
          <p:nvPr/>
        </p:nvSpPr>
        <p:spPr bwMode="auto">
          <a:xfrm>
            <a:off x="3476712" y="681649"/>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2">
            <a:extLst>
              <a:ext uri="{FF2B5EF4-FFF2-40B4-BE49-F238E27FC236}">
                <a16:creationId xmlns:a16="http://schemas.microsoft.com/office/drawing/2014/main" id="{D9E7AF8F-7C08-410B-8023-E8F00134FD20}"/>
              </a:ext>
            </a:extLst>
          </p:cNvPr>
          <p:cNvSpPr txBox="1">
            <a:spLocks noChangeArrowheads="1"/>
          </p:cNvSpPr>
          <p:nvPr/>
        </p:nvSpPr>
        <p:spPr bwMode="auto">
          <a:xfrm>
            <a:off x="5191212" y="2281849"/>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43">
            <a:extLst>
              <a:ext uri="{FF2B5EF4-FFF2-40B4-BE49-F238E27FC236}">
                <a16:creationId xmlns:a16="http://schemas.microsoft.com/office/drawing/2014/main" id="{F3F4861E-3DC3-4009-BBA8-68727A0E63C3}"/>
              </a:ext>
            </a:extLst>
          </p:cNvPr>
          <p:cNvSpPr txBox="1">
            <a:spLocks noChangeArrowheads="1"/>
          </p:cNvSpPr>
          <p:nvPr/>
        </p:nvSpPr>
        <p:spPr bwMode="auto">
          <a:xfrm>
            <a:off x="3076662" y="2281849"/>
            <a:ext cx="685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Continental Congress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44">
            <a:extLst>
              <a:ext uri="{FF2B5EF4-FFF2-40B4-BE49-F238E27FC236}">
                <a16:creationId xmlns:a16="http://schemas.microsoft.com/office/drawing/2014/main" id="{98918CFF-DFED-47FF-8292-8EABE96BBF79}"/>
              </a:ext>
            </a:extLst>
          </p:cNvPr>
          <p:cNvSpPr txBox="1">
            <a:spLocks noChangeArrowheads="1"/>
          </p:cNvSpPr>
          <p:nvPr/>
        </p:nvSpPr>
        <p:spPr bwMode="auto">
          <a:xfrm>
            <a:off x="4676862" y="2281849"/>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5">
            <a:extLst>
              <a:ext uri="{FF2B5EF4-FFF2-40B4-BE49-F238E27FC236}">
                <a16:creationId xmlns:a16="http://schemas.microsoft.com/office/drawing/2014/main" id="{A6B43A16-4403-4E2F-8FC4-C5F8D59E1EAC}"/>
              </a:ext>
            </a:extLst>
          </p:cNvPr>
          <p:cNvSpPr txBox="1">
            <a:spLocks noChangeArrowheads="1"/>
          </p:cNvSpPr>
          <p:nvPr/>
        </p:nvSpPr>
        <p:spPr bwMode="auto">
          <a:xfrm>
            <a:off x="7305762" y="2281849"/>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46">
            <a:extLst>
              <a:ext uri="{FF2B5EF4-FFF2-40B4-BE49-F238E27FC236}">
                <a16:creationId xmlns:a16="http://schemas.microsoft.com/office/drawing/2014/main" id="{23021AE3-E979-474F-82D4-251F66863202}"/>
              </a:ext>
            </a:extLst>
          </p:cNvPr>
          <p:cNvSpPr>
            <a:spLocks noChangeShapeType="1"/>
          </p:cNvSpPr>
          <p:nvPr/>
        </p:nvSpPr>
        <p:spPr bwMode="auto">
          <a:xfrm flipV="1">
            <a:off x="8163012" y="1653199"/>
            <a:ext cx="571500" cy="114300"/>
          </a:xfrm>
          <a:prstGeom prst="line">
            <a:avLst/>
          </a:prstGeom>
          <a:noFill/>
          <a:ln w="317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Text Box 47">
            <a:extLst>
              <a:ext uri="{FF2B5EF4-FFF2-40B4-BE49-F238E27FC236}">
                <a16:creationId xmlns:a16="http://schemas.microsoft.com/office/drawing/2014/main" id="{C2D73CDB-4227-4D3A-A48D-5BD7E387F5F7}"/>
              </a:ext>
            </a:extLst>
          </p:cNvPr>
          <p:cNvSpPr txBox="1">
            <a:spLocks noChangeArrowheads="1"/>
          </p:cNvSpPr>
          <p:nvPr/>
        </p:nvSpPr>
        <p:spPr bwMode="auto">
          <a:xfrm>
            <a:off x="8334462" y="1710349"/>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8">
            <a:extLst>
              <a:ext uri="{FF2B5EF4-FFF2-40B4-BE49-F238E27FC236}">
                <a16:creationId xmlns:a16="http://schemas.microsoft.com/office/drawing/2014/main" id="{9D3F846B-DF0F-48F3-8A7D-AC1D0994A573}"/>
              </a:ext>
            </a:extLst>
          </p:cNvPr>
          <p:cNvSpPr>
            <a:spLocks noChangeShapeType="1"/>
          </p:cNvSpPr>
          <p:nvPr/>
        </p:nvSpPr>
        <p:spPr bwMode="auto">
          <a:xfrm>
            <a:off x="8505912" y="2053249"/>
            <a:ext cx="0" cy="1714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49">
            <a:extLst>
              <a:ext uri="{FF2B5EF4-FFF2-40B4-BE49-F238E27FC236}">
                <a16:creationId xmlns:a16="http://schemas.microsoft.com/office/drawing/2014/main" id="{1156482A-C0FB-4402-B9A8-8C9AE491036C}"/>
              </a:ext>
            </a:extLst>
          </p:cNvPr>
          <p:cNvSpPr txBox="1">
            <a:spLocks noChangeArrowheads="1"/>
          </p:cNvSpPr>
          <p:nvPr/>
        </p:nvSpPr>
        <p:spPr bwMode="auto">
          <a:xfrm>
            <a:off x="8105862" y="2053249"/>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50">
            <a:extLst>
              <a:ext uri="{FF2B5EF4-FFF2-40B4-BE49-F238E27FC236}">
                <a16:creationId xmlns:a16="http://schemas.microsoft.com/office/drawing/2014/main" id="{66AB4695-6302-47FE-A47F-8A353ABDD390}"/>
              </a:ext>
            </a:extLst>
          </p:cNvPr>
          <p:cNvSpPr txBox="1">
            <a:spLocks noChangeArrowheads="1"/>
          </p:cNvSpPr>
          <p:nvPr/>
        </p:nvSpPr>
        <p:spPr bwMode="auto">
          <a:xfrm>
            <a:off x="8563062" y="2053249"/>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147" name="Picture 51">
            <a:extLst>
              <a:ext uri="{FF2B5EF4-FFF2-40B4-BE49-F238E27FC236}">
                <a16:creationId xmlns:a16="http://schemas.microsoft.com/office/drawing/2014/main" id="{5C3F55EC-0B0F-44CF-916B-B92E041A4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362" y="2281849"/>
            <a:ext cx="3921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148" name="Picture 52">
            <a:extLst>
              <a:ext uri="{FF2B5EF4-FFF2-40B4-BE49-F238E27FC236}">
                <a16:creationId xmlns:a16="http://schemas.microsoft.com/office/drawing/2014/main" id="{5CCFD7F4-B457-4FDF-B0A5-11527336D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112" y="2281849"/>
            <a:ext cx="4032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2" name="TextBox 51">
            <a:extLst>
              <a:ext uri="{FF2B5EF4-FFF2-40B4-BE49-F238E27FC236}">
                <a16:creationId xmlns:a16="http://schemas.microsoft.com/office/drawing/2014/main" id="{06AEE8A7-AB8E-46A5-81CB-068E7716116C}"/>
              </a:ext>
            </a:extLst>
          </p:cNvPr>
          <p:cNvSpPr txBox="1"/>
          <p:nvPr/>
        </p:nvSpPr>
        <p:spPr>
          <a:xfrm>
            <a:off x="995144" y="3272244"/>
            <a:ext cx="10335236" cy="2739211"/>
          </a:xfrm>
          <a:prstGeom prst="rect">
            <a:avLst/>
          </a:prstGeom>
          <a:noFill/>
        </p:spPr>
        <p:txBody>
          <a:bodyPr wrap="square" rtlCol="0">
            <a:spAutoFit/>
          </a:bodyPr>
          <a:lstStyle/>
          <a:p>
            <a:r>
              <a:rPr lang="en-US" sz="1400" dirty="0">
                <a:latin typeface="Arial Narrow" panose="020B0606020202030204" pitchFamily="34" charset="0"/>
              </a:rPr>
              <a:t>We have the 490, but we’ll save that to close with, We want to place one more that we discussed, 1989 and the 30 years. What story are we building from this? From the line of Christ we see a period of 12 and 18  -  telling us the story of the movement, and teaches the birth at 1989 and the development and growth of the priests, active labor and then public ministry, the stages of the development into the priesthood. What is the subject in 1989?   What happens in that year? The fall of the Berlin Wall, so a wall goes down and what's happening with that wall, what is it doing? There's a wall splitting a country, in that case a city, and it goes down. At the beginning of our reform line we have a wall and that's the subject. What is the subject now? A wall, we can take that a few different ways, there is a wall between church and state and that wall is falling.  We mark Sunday law in 2019, we can see a wall come down. So 1989 you have a wall come down and 2019 you have a wall come down.  We don't want to apply that literally but sometimes it just opens up that way.  It's not a coincidence that it's a wall that divided a country internally, and what's dividing in the United States, the subject of a wall. Might be on the Mexican border but when we came to the battle of Heraclea it's just as much war on the Western front as it was a conflict between the King of the North and the King of the South. The subject in that battle on the Western front is a wall that's dividing a country and that's something that's going to be a major subject this year as they fight over this wall.</a:t>
            </a:r>
          </a:p>
          <a:p>
            <a:r>
              <a:rPr lang="en-US" dirty="0"/>
              <a:t> </a:t>
            </a:r>
          </a:p>
        </p:txBody>
      </p:sp>
    </p:spTree>
    <p:extLst>
      <p:ext uri="{BB962C8B-B14F-4D97-AF65-F5344CB8AC3E}">
        <p14:creationId xmlns:p14="http://schemas.microsoft.com/office/powerpoint/2010/main" val="34823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fltVal val="0"/>
                                          </p:val>
                                        </p:tav>
                                        <p:tav tm="100000">
                                          <p:val>
                                            <p:strVal val="#ppt_w"/>
                                          </p:val>
                                        </p:tav>
                                      </p:tavLst>
                                    </p:anim>
                                    <p:anim calcmode="lin" valueType="num">
                                      <p:cBhvr>
                                        <p:cTn id="56" dur="1000" fill="hold"/>
                                        <p:tgtEl>
                                          <p:spTgt spid="13"/>
                                        </p:tgtEl>
                                        <p:attrNameLst>
                                          <p:attrName>ppt_h</p:attrName>
                                        </p:attrNameLst>
                                      </p:cBhvr>
                                      <p:tavLst>
                                        <p:tav tm="0">
                                          <p:val>
                                            <p:fltVal val="0"/>
                                          </p:val>
                                        </p:tav>
                                        <p:tav tm="100000">
                                          <p:val>
                                            <p:strVal val="#ppt_h"/>
                                          </p:val>
                                        </p:tav>
                                      </p:tavLst>
                                    </p:anim>
                                    <p:anim calcmode="lin" valueType="num">
                                      <p:cBhvr>
                                        <p:cTn id="57" dur="1000" fill="hold"/>
                                        <p:tgtEl>
                                          <p:spTgt spid="13"/>
                                        </p:tgtEl>
                                        <p:attrNameLst>
                                          <p:attrName>style.rotation</p:attrName>
                                        </p:attrNameLst>
                                      </p:cBhvr>
                                      <p:tavLst>
                                        <p:tav tm="0">
                                          <p:val>
                                            <p:fltVal val="90"/>
                                          </p:val>
                                        </p:tav>
                                        <p:tav tm="100000">
                                          <p:val>
                                            <p:fltVal val="0"/>
                                          </p:val>
                                        </p:tav>
                                      </p:tavLst>
                                    </p:anim>
                                    <p:animEffect transition="in" filter="fade">
                                      <p:cBhvr>
                                        <p:cTn id="58" dur="1000"/>
                                        <p:tgtEl>
                                          <p:spTgt spid="13"/>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fltVal val="0"/>
                                          </p:val>
                                        </p:tav>
                                        <p:tav tm="100000">
                                          <p:val>
                                            <p:strVal val="#ppt_w"/>
                                          </p:val>
                                        </p:tav>
                                      </p:tavLst>
                                    </p:anim>
                                    <p:anim calcmode="lin" valueType="num">
                                      <p:cBhvr>
                                        <p:cTn id="62" dur="1000" fill="hold"/>
                                        <p:tgtEl>
                                          <p:spTgt spid="14"/>
                                        </p:tgtEl>
                                        <p:attrNameLst>
                                          <p:attrName>ppt_h</p:attrName>
                                        </p:attrNameLst>
                                      </p:cBhvr>
                                      <p:tavLst>
                                        <p:tav tm="0">
                                          <p:val>
                                            <p:fltVal val="0"/>
                                          </p:val>
                                        </p:tav>
                                        <p:tav tm="100000">
                                          <p:val>
                                            <p:strVal val="#ppt_h"/>
                                          </p:val>
                                        </p:tav>
                                      </p:tavLst>
                                    </p:anim>
                                    <p:anim calcmode="lin" valueType="num">
                                      <p:cBhvr>
                                        <p:cTn id="63" dur="1000" fill="hold"/>
                                        <p:tgtEl>
                                          <p:spTgt spid="14"/>
                                        </p:tgtEl>
                                        <p:attrNameLst>
                                          <p:attrName>style.rotation</p:attrName>
                                        </p:attrNameLst>
                                      </p:cBhvr>
                                      <p:tavLst>
                                        <p:tav tm="0">
                                          <p:val>
                                            <p:fltVal val="90"/>
                                          </p:val>
                                        </p:tav>
                                        <p:tav tm="100000">
                                          <p:val>
                                            <p:fltVal val="0"/>
                                          </p:val>
                                        </p:tav>
                                      </p:tavLst>
                                    </p:anim>
                                    <p:animEffect transition="in" filter="fade">
                                      <p:cBhvr>
                                        <p:cTn id="64" dur="1000"/>
                                        <p:tgtEl>
                                          <p:spTgt spid="14"/>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1000" fill="hold"/>
                                        <p:tgtEl>
                                          <p:spTgt spid="16"/>
                                        </p:tgtEl>
                                        <p:attrNameLst>
                                          <p:attrName>ppt_w</p:attrName>
                                        </p:attrNameLst>
                                      </p:cBhvr>
                                      <p:tavLst>
                                        <p:tav tm="0">
                                          <p:val>
                                            <p:fltVal val="0"/>
                                          </p:val>
                                        </p:tav>
                                        <p:tav tm="100000">
                                          <p:val>
                                            <p:strVal val="#ppt_w"/>
                                          </p:val>
                                        </p:tav>
                                      </p:tavLst>
                                    </p:anim>
                                    <p:anim calcmode="lin" valueType="num">
                                      <p:cBhvr>
                                        <p:cTn id="74" dur="1000" fill="hold"/>
                                        <p:tgtEl>
                                          <p:spTgt spid="16"/>
                                        </p:tgtEl>
                                        <p:attrNameLst>
                                          <p:attrName>ppt_h</p:attrName>
                                        </p:attrNameLst>
                                      </p:cBhvr>
                                      <p:tavLst>
                                        <p:tav tm="0">
                                          <p:val>
                                            <p:fltVal val="0"/>
                                          </p:val>
                                        </p:tav>
                                        <p:tav tm="100000">
                                          <p:val>
                                            <p:strVal val="#ppt_h"/>
                                          </p:val>
                                        </p:tav>
                                      </p:tavLst>
                                    </p:anim>
                                    <p:anim calcmode="lin" valueType="num">
                                      <p:cBhvr>
                                        <p:cTn id="75" dur="1000" fill="hold"/>
                                        <p:tgtEl>
                                          <p:spTgt spid="16"/>
                                        </p:tgtEl>
                                        <p:attrNameLst>
                                          <p:attrName>style.rotation</p:attrName>
                                        </p:attrNameLst>
                                      </p:cBhvr>
                                      <p:tavLst>
                                        <p:tav tm="0">
                                          <p:val>
                                            <p:fltVal val="90"/>
                                          </p:val>
                                        </p:tav>
                                        <p:tav tm="100000">
                                          <p:val>
                                            <p:fltVal val="0"/>
                                          </p:val>
                                        </p:tav>
                                      </p:tavLst>
                                    </p:anim>
                                    <p:animEffect transition="in" filter="fade">
                                      <p:cBhvr>
                                        <p:cTn id="76" dur="1000"/>
                                        <p:tgtEl>
                                          <p:spTgt spid="16"/>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fltVal val="0"/>
                                          </p:val>
                                        </p:tav>
                                        <p:tav tm="100000">
                                          <p:val>
                                            <p:strVal val="#ppt_w"/>
                                          </p:val>
                                        </p:tav>
                                      </p:tavLst>
                                    </p:anim>
                                    <p:anim calcmode="lin" valueType="num">
                                      <p:cBhvr>
                                        <p:cTn id="80" dur="1000" fill="hold"/>
                                        <p:tgtEl>
                                          <p:spTgt spid="17"/>
                                        </p:tgtEl>
                                        <p:attrNameLst>
                                          <p:attrName>ppt_h</p:attrName>
                                        </p:attrNameLst>
                                      </p:cBhvr>
                                      <p:tavLst>
                                        <p:tav tm="0">
                                          <p:val>
                                            <p:fltVal val="0"/>
                                          </p:val>
                                        </p:tav>
                                        <p:tav tm="100000">
                                          <p:val>
                                            <p:strVal val="#ppt_h"/>
                                          </p:val>
                                        </p:tav>
                                      </p:tavLst>
                                    </p:anim>
                                    <p:anim calcmode="lin" valueType="num">
                                      <p:cBhvr>
                                        <p:cTn id="81" dur="1000" fill="hold"/>
                                        <p:tgtEl>
                                          <p:spTgt spid="17"/>
                                        </p:tgtEl>
                                        <p:attrNameLst>
                                          <p:attrName>style.rotation</p:attrName>
                                        </p:attrNameLst>
                                      </p:cBhvr>
                                      <p:tavLst>
                                        <p:tav tm="0">
                                          <p:val>
                                            <p:fltVal val="90"/>
                                          </p:val>
                                        </p:tav>
                                        <p:tav tm="100000">
                                          <p:val>
                                            <p:fltVal val="0"/>
                                          </p:val>
                                        </p:tav>
                                      </p:tavLst>
                                    </p:anim>
                                    <p:animEffect transition="in" filter="fade">
                                      <p:cBhvr>
                                        <p:cTn id="82" dur="1000"/>
                                        <p:tgtEl>
                                          <p:spTgt spid="17"/>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1000" fill="hold"/>
                                        <p:tgtEl>
                                          <p:spTgt spid="18"/>
                                        </p:tgtEl>
                                        <p:attrNameLst>
                                          <p:attrName>ppt_w</p:attrName>
                                        </p:attrNameLst>
                                      </p:cBhvr>
                                      <p:tavLst>
                                        <p:tav tm="0">
                                          <p:val>
                                            <p:fltVal val="0"/>
                                          </p:val>
                                        </p:tav>
                                        <p:tav tm="100000">
                                          <p:val>
                                            <p:strVal val="#ppt_w"/>
                                          </p:val>
                                        </p:tav>
                                      </p:tavLst>
                                    </p:anim>
                                    <p:anim calcmode="lin" valueType="num">
                                      <p:cBhvr>
                                        <p:cTn id="86" dur="1000" fill="hold"/>
                                        <p:tgtEl>
                                          <p:spTgt spid="18"/>
                                        </p:tgtEl>
                                        <p:attrNameLst>
                                          <p:attrName>ppt_h</p:attrName>
                                        </p:attrNameLst>
                                      </p:cBhvr>
                                      <p:tavLst>
                                        <p:tav tm="0">
                                          <p:val>
                                            <p:fltVal val="0"/>
                                          </p:val>
                                        </p:tav>
                                        <p:tav tm="100000">
                                          <p:val>
                                            <p:strVal val="#ppt_h"/>
                                          </p:val>
                                        </p:tav>
                                      </p:tavLst>
                                    </p:anim>
                                    <p:anim calcmode="lin" valueType="num">
                                      <p:cBhvr>
                                        <p:cTn id="87" dur="1000" fill="hold"/>
                                        <p:tgtEl>
                                          <p:spTgt spid="18"/>
                                        </p:tgtEl>
                                        <p:attrNameLst>
                                          <p:attrName>style.rotation</p:attrName>
                                        </p:attrNameLst>
                                      </p:cBhvr>
                                      <p:tavLst>
                                        <p:tav tm="0">
                                          <p:val>
                                            <p:fltVal val="90"/>
                                          </p:val>
                                        </p:tav>
                                        <p:tav tm="100000">
                                          <p:val>
                                            <p:fltVal val="0"/>
                                          </p:val>
                                        </p:tav>
                                      </p:tavLst>
                                    </p:anim>
                                    <p:animEffect transition="in" filter="fade">
                                      <p:cBhvr>
                                        <p:cTn id="88" dur="1000"/>
                                        <p:tgtEl>
                                          <p:spTgt spid="18"/>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1000" fill="hold"/>
                                        <p:tgtEl>
                                          <p:spTgt spid="19"/>
                                        </p:tgtEl>
                                        <p:attrNameLst>
                                          <p:attrName>ppt_w</p:attrName>
                                        </p:attrNameLst>
                                      </p:cBhvr>
                                      <p:tavLst>
                                        <p:tav tm="0">
                                          <p:val>
                                            <p:fltVal val="0"/>
                                          </p:val>
                                        </p:tav>
                                        <p:tav tm="100000">
                                          <p:val>
                                            <p:strVal val="#ppt_w"/>
                                          </p:val>
                                        </p:tav>
                                      </p:tavLst>
                                    </p:anim>
                                    <p:anim calcmode="lin" valueType="num">
                                      <p:cBhvr>
                                        <p:cTn id="92" dur="1000" fill="hold"/>
                                        <p:tgtEl>
                                          <p:spTgt spid="19"/>
                                        </p:tgtEl>
                                        <p:attrNameLst>
                                          <p:attrName>ppt_h</p:attrName>
                                        </p:attrNameLst>
                                      </p:cBhvr>
                                      <p:tavLst>
                                        <p:tav tm="0">
                                          <p:val>
                                            <p:fltVal val="0"/>
                                          </p:val>
                                        </p:tav>
                                        <p:tav tm="100000">
                                          <p:val>
                                            <p:strVal val="#ppt_h"/>
                                          </p:val>
                                        </p:tav>
                                      </p:tavLst>
                                    </p:anim>
                                    <p:anim calcmode="lin" valueType="num">
                                      <p:cBhvr>
                                        <p:cTn id="93" dur="1000" fill="hold"/>
                                        <p:tgtEl>
                                          <p:spTgt spid="19"/>
                                        </p:tgtEl>
                                        <p:attrNameLst>
                                          <p:attrName>style.rotation</p:attrName>
                                        </p:attrNameLst>
                                      </p:cBhvr>
                                      <p:tavLst>
                                        <p:tav tm="0">
                                          <p:val>
                                            <p:fltVal val="90"/>
                                          </p:val>
                                        </p:tav>
                                        <p:tav tm="100000">
                                          <p:val>
                                            <p:fltVal val="0"/>
                                          </p:val>
                                        </p:tav>
                                      </p:tavLst>
                                    </p:anim>
                                    <p:animEffect transition="in" filter="fade">
                                      <p:cBhvr>
                                        <p:cTn id="94" dur="1000"/>
                                        <p:tgtEl>
                                          <p:spTgt spid="1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1000" fill="hold"/>
                                        <p:tgtEl>
                                          <p:spTgt spid="20"/>
                                        </p:tgtEl>
                                        <p:attrNameLst>
                                          <p:attrName>ppt_w</p:attrName>
                                        </p:attrNameLst>
                                      </p:cBhvr>
                                      <p:tavLst>
                                        <p:tav tm="0">
                                          <p:val>
                                            <p:fltVal val="0"/>
                                          </p:val>
                                        </p:tav>
                                        <p:tav tm="100000">
                                          <p:val>
                                            <p:strVal val="#ppt_w"/>
                                          </p:val>
                                        </p:tav>
                                      </p:tavLst>
                                    </p:anim>
                                    <p:anim calcmode="lin" valueType="num">
                                      <p:cBhvr>
                                        <p:cTn id="98" dur="1000" fill="hold"/>
                                        <p:tgtEl>
                                          <p:spTgt spid="20"/>
                                        </p:tgtEl>
                                        <p:attrNameLst>
                                          <p:attrName>ppt_h</p:attrName>
                                        </p:attrNameLst>
                                      </p:cBhvr>
                                      <p:tavLst>
                                        <p:tav tm="0">
                                          <p:val>
                                            <p:fltVal val="0"/>
                                          </p:val>
                                        </p:tav>
                                        <p:tav tm="100000">
                                          <p:val>
                                            <p:strVal val="#ppt_h"/>
                                          </p:val>
                                        </p:tav>
                                      </p:tavLst>
                                    </p:anim>
                                    <p:anim calcmode="lin" valueType="num">
                                      <p:cBhvr>
                                        <p:cTn id="99" dur="1000" fill="hold"/>
                                        <p:tgtEl>
                                          <p:spTgt spid="20"/>
                                        </p:tgtEl>
                                        <p:attrNameLst>
                                          <p:attrName>style.rotation</p:attrName>
                                        </p:attrNameLst>
                                      </p:cBhvr>
                                      <p:tavLst>
                                        <p:tav tm="0">
                                          <p:val>
                                            <p:fltVal val="90"/>
                                          </p:val>
                                        </p:tav>
                                        <p:tav tm="100000">
                                          <p:val>
                                            <p:fltVal val="0"/>
                                          </p:val>
                                        </p:tav>
                                      </p:tavLst>
                                    </p:anim>
                                    <p:animEffect transition="in" filter="fade">
                                      <p:cBhvr>
                                        <p:cTn id="100" dur="1000"/>
                                        <p:tgtEl>
                                          <p:spTgt spid="20"/>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1000" fill="hold"/>
                                        <p:tgtEl>
                                          <p:spTgt spid="21"/>
                                        </p:tgtEl>
                                        <p:attrNameLst>
                                          <p:attrName>ppt_w</p:attrName>
                                        </p:attrNameLst>
                                      </p:cBhvr>
                                      <p:tavLst>
                                        <p:tav tm="0">
                                          <p:val>
                                            <p:fltVal val="0"/>
                                          </p:val>
                                        </p:tav>
                                        <p:tav tm="100000">
                                          <p:val>
                                            <p:strVal val="#ppt_w"/>
                                          </p:val>
                                        </p:tav>
                                      </p:tavLst>
                                    </p:anim>
                                    <p:anim calcmode="lin" valueType="num">
                                      <p:cBhvr>
                                        <p:cTn id="104" dur="1000" fill="hold"/>
                                        <p:tgtEl>
                                          <p:spTgt spid="21"/>
                                        </p:tgtEl>
                                        <p:attrNameLst>
                                          <p:attrName>ppt_h</p:attrName>
                                        </p:attrNameLst>
                                      </p:cBhvr>
                                      <p:tavLst>
                                        <p:tav tm="0">
                                          <p:val>
                                            <p:fltVal val="0"/>
                                          </p:val>
                                        </p:tav>
                                        <p:tav tm="100000">
                                          <p:val>
                                            <p:strVal val="#ppt_h"/>
                                          </p:val>
                                        </p:tav>
                                      </p:tavLst>
                                    </p:anim>
                                    <p:anim calcmode="lin" valueType="num">
                                      <p:cBhvr>
                                        <p:cTn id="105" dur="1000" fill="hold"/>
                                        <p:tgtEl>
                                          <p:spTgt spid="21"/>
                                        </p:tgtEl>
                                        <p:attrNameLst>
                                          <p:attrName>style.rotation</p:attrName>
                                        </p:attrNameLst>
                                      </p:cBhvr>
                                      <p:tavLst>
                                        <p:tav tm="0">
                                          <p:val>
                                            <p:fltVal val="90"/>
                                          </p:val>
                                        </p:tav>
                                        <p:tav tm="100000">
                                          <p:val>
                                            <p:fltVal val="0"/>
                                          </p:val>
                                        </p:tav>
                                      </p:tavLst>
                                    </p:anim>
                                    <p:animEffect transition="in" filter="fade">
                                      <p:cBhvr>
                                        <p:cTn id="106" dur="1000"/>
                                        <p:tgtEl>
                                          <p:spTgt spid="21"/>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1000" fill="hold"/>
                                        <p:tgtEl>
                                          <p:spTgt spid="22"/>
                                        </p:tgtEl>
                                        <p:attrNameLst>
                                          <p:attrName>ppt_w</p:attrName>
                                        </p:attrNameLst>
                                      </p:cBhvr>
                                      <p:tavLst>
                                        <p:tav tm="0">
                                          <p:val>
                                            <p:fltVal val="0"/>
                                          </p:val>
                                        </p:tav>
                                        <p:tav tm="100000">
                                          <p:val>
                                            <p:strVal val="#ppt_w"/>
                                          </p:val>
                                        </p:tav>
                                      </p:tavLst>
                                    </p:anim>
                                    <p:anim calcmode="lin" valueType="num">
                                      <p:cBhvr>
                                        <p:cTn id="110" dur="1000" fill="hold"/>
                                        <p:tgtEl>
                                          <p:spTgt spid="22"/>
                                        </p:tgtEl>
                                        <p:attrNameLst>
                                          <p:attrName>ppt_h</p:attrName>
                                        </p:attrNameLst>
                                      </p:cBhvr>
                                      <p:tavLst>
                                        <p:tav tm="0">
                                          <p:val>
                                            <p:fltVal val="0"/>
                                          </p:val>
                                        </p:tav>
                                        <p:tav tm="100000">
                                          <p:val>
                                            <p:strVal val="#ppt_h"/>
                                          </p:val>
                                        </p:tav>
                                      </p:tavLst>
                                    </p:anim>
                                    <p:anim calcmode="lin" valueType="num">
                                      <p:cBhvr>
                                        <p:cTn id="111" dur="1000" fill="hold"/>
                                        <p:tgtEl>
                                          <p:spTgt spid="22"/>
                                        </p:tgtEl>
                                        <p:attrNameLst>
                                          <p:attrName>style.rotation</p:attrName>
                                        </p:attrNameLst>
                                      </p:cBhvr>
                                      <p:tavLst>
                                        <p:tav tm="0">
                                          <p:val>
                                            <p:fltVal val="90"/>
                                          </p:val>
                                        </p:tav>
                                        <p:tav tm="100000">
                                          <p:val>
                                            <p:fltVal val="0"/>
                                          </p:val>
                                        </p:tav>
                                      </p:tavLst>
                                    </p:anim>
                                    <p:animEffect transition="in" filter="fade">
                                      <p:cBhvr>
                                        <p:cTn id="112" dur="1000"/>
                                        <p:tgtEl>
                                          <p:spTgt spid="22"/>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1000" fill="hold"/>
                                        <p:tgtEl>
                                          <p:spTgt spid="23"/>
                                        </p:tgtEl>
                                        <p:attrNameLst>
                                          <p:attrName>ppt_w</p:attrName>
                                        </p:attrNameLst>
                                      </p:cBhvr>
                                      <p:tavLst>
                                        <p:tav tm="0">
                                          <p:val>
                                            <p:fltVal val="0"/>
                                          </p:val>
                                        </p:tav>
                                        <p:tav tm="100000">
                                          <p:val>
                                            <p:strVal val="#ppt_w"/>
                                          </p:val>
                                        </p:tav>
                                      </p:tavLst>
                                    </p:anim>
                                    <p:anim calcmode="lin" valueType="num">
                                      <p:cBhvr>
                                        <p:cTn id="116" dur="1000" fill="hold"/>
                                        <p:tgtEl>
                                          <p:spTgt spid="23"/>
                                        </p:tgtEl>
                                        <p:attrNameLst>
                                          <p:attrName>ppt_h</p:attrName>
                                        </p:attrNameLst>
                                      </p:cBhvr>
                                      <p:tavLst>
                                        <p:tav tm="0">
                                          <p:val>
                                            <p:fltVal val="0"/>
                                          </p:val>
                                        </p:tav>
                                        <p:tav tm="100000">
                                          <p:val>
                                            <p:strVal val="#ppt_h"/>
                                          </p:val>
                                        </p:tav>
                                      </p:tavLst>
                                    </p:anim>
                                    <p:anim calcmode="lin" valueType="num">
                                      <p:cBhvr>
                                        <p:cTn id="117" dur="1000" fill="hold"/>
                                        <p:tgtEl>
                                          <p:spTgt spid="23"/>
                                        </p:tgtEl>
                                        <p:attrNameLst>
                                          <p:attrName>style.rotation</p:attrName>
                                        </p:attrNameLst>
                                      </p:cBhvr>
                                      <p:tavLst>
                                        <p:tav tm="0">
                                          <p:val>
                                            <p:fltVal val="90"/>
                                          </p:val>
                                        </p:tav>
                                        <p:tav tm="100000">
                                          <p:val>
                                            <p:fltVal val="0"/>
                                          </p:val>
                                        </p:tav>
                                      </p:tavLst>
                                    </p:anim>
                                    <p:animEffect transition="in" filter="fade">
                                      <p:cBhvr>
                                        <p:cTn id="118" dur="1000"/>
                                        <p:tgtEl>
                                          <p:spTgt spid="23"/>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1000" fill="hold"/>
                                        <p:tgtEl>
                                          <p:spTgt spid="24"/>
                                        </p:tgtEl>
                                        <p:attrNameLst>
                                          <p:attrName>ppt_w</p:attrName>
                                        </p:attrNameLst>
                                      </p:cBhvr>
                                      <p:tavLst>
                                        <p:tav tm="0">
                                          <p:val>
                                            <p:fltVal val="0"/>
                                          </p:val>
                                        </p:tav>
                                        <p:tav tm="100000">
                                          <p:val>
                                            <p:strVal val="#ppt_w"/>
                                          </p:val>
                                        </p:tav>
                                      </p:tavLst>
                                    </p:anim>
                                    <p:anim calcmode="lin" valueType="num">
                                      <p:cBhvr>
                                        <p:cTn id="122" dur="1000" fill="hold"/>
                                        <p:tgtEl>
                                          <p:spTgt spid="24"/>
                                        </p:tgtEl>
                                        <p:attrNameLst>
                                          <p:attrName>ppt_h</p:attrName>
                                        </p:attrNameLst>
                                      </p:cBhvr>
                                      <p:tavLst>
                                        <p:tav tm="0">
                                          <p:val>
                                            <p:fltVal val="0"/>
                                          </p:val>
                                        </p:tav>
                                        <p:tav tm="100000">
                                          <p:val>
                                            <p:strVal val="#ppt_h"/>
                                          </p:val>
                                        </p:tav>
                                      </p:tavLst>
                                    </p:anim>
                                    <p:anim calcmode="lin" valueType="num">
                                      <p:cBhvr>
                                        <p:cTn id="123" dur="1000" fill="hold"/>
                                        <p:tgtEl>
                                          <p:spTgt spid="24"/>
                                        </p:tgtEl>
                                        <p:attrNameLst>
                                          <p:attrName>style.rotation</p:attrName>
                                        </p:attrNameLst>
                                      </p:cBhvr>
                                      <p:tavLst>
                                        <p:tav tm="0">
                                          <p:val>
                                            <p:fltVal val="90"/>
                                          </p:val>
                                        </p:tav>
                                        <p:tav tm="100000">
                                          <p:val>
                                            <p:fltVal val="0"/>
                                          </p:val>
                                        </p:tav>
                                      </p:tavLst>
                                    </p:anim>
                                    <p:animEffect transition="in" filter="fade">
                                      <p:cBhvr>
                                        <p:cTn id="124" dur="1000"/>
                                        <p:tgtEl>
                                          <p:spTgt spid="24"/>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1000" fill="hold"/>
                                        <p:tgtEl>
                                          <p:spTgt spid="25"/>
                                        </p:tgtEl>
                                        <p:attrNameLst>
                                          <p:attrName>ppt_w</p:attrName>
                                        </p:attrNameLst>
                                      </p:cBhvr>
                                      <p:tavLst>
                                        <p:tav tm="0">
                                          <p:val>
                                            <p:fltVal val="0"/>
                                          </p:val>
                                        </p:tav>
                                        <p:tav tm="100000">
                                          <p:val>
                                            <p:strVal val="#ppt_w"/>
                                          </p:val>
                                        </p:tav>
                                      </p:tavLst>
                                    </p:anim>
                                    <p:anim calcmode="lin" valueType="num">
                                      <p:cBhvr>
                                        <p:cTn id="128" dur="1000" fill="hold"/>
                                        <p:tgtEl>
                                          <p:spTgt spid="25"/>
                                        </p:tgtEl>
                                        <p:attrNameLst>
                                          <p:attrName>ppt_h</p:attrName>
                                        </p:attrNameLst>
                                      </p:cBhvr>
                                      <p:tavLst>
                                        <p:tav tm="0">
                                          <p:val>
                                            <p:fltVal val="0"/>
                                          </p:val>
                                        </p:tav>
                                        <p:tav tm="100000">
                                          <p:val>
                                            <p:strVal val="#ppt_h"/>
                                          </p:val>
                                        </p:tav>
                                      </p:tavLst>
                                    </p:anim>
                                    <p:anim calcmode="lin" valueType="num">
                                      <p:cBhvr>
                                        <p:cTn id="129" dur="1000" fill="hold"/>
                                        <p:tgtEl>
                                          <p:spTgt spid="25"/>
                                        </p:tgtEl>
                                        <p:attrNameLst>
                                          <p:attrName>style.rotation</p:attrName>
                                        </p:attrNameLst>
                                      </p:cBhvr>
                                      <p:tavLst>
                                        <p:tav tm="0">
                                          <p:val>
                                            <p:fltVal val="90"/>
                                          </p:val>
                                        </p:tav>
                                        <p:tav tm="100000">
                                          <p:val>
                                            <p:fltVal val="0"/>
                                          </p:val>
                                        </p:tav>
                                      </p:tavLst>
                                    </p:anim>
                                    <p:animEffect transition="in" filter="fade">
                                      <p:cBhvr>
                                        <p:cTn id="130" dur="1000"/>
                                        <p:tgtEl>
                                          <p:spTgt spid="25"/>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6"/>
                                        </p:tgtEl>
                                        <p:attrNameLst>
                                          <p:attrName>style.visibility</p:attrName>
                                        </p:attrNameLst>
                                      </p:cBhvr>
                                      <p:to>
                                        <p:strVal val="visible"/>
                                      </p:to>
                                    </p:set>
                                    <p:anim calcmode="lin" valueType="num">
                                      <p:cBhvr>
                                        <p:cTn id="133" dur="1000" fill="hold"/>
                                        <p:tgtEl>
                                          <p:spTgt spid="26"/>
                                        </p:tgtEl>
                                        <p:attrNameLst>
                                          <p:attrName>ppt_w</p:attrName>
                                        </p:attrNameLst>
                                      </p:cBhvr>
                                      <p:tavLst>
                                        <p:tav tm="0">
                                          <p:val>
                                            <p:fltVal val="0"/>
                                          </p:val>
                                        </p:tav>
                                        <p:tav tm="100000">
                                          <p:val>
                                            <p:strVal val="#ppt_w"/>
                                          </p:val>
                                        </p:tav>
                                      </p:tavLst>
                                    </p:anim>
                                    <p:anim calcmode="lin" valueType="num">
                                      <p:cBhvr>
                                        <p:cTn id="134" dur="1000" fill="hold"/>
                                        <p:tgtEl>
                                          <p:spTgt spid="26"/>
                                        </p:tgtEl>
                                        <p:attrNameLst>
                                          <p:attrName>ppt_h</p:attrName>
                                        </p:attrNameLst>
                                      </p:cBhvr>
                                      <p:tavLst>
                                        <p:tav tm="0">
                                          <p:val>
                                            <p:fltVal val="0"/>
                                          </p:val>
                                        </p:tav>
                                        <p:tav tm="100000">
                                          <p:val>
                                            <p:strVal val="#ppt_h"/>
                                          </p:val>
                                        </p:tav>
                                      </p:tavLst>
                                    </p:anim>
                                    <p:anim calcmode="lin" valueType="num">
                                      <p:cBhvr>
                                        <p:cTn id="135" dur="1000" fill="hold"/>
                                        <p:tgtEl>
                                          <p:spTgt spid="26"/>
                                        </p:tgtEl>
                                        <p:attrNameLst>
                                          <p:attrName>style.rotation</p:attrName>
                                        </p:attrNameLst>
                                      </p:cBhvr>
                                      <p:tavLst>
                                        <p:tav tm="0">
                                          <p:val>
                                            <p:fltVal val="90"/>
                                          </p:val>
                                        </p:tav>
                                        <p:tav tm="100000">
                                          <p:val>
                                            <p:fltVal val="0"/>
                                          </p:val>
                                        </p:tav>
                                      </p:tavLst>
                                    </p:anim>
                                    <p:animEffect transition="in" filter="fade">
                                      <p:cBhvr>
                                        <p:cTn id="136" dur="1000"/>
                                        <p:tgtEl>
                                          <p:spTgt spid="26"/>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1000" fill="hold"/>
                                        <p:tgtEl>
                                          <p:spTgt spid="27"/>
                                        </p:tgtEl>
                                        <p:attrNameLst>
                                          <p:attrName>ppt_w</p:attrName>
                                        </p:attrNameLst>
                                      </p:cBhvr>
                                      <p:tavLst>
                                        <p:tav tm="0">
                                          <p:val>
                                            <p:fltVal val="0"/>
                                          </p:val>
                                        </p:tav>
                                        <p:tav tm="100000">
                                          <p:val>
                                            <p:strVal val="#ppt_w"/>
                                          </p:val>
                                        </p:tav>
                                      </p:tavLst>
                                    </p:anim>
                                    <p:anim calcmode="lin" valueType="num">
                                      <p:cBhvr>
                                        <p:cTn id="140" dur="1000" fill="hold"/>
                                        <p:tgtEl>
                                          <p:spTgt spid="27"/>
                                        </p:tgtEl>
                                        <p:attrNameLst>
                                          <p:attrName>ppt_h</p:attrName>
                                        </p:attrNameLst>
                                      </p:cBhvr>
                                      <p:tavLst>
                                        <p:tav tm="0">
                                          <p:val>
                                            <p:fltVal val="0"/>
                                          </p:val>
                                        </p:tav>
                                        <p:tav tm="100000">
                                          <p:val>
                                            <p:strVal val="#ppt_h"/>
                                          </p:val>
                                        </p:tav>
                                      </p:tavLst>
                                    </p:anim>
                                    <p:anim calcmode="lin" valueType="num">
                                      <p:cBhvr>
                                        <p:cTn id="141" dur="1000" fill="hold"/>
                                        <p:tgtEl>
                                          <p:spTgt spid="27"/>
                                        </p:tgtEl>
                                        <p:attrNameLst>
                                          <p:attrName>style.rotation</p:attrName>
                                        </p:attrNameLst>
                                      </p:cBhvr>
                                      <p:tavLst>
                                        <p:tav tm="0">
                                          <p:val>
                                            <p:fltVal val="90"/>
                                          </p:val>
                                        </p:tav>
                                        <p:tav tm="100000">
                                          <p:val>
                                            <p:fltVal val="0"/>
                                          </p:val>
                                        </p:tav>
                                      </p:tavLst>
                                    </p:anim>
                                    <p:animEffect transition="in" filter="fade">
                                      <p:cBhvr>
                                        <p:cTn id="142" dur="1000"/>
                                        <p:tgtEl>
                                          <p:spTgt spid="27"/>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8"/>
                                        </p:tgtEl>
                                        <p:attrNameLst>
                                          <p:attrName>style.visibility</p:attrName>
                                        </p:attrNameLst>
                                      </p:cBhvr>
                                      <p:to>
                                        <p:strVal val="visible"/>
                                      </p:to>
                                    </p:set>
                                    <p:anim calcmode="lin" valueType="num">
                                      <p:cBhvr>
                                        <p:cTn id="145" dur="1000" fill="hold"/>
                                        <p:tgtEl>
                                          <p:spTgt spid="28"/>
                                        </p:tgtEl>
                                        <p:attrNameLst>
                                          <p:attrName>ppt_w</p:attrName>
                                        </p:attrNameLst>
                                      </p:cBhvr>
                                      <p:tavLst>
                                        <p:tav tm="0">
                                          <p:val>
                                            <p:fltVal val="0"/>
                                          </p:val>
                                        </p:tav>
                                        <p:tav tm="100000">
                                          <p:val>
                                            <p:strVal val="#ppt_w"/>
                                          </p:val>
                                        </p:tav>
                                      </p:tavLst>
                                    </p:anim>
                                    <p:anim calcmode="lin" valueType="num">
                                      <p:cBhvr>
                                        <p:cTn id="146" dur="1000" fill="hold"/>
                                        <p:tgtEl>
                                          <p:spTgt spid="28"/>
                                        </p:tgtEl>
                                        <p:attrNameLst>
                                          <p:attrName>ppt_h</p:attrName>
                                        </p:attrNameLst>
                                      </p:cBhvr>
                                      <p:tavLst>
                                        <p:tav tm="0">
                                          <p:val>
                                            <p:fltVal val="0"/>
                                          </p:val>
                                        </p:tav>
                                        <p:tav tm="100000">
                                          <p:val>
                                            <p:strVal val="#ppt_h"/>
                                          </p:val>
                                        </p:tav>
                                      </p:tavLst>
                                    </p:anim>
                                    <p:anim calcmode="lin" valueType="num">
                                      <p:cBhvr>
                                        <p:cTn id="147" dur="1000" fill="hold"/>
                                        <p:tgtEl>
                                          <p:spTgt spid="28"/>
                                        </p:tgtEl>
                                        <p:attrNameLst>
                                          <p:attrName>style.rotation</p:attrName>
                                        </p:attrNameLst>
                                      </p:cBhvr>
                                      <p:tavLst>
                                        <p:tav tm="0">
                                          <p:val>
                                            <p:fltVal val="90"/>
                                          </p:val>
                                        </p:tav>
                                        <p:tav tm="100000">
                                          <p:val>
                                            <p:fltVal val="0"/>
                                          </p:val>
                                        </p:tav>
                                      </p:tavLst>
                                    </p:anim>
                                    <p:animEffect transition="in" filter="fade">
                                      <p:cBhvr>
                                        <p:cTn id="148" dur="1000"/>
                                        <p:tgtEl>
                                          <p:spTgt spid="28"/>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9"/>
                                        </p:tgtEl>
                                        <p:attrNameLst>
                                          <p:attrName>style.visibility</p:attrName>
                                        </p:attrNameLst>
                                      </p:cBhvr>
                                      <p:to>
                                        <p:strVal val="visible"/>
                                      </p:to>
                                    </p:set>
                                    <p:anim calcmode="lin" valueType="num">
                                      <p:cBhvr>
                                        <p:cTn id="151" dur="1000" fill="hold"/>
                                        <p:tgtEl>
                                          <p:spTgt spid="29"/>
                                        </p:tgtEl>
                                        <p:attrNameLst>
                                          <p:attrName>ppt_w</p:attrName>
                                        </p:attrNameLst>
                                      </p:cBhvr>
                                      <p:tavLst>
                                        <p:tav tm="0">
                                          <p:val>
                                            <p:fltVal val="0"/>
                                          </p:val>
                                        </p:tav>
                                        <p:tav tm="100000">
                                          <p:val>
                                            <p:strVal val="#ppt_w"/>
                                          </p:val>
                                        </p:tav>
                                      </p:tavLst>
                                    </p:anim>
                                    <p:anim calcmode="lin" valueType="num">
                                      <p:cBhvr>
                                        <p:cTn id="152" dur="1000" fill="hold"/>
                                        <p:tgtEl>
                                          <p:spTgt spid="29"/>
                                        </p:tgtEl>
                                        <p:attrNameLst>
                                          <p:attrName>ppt_h</p:attrName>
                                        </p:attrNameLst>
                                      </p:cBhvr>
                                      <p:tavLst>
                                        <p:tav tm="0">
                                          <p:val>
                                            <p:fltVal val="0"/>
                                          </p:val>
                                        </p:tav>
                                        <p:tav tm="100000">
                                          <p:val>
                                            <p:strVal val="#ppt_h"/>
                                          </p:val>
                                        </p:tav>
                                      </p:tavLst>
                                    </p:anim>
                                    <p:anim calcmode="lin" valueType="num">
                                      <p:cBhvr>
                                        <p:cTn id="153" dur="1000" fill="hold"/>
                                        <p:tgtEl>
                                          <p:spTgt spid="29"/>
                                        </p:tgtEl>
                                        <p:attrNameLst>
                                          <p:attrName>style.rotation</p:attrName>
                                        </p:attrNameLst>
                                      </p:cBhvr>
                                      <p:tavLst>
                                        <p:tav tm="0">
                                          <p:val>
                                            <p:fltVal val="90"/>
                                          </p:val>
                                        </p:tav>
                                        <p:tav tm="100000">
                                          <p:val>
                                            <p:fltVal val="0"/>
                                          </p:val>
                                        </p:tav>
                                      </p:tavLst>
                                    </p:anim>
                                    <p:animEffect transition="in" filter="fade">
                                      <p:cBhvr>
                                        <p:cTn id="154" dur="1000"/>
                                        <p:tgtEl>
                                          <p:spTgt spid="29"/>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30"/>
                                        </p:tgtEl>
                                        <p:attrNameLst>
                                          <p:attrName>style.visibility</p:attrName>
                                        </p:attrNameLst>
                                      </p:cBhvr>
                                      <p:to>
                                        <p:strVal val="visible"/>
                                      </p:to>
                                    </p:set>
                                    <p:anim calcmode="lin" valueType="num">
                                      <p:cBhvr>
                                        <p:cTn id="157" dur="1000" fill="hold"/>
                                        <p:tgtEl>
                                          <p:spTgt spid="30"/>
                                        </p:tgtEl>
                                        <p:attrNameLst>
                                          <p:attrName>ppt_w</p:attrName>
                                        </p:attrNameLst>
                                      </p:cBhvr>
                                      <p:tavLst>
                                        <p:tav tm="0">
                                          <p:val>
                                            <p:fltVal val="0"/>
                                          </p:val>
                                        </p:tav>
                                        <p:tav tm="100000">
                                          <p:val>
                                            <p:strVal val="#ppt_w"/>
                                          </p:val>
                                        </p:tav>
                                      </p:tavLst>
                                    </p:anim>
                                    <p:anim calcmode="lin" valueType="num">
                                      <p:cBhvr>
                                        <p:cTn id="158" dur="1000" fill="hold"/>
                                        <p:tgtEl>
                                          <p:spTgt spid="30"/>
                                        </p:tgtEl>
                                        <p:attrNameLst>
                                          <p:attrName>ppt_h</p:attrName>
                                        </p:attrNameLst>
                                      </p:cBhvr>
                                      <p:tavLst>
                                        <p:tav tm="0">
                                          <p:val>
                                            <p:fltVal val="0"/>
                                          </p:val>
                                        </p:tav>
                                        <p:tav tm="100000">
                                          <p:val>
                                            <p:strVal val="#ppt_h"/>
                                          </p:val>
                                        </p:tav>
                                      </p:tavLst>
                                    </p:anim>
                                    <p:anim calcmode="lin" valueType="num">
                                      <p:cBhvr>
                                        <p:cTn id="159" dur="1000" fill="hold"/>
                                        <p:tgtEl>
                                          <p:spTgt spid="30"/>
                                        </p:tgtEl>
                                        <p:attrNameLst>
                                          <p:attrName>style.rotation</p:attrName>
                                        </p:attrNameLst>
                                      </p:cBhvr>
                                      <p:tavLst>
                                        <p:tav tm="0">
                                          <p:val>
                                            <p:fltVal val="90"/>
                                          </p:val>
                                        </p:tav>
                                        <p:tav tm="100000">
                                          <p:val>
                                            <p:fltVal val="0"/>
                                          </p:val>
                                        </p:tav>
                                      </p:tavLst>
                                    </p:anim>
                                    <p:animEffect transition="in" filter="fade">
                                      <p:cBhvr>
                                        <p:cTn id="160" dur="1000"/>
                                        <p:tgtEl>
                                          <p:spTgt spid="30"/>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31"/>
                                        </p:tgtEl>
                                        <p:attrNameLst>
                                          <p:attrName>style.visibility</p:attrName>
                                        </p:attrNameLst>
                                      </p:cBhvr>
                                      <p:to>
                                        <p:strVal val="visible"/>
                                      </p:to>
                                    </p:set>
                                    <p:anim calcmode="lin" valueType="num">
                                      <p:cBhvr>
                                        <p:cTn id="163" dur="1000" fill="hold"/>
                                        <p:tgtEl>
                                          <p:spTgt spid="31"/>
                                        </p:tgtEl>
                                        <p:attrNameLst>
                                          <p:attrName>ppt_w</p:attrName>
                                        </p:attrNameLst>
                                      </p:cBhvr>
                                      <p:tavLst>
                                        <p:tav tm="0">
                                          <p:val>
                                            <p:fltVal val="0"/>
                                          </p:val>
                                        </p:tav>
                                        <p:tav tm="100000">
                                          <p:val>
                                            <p:strVal val="#ppt_w"/>
                                          </p:val>
                                        </p:tav>
                                      </p:tavLst>
                                    </p:anim>
                                    <p:anim calcmode="lin" valueType="num">
                                      <p:cBhvr>
                                        <p:cTn id="164" dur="1000" fill="hold"/>
                                        <p:tgtEl>
                                          <p:spTgt spid="31"/>
                                        </p:tgtEl>
                                        <p:attrNameLst>
                                          <p:attrName>ppt_h</p:attrName>
                                        </p:attrNameLst>
                                      </p:cBhvr>
                                      <p:tavLst>
                                        <p:tav tm="0">
                                          <p:val>
                                            <p:fltVal val="0"/>
                                          </p:val>
                                        </p:tav>
                                        <p:tav tm="100000">
                                          <p:val>
                                            <p:strVal val="#ppt_h"/>
                                          </p:val>
                                        </p:tav>
                                      </p:tavLst>
                                    </p:anim>
                                    <p:anim calcmode="lin" valueType="num">
                                      <p:cBhvr>
                                        <p:cTn id="165" dur="1000" fill="hold"/>
                                        <p:tgtEl>
                                          <p:spTgt spid="31"/>
                                        </p:tgtEl>
                                        <p:attrNameLst>
                                          <p:attrName>style.rotation</p:attrName>
                                        </p:attrNameLst>
                                      </p:cBhvr>
                                      <p:tavLst>
                                        <p:tav tm="0">
                                          <p:val>
                                            <p:fltVal val="90"/>
                                          </p:val>
                                        </p:tav>
                                        <p:tav tm="100000">
                                          <p:val>
                                            <p:fltVal val="0"/>
                                          </p:val>
                                        </p:tav>
                                      </p:tavLst>
                                    </p:anim>
                                    <p:animEffect transition="in" filter="fade">
                                      <p:cBhvr>
                                        <p:cTn id="166" dur="1000"/>
                                        <p:tgtEl>
                                          <p:spTgt spid="31"/>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p:cTn id="169" dur="1000" fill="hold"/>
                                        <p:tgtEl>
                                          <p:spTgt spid="32"/>
                                        </p:tgtEl>
                                        <p:attrNameLst>
                                          <p:attrName>ppt_w</p:attrName>
                                        </p:attrNameLst>
                                      </p:cBhvr>
                                      <p:tavLst>
                                        <p:tav tm="0">
                                          <p:val>
                                            <p:fltVal val="0"/>
                                          </p:val>
                                        </p:tav>
                                        <p:tav tm="100000">
                                          <p:val>
                                            <p:strVal val="#ppt_w"/>
                                          </p:val>
                                        </p:tav>
                                      </p:tavLst>
                                    </p:anim>
                                    <p:anim calcmode="lin" valueType="num">
                                      <p:cBhvr>
                                        <p:cTn id="170" dur="1000" fill="hold"/>
                                        <p:tgtEl>
                                          <p:spTgt spid="32"/>
                                        </p:tgtEl>
                                        <p:attrNameLst>
                                          <p:attrName>ppt_h</p:attrName>
                                        </p:attrNameLst>
                                      </p:cBhvr>
                                      <p:tavLst>
                                        <p:tav tm="0">
                                          <p:val>
                                            <p:fltVal val="0"/>
                                          </p:val>
                                        </p:tav>
                                        <p:tav tm="100000">
                                          <p:val>
                                            <p:strVal val="#ppt_h"/>
                                          </p:val>
                                        </p:tav>
                                      </p:tavLst>
                                    </p:anim>
                                    <p:anim calcmode="lin" valueType="num">
                                      <p:cBhvr>
                                        <p:cTn id="171" dur="1000" fill="hold"/>
                                        <p:tgtEl>
                                          <p:spTgt spid="32"/>
                                        </p:tgtEl>
                                        <p:attrNameLst>
                                          <p:attrName>style.rotation</p:attrName>
                                        </p:attrNameLst>
                                      </p:cBhvr>
                                      <p:tavLst>
                                        <p:tav tm="0">
                                          <p:val>
                                            <p:fltVal val="90"/>
                                          </p:val>
                                        </p:tav>
                                        <p:tav tm="100000">
                                          <p:val>
                                            <p:fltVal val="0"/>
                                          </p:val>
                                        </p:tav>
                                      </p:tavLst>
                                    </p:anim>
                                    <p:animEffect transition="in" filter="fade">
                                      <p:cBhvr>
                                        <p:cTn id="172" dur="1000"/>
                                        <p:tgtEl>
                                          <p:spTgt spid="32"/>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3"/>
                                        </p:tgtEl>
                                        <p:attrNameLst>
                                          <p:attrName>style.visibility</p:attrName>
                                        </p:attrNameLst>
                                      </p:cBhvr>
                                      <p:to>
                                        <p:strVal val="visible"/>
                                      </p:to>
                                    </p:set>
                                    <p:anim calcmode="lin" valueType="num">
                                      <p:cBhvr>
                                        <p:cTn id="175" dur="1000" fill="hold"/>
                                        <p:tgtEl>
                                          <p:spTgt spid="33"/>
                                        </p:tgtEl>
                                        <p:attrNameLst>
                                          <p:attrName>ppt_w</p:attrName>
                                        </p:attrNameLst>
                                      </p:cBhvr>
                                      <p:tavLst>
                                        <p:tav tm="0">
                                          <p:val>
                                            <p:fltVal val="0"/>
                                          </p:val>
                                        </p:tav>
                                        <p:tav tm="100000">
                                          <p:val>
                                            <p:strVal val="#ppt_w"/>
                                          </p:val>
                                        </p:tav>
                                      </p:tavLst>
                                    </p:anim>
                                    <p:anim calcmode="lin" valueType="num">
                                      <p:cBhvr>
                                        <p:cTn id="176" dur="1000" fill="hold"/>
                                        <p:tgtEl>
                                          <p:spTgt spid="33"/>
                                        </p:tgtEl>
                                        <p:attrNameLst>
                                          <p:attrName>ppt_h</p:attrName>
                                        </p:attrNameLst>
                                      </p:cBhvr>
                                      <p:tavLst>
                                        <p:tav tm="0">
                                          <p:val>
                                            <p:fltVal val="0"/>
                                          </p:val>
                                        </p:tav>
                                        <p:tav tm="100000">
                                          <p:val>
                                            <p:strVal val="#ppt_h"/>
                                          </p:val>
                                        </p:tav>
                                      </p:tavLst>
                                    </p:anim>
                                    <p:anim calcmode="lin" valueType="num">
                                      <p:cBhvr>
                                        <p:cTn id="177" dur="1000" fill="hold"/>
                                        <p:tgtEl>
                                          <p:spTgt spid="33"/>
                                        </p:tgtEl>
                                        <p:attrNameLst>
                                          <p:attrName>style.rotation</p:attrName>
                                        </p:attrNameLst>
                                      </p:cBhvr>
                                      <p:tavLst>
                                        <p:tav tm="0">
                                          <p:val>
                                            <p:fltVal val="90"/>
                                          </p:val>
                                        </p:tav>
                                        <p:tav tm="100000">
                                          <p:val>
                                            <p:fltVal val="0"/>
                                          </p:val>
                                        </p:tav>
                                      </p:tavLst>
                                    </p:anim>
                                    <p:animEffect transition="in" filter="fade">
                                      <p:cBhvr>
                                        <p:cTn id="178" dur="1000"/>
                                        <p:tgtEl>
                                          <p:spTgt spid="33"/>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4"/>
                                        </p:tgtEl>
                                        <p:attrNameLst>
                                          <p:attrName>style.visibility</p:attrName>
                                        </p:attrNameLst>
                                      </p:cBhvr>
                                      <p:to>
                                        <p:strVal val="visible"/>
                                      </p:to>
                                    </p:set>
                                    <p:anim calcmode="lin" valueType="num">
                                      <p:cBhvr>
                                        <p:cTn id="181" dur="1000" fill="hold"/>
                                        <p:tgtEl>
                                          <p:spTgt spid="34"/>
                                        </p:tgtEl>
                                        <p:attrNameLst>
                                          <p:attrName>ppt_w</p:attrName>
                                        </p:attrNameLst>
                                      </p:cBhvr>
                                      <p:tavLst>
                                        <p:tav tm="0">
                                          <p:val>
                                            <p:fltVal val="0"/>
                                          </p:val>
                                        </p:tav>
                                        <p:tav tm="100000">
                                          <p:val>
                                            <p:strVal val="#ppt_w"/>
                                          </p:val>
                                        </p:tav>
                                      </p:tavLst>
                                    </p:anim>
                                    <p:anim calcmode="lin" valueType="num">
                                      <p:cBhvr>
                                        <p:cTn id="182" dur="1000" fill="hold"/>
                                        <p:tgtEl>
                                          <p:spTgt spid="34"/>
                                        </p:tgtEl>
                                        <p:attrNameLst>
                                          <p:attrName>ppt_h</p:attrName>
                                        </p:attrNameLst>
                                      </p:cBhvr>
                                      <p:tavLst>
                                        <p:tav tm="0">
                                          <p:val>
                                            <p:fltVal val="0"/>
                                          </p:val>
                                        </p:tav>
                                        <p:tav tm="100000">
                                          <p:val>
                                            <p:strVal val="#ppt_h"/>
                                          </p:val>
                                        </p:tav>
                                      </p:tavLst>
                                    </p:anim>
                                    <p:anim calcmode="lin" valueType="num">
                                      <p:cBhvr>
                                        <p:cTn id="183" dur="1000" fill="hold"/>
                                        <p:tgtEl>
                                          <p:spTgt spid="34"/>
                                        </p:tgtEl>
                                        <p:attrNameLst>
                                          <p:attrName>style.rotation</p:attrName>
                                        </p:attrNameLst>
                                      </p:cBhvr>
                                      <p:tavLst>
                                        <p:tav tm="0">
                                          <p:val>
                                            <p:fltVal val="90"/>
                                          </p:val>
                                        </p:tav>
                                        <p:tav tm="100000">
                                          <p:val>
                                            <p:fltVal val="0"/>
                                          </p:val>
                                        </p:tav>
                                      </p:tavLst>
                                    </p:anim>
                                    <p:animEffect transition="in" filter="fade">
                                      <p:cBhvr>
                                        <p:cTn id="184" dur="1000"/>
                                        <p:tgtEl>
                                          <p:spTgt spid="34"/>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5"/>
                                        </p:tgtEl>
                                        <p:attrNameLst>
                                          <p:attrName>style.visibility</p:attrName>
                                        </p:attrNameLst>
                                      </p:cBhvr>
                                      <p:to>
                                        <p:strVal val="visible"/>
                                      </p:to>
                                    </p:set>
                                    <p:anim calcmode="lin" valueType="num">
                                      <p:cBhvr>
                                        <p:cTn id="187" dur="1000" fill="hold"/>
                                        <p:tgtEl>
                                          <p:spTgt spid="35"/>
                                        </p:tgtEl>
                                        <p:attrNameLst>
                                          <p:attrName>ppt_w</p:attrName>
                                        </p:attrNameLst>
                                      </p:cBhvr>
                                      <p:tavLst>
                                        <p:tav tm="0">
                                          <p:val>
                                            <p:fltVal val="0"/>
                                          </p:val>
                                        </p:tav>
                                        <p:tav tm="100000">
                                          <p:val>
                                            <p:strVal val="#ppt_w"/>
                                          </p:val>
                                        </p:tav>
                                      </p:tavLst>
                                    </p:anim>
                                    <p:anim calcmode="lin" valueType="num">
                                      <p:cBhvr>
                                        <p:cTn id="188" dur="1000" fill="hold"/>
                                        <p:tgtEl>
                                          <p:spTgt spid="35"/>
                                        </p:tgtEl>
                                        <p:attrNameLst>
                                          <p:attrName>ppt_h</p:attrName>
                                        </p:attrNameLst>
                                      </p:cBhvr>
                                      <p:tavLst>
                                        <p:tav tm="0">
                                          <p:val>
                                            <p:fltVal val="0"/>
                                          </p:val>
                                        </p:tav>
                                        <p:tav tm="100000">
                                          <p:val>
                                            <p:strVal val="#ppt_h"/>
                                          </p:val>
                                        </p:tav>
                                      </p:tavLst>
                                    </p:anim>
                                    <p:anim calcmode="lin" valueType="num">
                                      <p:cBhvr>
                                        <p:cTn id="189" dur="1000" fill="hold"/>
                                        <p:tgtEl>
                                          <p:spTgt spid="35"/>
                                        </p:tgtEl>
                                        <p:attrNameLst>
                                          <p:attrName>style.rotation</p:attrName>
                                        </p:attrNameLst>
                                      </p:cBhvr>
                                      <p:tavLst>
                                        <p:tav tm="0">
                                          <p:val>
                                            <p:fltVal val="90"/>
                                          </p:val>
                                        </p:tav>
                                        <p:tav tm="100000">
                                          <p:val>
                                            <p:fltVal val="0"/>
                                          </p:val>
                                        </p:tav>
                                      </p:tavLst>
                                    </p:anim>
                                    <p:animEffect transition="in" filter="fade">
                                      <p:cBhvr>
                                        <p:cTn id="190" dur="1000"/>
                                        <p:tgtEl>
                                          <p:spTgt spid="35"/>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6"/>
                                        </p:tgtEl>
                                        <p:attrNameLst>
                                          <p:attrName>style.visibility</p:attrName>
                                        </p:attrNameLst>
                                      </p:cBhvr>
                                      <p:to>
                                        <p:strVal val="visible"/>
                                      </p:to>
                                    </p:set>
                                    <p:anim calcmode="lin" valueType="num">
                                      <p:cBhvr>
                                        <p:cTn id="193" dur="1000" fill="hold"/>
                                        <p:tgtEl>
                                          <p:spTgt spid="36"/>
                                        </p:tgtEl>
                                        <p:attrNameLst>
                                          <p:attrName>ppt_w</p:attrName>
                                        </p:attrNameLst>
                                      </p:cBhvr>
                                      <p:tavLst>
                                        <p:tav tm="0">
                                          <p:val>
                                            <p:fltVal val="0"/>
                                          </p:val>
                                        </p:tav>
                                        <p:tav tm="100000">
                                          <p:val>
                                            <p:strVal val="#ppt_w"/>
                                          </p:val>
                                        </p:tav>
                                      </p:tavLst>
                                    </p:anim>
                                    <p:anim calcmode="lin" valueType="num">
                                      <p:cBhvr>
                                        <p:cTn id="194" dur="1000" fill="hold"/>
                                        <p:tgtEl>
                                          <p:spTgt spid="36"/>
                                        </p:tgtEl>
                                        <p:attrNameLst>
                                          <p:attrName>ppt_h</p:attrName>
                                        </p:attrNameLst>
                                      </p:cBhvr>
                                      <p:tavLst>
                                        <p:tav tm="0">
                                          <p:val>
                                            <p:fltVal val="0"/>
                                          </p:val>
                                        </p:tav>
                                        <p:tav tm="100000">
                                          <p:val>
                                            <p:strVal val="#ppt_h"/>
                                          </p:val>
                                        </p:tav>
                                      </p:tavLst>
                                    </p:anim>
                                    <p:anim calcmode="lin" valueType="num">
                                      <p:cBhvr>
                                        <p:cTn id="195" dur="1000" fill="hold"/>
                                        <p:tgtEl>
                                          <p:spTgt spid="36"/>
                                        </p:tgtEl>
                                        <p:attrNameLst>
                                          <p:attrName>style.rotation</p:attrName>
                                        </p:attrNameLst>
                                      </p:cBhvr>
                                      <p:tavLst>
                                        <p:tav tm="0">
                                          <p:val>
                                            <p:fltVal val="90"/>
                                          </p:val>
                                        </p:tav>
                                        <p:tav tm="100000">
                                          <p:val>
                                            <p:fltVal val="0"/>
                                          </p:val>
                                        </p:tav>
                                      </p:tavLst>
                                    </p:anim>
                                    <p:animEffect transition="in" filter="fade">
                                      <p:cBhvr>
                                        <p:cTn id="196" dur="1000"/>
                                        <p:tgtEl>
                                          <p:spTgt spid="36"/>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7"/>
                                        </p:tgtEl>
                                        <p:attrNameLst>
                                          <p:attrName>style.visibility</p:attrName>
                                        </p:attrNameLst>
                                      </p:cBhvr>
                                      <p:to>
                                        <p:strVal val="visible"/>
                                      </p:to>
                                    </p:set>
                                    <p:anim calcmode="lin" valueType="num">
                                      <p:cBhvr>
                                        <p:cTn id="199" dur="1000" fill="hold"/>
                                        <p:tgtEl>
                                          <p:spTgt spid="37"/>
                                        </p:tgtEl>
                                        <p:attrNameLst>
                                          <p:attrName>ppt_w</p:attrName>
                                        </p:attrNameLst>
                                      </p:cBhvr>
                                      <p:tavLst>
                                        <p:tav tm="0">
                                          <p:val>
                                            <p:fltVal val="0"/>
                                          </p:val>
                                        </p:tav>
                                        <p:tav tm="100000">
                                          <p:val>
                                            <p:strVal val="#ppt_w"/>
                                          </p:val>
                                        </p:tav>
                                      </p:tavLst>
                                    </p:anim>
                                    <p:anim calcmode="lin" valueType="num">
                                      <p:cBhvr>
                                        <p:cTn id="200" dur="1000" fill="hold"/>
                                        <p:tgtEl>
                                          <p:spTgt spid="37"/>
                                        </p:tgtEl>
                                        <p:attrNameLst>
                                          <p:attrName>ppt_h</p:attrName>
                                        </p:attrNameLst>
                                      </p:cBhvr>
                                      <p:tavLst>
                                        <p:tav tm="0">
                                          <p:val>
                                            <p:fltVal val="0"/>
                                          </p:val>
                                        </p:tav>
                                        <p:tav tm="100000">
                                          <p:val>
                                            <p:strVal val="#ppt_h"/>
                                          </p:val>
                                        </p:tav>
                                      </p:tavLst>
                                    </p:anim>
                                    <p:anim calcmode="lin" valueType="num">
                                      <p:cBhvr>
                                        <p:cTn id="201" dur="1000" fill="hold"/>
                                        <p:tgtEl>
                                          <p:spTgt spid="37"/>
                                        </p:tgtEl>
                                        <p:attrNameLst>
                                          <p:attrName>style.rotation</p:attrName>
                                        </p:attrNameLst>
                                      </p:cBhvr>
                                      <p:tavLst>
                                        <p:tav tm="0">
                                          <p:val>
                                            <p:fltVal val="90"/>
                                          </p:val>
                                        </p:tav>
                                        <p:tav tm="100000">
                                          <p:val>
                                            <p:fltVal val="0"/>
                                          </p:val>
                                        </p:tav>
                                      </p:tavLst>
                                    </p:anim>
                                    <p:animEffect transition="in" filter="fade">
                                      <p:cBhvr>
                                        <p:cTn id="202" dur="1000"/>
                                        <p:tgtEl>
                                          <p:spTgt spid="37"/>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38"/>
                                        </p:tgtEl>
                                        <p:attrNameLst>
                                          <p:attrName>style.visibility</p:attrName>
                                        </p:attrNameLst>
                                      </p:cBhvr>
                                      <p:to>
                                        <p:strVal val="visible"/>
                                      </p:to>
                                    </p:set>
                                    <p:anim calcmode="lin" valueType="num">
                                      <p:cBhvr>
                                        <p:cTn id="205" dur="1000" fill="hold"/>
                                        <p:tgtEl>
                                          <p:spTgt spid="38"/>
                                        </p:tgtEl>
                                        <p:attrNameLst>
                                          <p:attrName>ppt_w</p:attrName>
                                        </p:attrNameLst>
                                      </p:cBhvr>
                                      <p:tavLst>
                                        <p:tav tm="0">
                                          <p:val>
                                            <p:fltVal val="0"/>
                                          </p:val>
                                        </p:tav>
                                        <p:tav tm="100000">
                                          <p:val>
                                            <p:strVal val="#ppt_w"/>
                                          </p:val>
                                        </p:tav>
                                      </p:tavLst>
                                    </p:anim>
                                    <p:anim calcmode="lin" valueType="num">
                                      <p:cBhvr>
                                        <p:cTn id="206" dur="1000" fill="hold"/>
                                        <p:tgtEl>
                                          <p:spTgt spid="38"/>
                                        </p:tgtEl>
                                        <p:attrNameLst>
                                          <p:attrName>ppt_h</p:attrName>
                                        </p:attrNameLst>
                                      </p:cBhvr>
                                      <p:tavLst>
                                        <p:tav tm="0">
                                          <p:val>
                                            <p:fltVal val="0"/>
                                          </p:val>
                                        </p:tav>
                                        <p:tav tm="100000">
                                          <p:val>
                                            <p:strVal val="#ppt_h"/>
                                          </p:val>
                                        </p:tav>
                                      </p:tavLst>
                                    </p:anim>
                                    <p:anim calcmode="lin" valueType="num">
                                      <p:cBhvr>
                                        <p:cTn id="207" dur="1000" fill="hold"/>
                                        <p:tgtEl>
                                          <p:spTgt spid="38"/>
                                        </p:tgtEl>
                                        <p:attrNameLst>
                                          <p:attrName>style.rotation</p:attrName>
                                        </p:attrNameLst>
                                      </p:cBhvr>
                                      <p:tavLst>
                                        <p:tav tm="0">
                                          <p:val>
                                            <p:fltVal val="90"/>
                                          </p:val>
                                        </p:tav>
                                        <p:tav tm="100000">
                                          <p:val>
                                            <p:fltVal val="0"/>
                                          </p:val>
                                        </p:tav>
                                      </p:tavLst>
                                    </p:anim>
                                    <p:animEffect transition="in" filter="fade">
                                      <p:cBhvr>
                                        <p:cTn id="208" dur="1000"/>
                                        <p:tgtEl>
                                          <p:spTgt spid="38"/>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39"/>
                                        </p:tgtEl>
                                        <p:attrNameLst>
                                          <p:attrName>style.visibility</p:attrName>
                                        </p:attrNameLst>
                                      </p:cBhvr>
                                      <p:to>
                                        <p:strVal val="visible"/>
                                      </p:to>
                                    </p:set>
                                    <p:anim calcmode="lin" valueType="num">
                                      <p:cBhvr>
                                        <p:cTn id="211" dur="1000" fill="hold"/>
                                        <p:tgtEl>
                                          <p:spTgt spid="39"/>
                                        </p:tgtEl>
                                        <p:attrNameLst>
                                          <p:attrName>ppt_w</p:attrName>
                                        </p:attrNameLst>
                                      </p:cBhvr>
                                      <p:tavLst>
                                        <p:tav tm="0">
                                          <p:val>
                                            <p:fltVal val="0"/>
                                          </p:val>
                                        </p:tav>
                                        <p:tav tm="100000">
                                          <p:val>
                                            <p:strVal val="#ppt_w"/>
                                          </p:val>
                                        </p:tav>
                                      </p:tavLst>
                                    </p:anim>
                                    <p:anim calcmode="lin" valueType="num">
                                      <p:cBhvr>
                                        <p:cTn id="212" dur="1000" fill="hold"/>
                                        <p:tgtEl>
                                          <p:spTgt spid="39"/>
                                        </p:tgtEl>
                                        <p:attrNameLst>
                                          <p:attrName>ppt_h</p:attrName>
                                        </p:attrNameLst>
                                      </p:cBhvr>
                                      <p:tavLst>
                                        <p:tav tm="0">
                                          <p:val>
                                            <p:fltVal val="0"/>
                                          </p:val>
                                        </p:tav>
                                        <p:tav tm="100000">
                                          <p:val>
                                            <p:strVal val="#ppt_h"/>
                                          </p:val>
                                        </p:tav>
                                      </p:tavLst>
                                    </p:anim>
                                    <p:anim calcmode="lin" valueType="num">
                                      <p:cBhvr>
                                        <p:cTn id="213" dur="1000" fill="hold"/>
                                        <p:tgtEl>
                                          <p:spTgt spid="39"/>
                                        </p:tgtEl>
                                        <p:attrNameLst>
                                          <p:attrName>style.rotation</p:attrName>
                                        </p:attrNameLst>
                                      </p:cBhvr>
                                      <p:tavLst>
                                        <p:tav tm="0">
                                          <p:val>
                                            <p:fltVal val="90"/>
                                          </p:val>
                                        </p:tav>
                                        <p:tav tm="100000">
                                          <p:val>
                                            <p:fltVal val="0"/>
                                          </p:val>
                                        </p:tav>
                                      </p:tavLst>
                                    </p:anim>
                                    <p:animEffect transition="in" filter="fade">
                                      <p:cBhvr>
                                        <p:cTn id="214" dur="1000"/>
                                        <p:tgtEl>
                                          <p:spTgt spid="39"/>
                                        </p:tgtEl>
                                      </p:cBhvr>
                                    </p:animEffect>
                                  </p:childTnLst>
                                </p:cTn>
                              </p:par>
                              <p:par>
                                <p:cTn id="215" presetID="31" presetClass="entr" presetSubtype="0" fill="hold" grpId="0" nodeType="withEffect">
                                  <p:stCondLst>
                                    <p:cond delay="0"/>
                                  </p:stCondLst>
                                  <p:childTnLst>
                                    <p:set>
                                      <p:cBhvr>
                                        <p:cTn id="216" dur="1" fill="hold">
                                          <p:stCondLst>
                                            <p:cond delay="0"/>
                                          </p:stCondLst>
                                        </p:cTn>
                                        <p:tgtEl>
                                          <p:spTgt spid="40"/>
                                        </p:tgtEl>
                                        <p:attrNameLst>
                                          <p:attrName>style.visibility</p:attrName>
                                        </p:attrNameLst>
                                      </p:cBhvr>
                                      <p:to>
                                        <p:strVal val="visible"/>
                                      </p:to>
                                    </p:set>
                                    <p:anim calcmode="lin" valueType="num">
                                      <p:cBhvr>
                                        <p:cTn id="217" dur="1000" fill="hold"/>
                                        <p:tgtEl>
                                          <p:spTgt spid="40"/>
                                        </p:tgtEl>
                                        <p:attrNameLst>
                                          <p:attrName>ppt_w</p:attrName>
                                        </p:attrNameLst>
                                      </p:cBhvr>
                                      <p:tavLst>
                                        <p:tav tm="0">
                                          <p:val>
                                            <p:fltVal val="0"/>
                                          </p:val>
                                        </p:tav>
                                        <p:tav tm="100000">
                                          <p:val>
                                            <p:strVal val="#ppt_w"/>
                                          </p:val>
                                        </p:tav>
                                      </p:tavLst>
                                    </p:anim>
                                    <p:anim calcmode="lin" valueType="num">
                                      <p:cBhvr>
                                        <p:cTn id="218" dur="1000" fill="hold"/>
                                        <p:tgtEl>
                                          <p:spTgt spid="40"/>
                                        </p:tgtEl>
                                        <p:attrNameLst>
                                          <p:attrName>ppt_h</p:attrName>
                                        </p:attrNameLst>
                                      </p:cBhvr>
                                      <p:tavLst>
                                        <p:tav tm="0">
                                          <p:val>
                                            <p:fltVal val="0"/>
                                          </p:val>
                                        </p:tav>
                                        <p:tav tm="100000">
                                          <p:val>
                                            <p:strVal val="#ppt_h"/>
                                          </p:val>
                                        </p:tav>
                                      </p:tavLst>
                                    </p:anim>
                                    <p:anim calcmode="lin" valueType="num">
                                      <p:cBhvr>
                                        <p:cTn id="219" dur="1000" fill="hold"/>
                                        <p:tgtEl>
                                          <p:spTgt spid="40"/>
                                        </p:tgtEl>
                                        <p:attrNameLst>
                                          <p:attrName>style.rotation</p:attrName>
                                        </p:attrNameLst>
                                      </p:cBhvr>
                                      <p:tavLst>
                                        <p:tav tm="0">
                                          <p:val>
                                            <p:fltVal val="90"/>
                                          </p:val>
                                        </p:tav>
                                        <p:tav tm="100000">
                                          <p:val>
                                            <p:fltVal val="0"/>
                                          </p:val>
                                        </p:tav>
                                      </p:tavLst>
                                    </p:anim>
                                    <p:animEffect transition="in" filter="fade">
                                      <p:cBhvr>
                                        <p:cTn id="220" dur="1000"/>
                                        <p:tgtEl>
                                          <p:spTgt spid="40"/>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41"/>
                                        </p:tgtEl>
                                        <p:attrNameLst>
                                          <p:attrName>style.visibility</p:attrName>
                                        </p:attrNameLst>
                                      </p:cBhvr>
                                      <p:to>
                                        <p:strVal val="visible"/>
                                      </p:to>
                                    </p:set>
                                    <p:anim calcmode="lin" valueType="num">
                                      <p:cBhvr>
                                        <p:cTn id="223" dur="1000" fill="hold"/>
                                        <p:tgtEl>
                                          <p:spTgt spid="41"/>
                                        </p:tgtEl>
                                        <p:attrNameLst>
                                          <p:attrName>ppt_w</p:attrName>
                                        </p:attrNameLst>
                                      </p:cBhvr>
                                      <p:tavLst>
                                        <p:tav tm="0">
                                          <p:val>
                                            <p:fltVal val="0"/>
                                          </p:val>
                                        </p:tav>
                                        <p:tav tm="100000">
                                          <p:val>
                                            <p:strVal val="#ppt_w"/>
                                          </p:val>
                                        </p:tav>
                                      </p:tavLst>
                                    </p:anim>
                                    <p:anim calcmode="lin" valueType="num">
                                      <p:cBhvr>
                                        <p:cTn id="224" dur="1000" fill="hold"/>
                                        <p:tgtEl>
                                          <p:spTgt spid="41"/>
                                        </p:tgtEl>
                                        <p:attrNameLst>
                                          <p:attrName>ppt_h</p:attrName>
                                        </p:attrNameLst>
                                      </p:cBhvr>
                                      <p:tavLst>
                                        <p:tav tm="0">
                                          <p:val>
                                            <p:fltVal val="0"/>
                                          </p:val>
                                        </p:tav>
                                        <p:tav tm="100000">
                                          <p:val>
                                            <p:strVal val="#ppt_h"/>
                                          </p:val>
                                        </p:tav>
                                      </p:tavLst>
                                    </p:anim>
                                    <p:anim calcmode="lin" valueType="num">
                                      <p:cBhvr>
                                        <p:cTn id="225" dur="1000" fill="hold"/>
                                        <p:tgtEl>
                                          <p:spTgt spid="41"/>
                                        </p:tgtEl>
                                        <p:attrNameLst>
                                          <p:attrName>style.rotation</p:attrName>
                                        </p:attrNameLst>
                                      </p:cBhvr>
                                      <p:tavLst>
                                        <p:tav tm="0">
                                          <p:val>
                                            <p:fltVal val="90"/>
                                          </p:val>
                                        </p:tav>
                                        <p:tav tm="100000">
                                          <p:val>
                                            <p:fltVal val="0"/>
                                          </p:val>
                                        </p:tav>
                                      </p:tavLst>
                                    </p:anim>
                                    <p:animEffect transition="in" filter="fade">
                                      <p:cBhvr>
                                        <p:cTn id="226" dur="1000"/>
                                        <p:tgtEl>
                                          <p:spTgt spid="41"/>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42"/>
                                        </p:tgtEl>
                                        <p:attrNameLst>
                                          <p:attrName>style.visibility</p:attrName>
                                        </p:attrNameLst>
                                      </p:cBhvr>
                                      <p:to>
                                        <p:strVal val="visible"/>
                                      </p:to>
                                    </p:set>
                                    <p:anim calcmode="lin" valueType="num">
                                      <p:cBhvr>
                                        <p:cTn id="229" dur="1000" fill="hold"/>
                                        <p:tgtEl>
                                          <p:spTgt spid="42"/>
                                        </p:tgtEl>
                                        <p:attrNameLst>
                                          <p:attrName>ppt_w</p:attrName>
                                        </p:attrNameLst>
                                      </p:cBhvr>
                                      <p:tavLst>
                                        <p:tav tm="0">
                                          <p:val>
                                            <p:fltVal val="0"/>
                                          </p:val>
                                        </p:tav>
                                        <p:tav tm="100000">
                                          <p:val>
                                            <p:strVal val="#ppt_w"/>
                                          </p:val>
                                        </p:tav>
                                      </p:tavLst>
                                    </p:anim>
                                    <p:anim calcmode="lin" valueType="num">
                                      <p:cBhvr>
                                        <p:cTn id="230" dur="1000" fill="hold"/>
                                        <p:tgtEl>
                                          <p:spTgt spid="42"/>
                                        </p:tgtEl>
                                        <p:attrNameLst>
                                          <p:attrName>ppt_h</p:attrName>
                                        </p:attrNameLst>
                                      </p:cBhvr>
                                      <p:tavLst>
                                        <p:tav tm="0">
                                          <p:val>
                                            <p:fltVal val="0"/>
                                          </p:val>
                                        </p:tav>
                                        <p:tav tm="100000">
                                          <p:val>
                                            <p:strVal val="#ppt_h"/>
                                          </p:val>
                                        </p:tav>
                                      </p:tavLst>
                                    </p:anim>
                                    <p:anim calcmode="lin" valueType="num">
                                      <p:cBhvr>
                                        <p:cTn id="231" dur="1000" fill="hold"/>
                                        <p:tgtEl>
                                          <p:spTgt spid="42"/>
                                        </p:tgtEl>
                                        <p:attrNameLst>
                                          <p:attrName>style.rotation</p:attrName>
                                        </p:attrNameLst>
                                      </p:cBhvr>
                                      <p:tavLst>
                                        <p:tav tm="0">
                                          <p:val>
                                            <p:fltVal val="90"/>
                                          </p:val>
                                        </p:tav>
                                        <p:tav tm="100000">
                                          <p:val>
                                            <p:fltVal val="0"/>
                                          </p:val>
                                        </p:tav>
                                      </p:tavLst>
                                    </p:anim>
                                    <p:animEffect transition="in" filter="fade">
                                      <p:cBhvr>
                                        <p:cTn id="232" dur="1000"/>
                                        <p:tgtEl>
                                          <p:spTgt spid="42"/>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43"/>
                                        </p:tgtEl>
                                        <p:attrNameLst>
                                          <p:attrName>style.visibility</p:attrName>
                                        </p:attrNameLst>
                                      </p:cBhvr>
                                      <p:to>
                                        <p:strVal val="visible"/>
                                      </p:to>
                                    </p:set>
                                    <p:anim calcmode="lin" valueType="num">
                                      <p:cBhvr>
                                        <p:cTn id="235" dur="1000" fill="hold"/>
                                        <p:tgtEl>
                                          <p:spTgt spid="43"/>
                                        </p:tgtEl>
                                        <p:attrNameLst>
                                          <p:attrName>ppt_w</p:attrName>
                                        </p:attrNameLst>
                                      </p:cBhvr>
                                      <p:tavLst>
                                        <p:tav tm="0">
                                          <p:val>
                                            <p:fltVal val="0"/>
                                          </p:val>
                                        </p:tav>
                                        <p:tav tm="100000">
                                          <p:val>
                                            <p:strVal val="#ppt_w"/>
                                          </p:val>
                                        </p:tav>
                                      </p:tavLst>
                                    </p:anim>
                                    <p:anim calcmode="lin" valueType="num">
                                      <p:cBhvr>
                                        <p:cTn id="236" dur="1000" fill="hold"/>
                                        <p:tgtEl>
                                          <p:spTgt spid="43"/>
                                        </p:tgtEl>
                                        <p:attrNameLst>
                                          <p:attrName>ppt_h</p:attrName>
                                        </p:attrNameLst>
                                      </p:cBhvr>
                                      <p:tavLst>
                                        <p:tav tm="0">
                                          <p:val>
                                            <p:fltVal val="0"/>
                                          </p:val>
                                        </p:tav>
                                        <p:tav tm="100000">
                                          <p:val>
                                            <p:strVal val="#ppt_h"/>
                                          </p:val>
                                        </p:tav>
                                      </p:tavLst>
                                    </p:anim>
                                    <p:anim calcmode="lin" valueType="num">
                                      <p:cBhvr>
                                        <p:cTn id="237" dur="1000" fill="hold"/>
                                        <p:tgtEl>
                                          <p:spTgt spid="43"/>
                                        </p:tgtEl>
                                        <p:attrNameLst>
                                          <p:attrName>style.rotation</p:attrName>
                                        </p:attrNameLst>
                                      </p:cBhvr>
                                      <p:tavLst>
                                        <p:tav tm="0">
                                          <p:val>
                                            <p:fltVal val="90"/>
                                          </p:val>
                                        </p:tav>
                                        <p:tav tm="100000">
                                          <p:val>
                                            <p:fltVal val="0"/>
                                          </p:val>
                                        </p:tav>
                                      </p:tavLst>
                                    </p:anim>
                                    <p:animEffect transition="in" filter="fade">
                                      <p:cBhvr>
                                        <p:cTn id="238" dur="1000"/>
                                        <p:tgtEl>
                                          <p:spTgt spid="43"/>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44"/>
                                        </p:tgtEl>
                                        <p:attrNameLst>
                                          <p:attrName>style.visibility</p:attrName>
                                        </p:attrNameLst>
                                      </p:cBhvr>
                                      <p:to>
                                        <p:strVal val="visible"/>
                                      </p:to>
                                    </p:set>
                                    <p:anim calcmode="lin" valueType="num">
                                      <p:cBhvr>
                                        <p:cTn id="241" dur="1000" fill="hold"/>
                                        <p:tgtEl>
                                          <p:spTgt spid="44"/>
                                        </p:tgtEl>
                                        <p:attrNameLst>
                                          <p:attrName>ppt_w</p:attrName>
                                        </p:attrNameLst>
                                      </p:cBhvr>
                                      <p:tavLst>
                                        <p:tav tm="0">
                                          <p:val>
                                            <p:fltVal val="0"/>
                                          </p:val>
                                        </p:tav>
                                        <p:tav tm="100000">
                                          <p:val>
                                            <p:strVal val="#ppt_w"/>
                                          </p:val>
                                        </p:tav>
                                      </p:tavLst>
                                    </p:anim>
                                    <p:anim calcmode="lin" valueType="num">
                                      <p:cBhvr>
                                        <p:cTn id="242" dur="1000" fill="hold"/>
                                        <p:tgtEl>
                                          <p:spTgt spid="44"/>
                                        </p:tgtEl>
                                        <p:attrNameLst>
                                          <p:attrName>ppt_h</p:attrName>
                                        </p:attrNameLst>
                                      </p:cBhvr>
                                      <p:tavLst>
                                        <p:tav tm="0">
                                          <p:val>
                                            <p:fltVal val="0"/>
                                          </p:val>
                                        </p:tav>
                                        <p:tav tm="100000">
                                          <p:val>
                                            <p:strVal val="#ppt_h"/>
                                          </p:val>
                                        </p:tav>
                                      </p:tavLst>
                                    </p:anim>
                                    <p:anim calcmode="lin" valueType="num">
                                      <p:cBhvr>
                                        <p:cTn id="243" dur="1000" fill="hold"/>
                                        <p:tgtEl>
                                          <p:spTgt spid="44"/>
                                        </p:tgtEl>
                                        <p:attrNameLst>
                                          <p:attrName>style.rotation</p:attrName>
                                        </p:attrNameLst>
                                      </p:cBhvr>
                                      <p:tavLst>
                                        <p:tav tm="0">
                                          <p:val>
                                            <p:fltVal val="90"/>
                                          </p:val>
                                        </p:tav>
                                        <p:tav tm="100000">
                                          <p:val>
                                            <p:fltVal val="0"/>
                                          </p:val>
                                        </p:tav>
                                      </p:tavLst>
                                    </p:anim>
                                    <p:animEffect transition="in" filter="fade">
                                      <p:cBhvr>
                                        <p:cTn id="244" dur="1000"/>
                                        <p:tgtEl>
                                          <p:spTgt spid="44"/>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45"/>
                                        </p:tgtEl>
                                        <p:attrNameLst>
                                          <p:attrName>style.visibility</p:attrName>
                                        </p:attrNameLst>
                                      </p:cBhvr>
                                      <p:to>
                                        <p:strVal val="visible"/>
                                      </p:to>
                                    </p:set>
                                    <p:anim calcmode="lin" valueType="num">
                                      <p:cBhvr>
                                        <p:cTn id="247" dur="1000" fill="hold"/>
                                        <p:tgtEl>
                                          <p:spTgt spid="45"/>
                                        </p:tgtEl>
                                        <p:attrNameLst>
                                          <p:attrName>ppt_w</p:attrName>
                                        </p:attrNameLst>
                                      </p:cBhvr>
                                      <p:tavLst>
                                        <p:tav tm="0">
                                          <p:val>
                                            <p:fltVal val="0"/>
                                          </p:val>
                                        </p:tav>
                                        <p:tav tm="100000">
                                          <p:val>
                                            <p:strVal val="#ppt_w"/>
                                          </p:val>
                                        </p:tav>
                                      </p:tavLst>
                                    </p:anim>
                                    <p:anim calcmode="lin" valueType="num">
                                      <p:cBhvr>
                                        <p:cTn id="248" dur="1000" fill="hold"/>
                                        <p:tgtEl>
                                          <p:spTgt spid="45"/>
                                        </p:tgtEl>
                                        <p:attrNameLst>
                                          <p:attrName>ppt_h</p:attrName>
                                        </p:attrNameLst>
                                      </p:cBhvr>
                                      <p:tavLst>
                                        <p:tav tm="0">
                                          <p:val>
                                            <p:fltVal val="0"/>
                                          </p:val>
                                        </p:tav>
                                        <p:tav tm="100000">
                                          <p:val>
                                            <p:strVal val="#ppt_h"/>
                                          </p:val>
                                        </p:tav>
                                      </p:tavLst>
                                    </p:anim>
                                    <p:anim calcmode="lin" valueType="num">
                                      <p:cBhvr>
                                        <p:cTn id="249" dur="1000" fill="hold"/>
                                        <p:tgtEl>
                                          <p:spTgt spid="45"/>
                                        </p:tgtEl>
                                        <p:attrNameLst>
                                          <p:attrName>style.rotation</p:attrName>
                                        </p:attrNameLst>
                                      </p:cBhvr>
                                      <p:tavLst>
                                        <p:tav tm="0">
                                          <p:val>
                                            <p:fltVal val="90"/>
                                          </p:val>
                                        </p:tav>
                                        <p:tav tm="100000">
                                          <p:val>
                                            <p:fltVal val="0"/>
                                          </p:val>
                                        </p:tav>
                                      </p:tavLst>
                                    </p:anim>
                                    <p:animEffect transition="in" filter="fade">
                                      <p:cBhvr>
                                        <p:cTn id="250" dur="1000"/>
                                        <p:tgtEl>
                                          <p:spTgt spid="45"/>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46"/>
                                        </p:tgtEl>
                                        <p:attrNameLst>
                                          <p:attrName>style.visibility</p:attrName>
                                        </p:attrNameLst>
                                      </p:cBhvr>
                                      <p:to>
                                        <p:strVal val="visible"/>
                                      </p:to>
                                    </p:set>
                                    <p:anim calcmode="lin" valueType="num">
                                      <p:cBhvr>
                                        <p:cTn id="253" dur="1000" fill="hold"/>
                                        <p:tgtEl>
                                          <p:spTgt spid="46"/>
                                        </p:tgtEl>
                                        <p:attrNameLst>
                                          <p:attrName>ppt_w</p:attrName>
                                        </p:attrNameLst>
                                      </p:cBhvr>
                                      <p:tavLst>
                                        <p:tav tm="0">
                                          <p:val>
                                            <p:fltVal val="0"/>
                                          </p:val>
                                        </p:tav>
                                        <p:tav tm="100000">
                                          <p:val>
                                            <p:strVal val="#ppt_w"/>
                                          </p:val>
                                        </p:tav>
                                      </p:tavLst>
                                    </p:anim>
                                    <p:anim calcmode="lin" valueType="num">
                                      <p:cBhvr>
                                        <p:cTn id="254" dur="1000" fill="hold"/>
                                        <p:tgtEl>
                                          <p:spTgt spid="46"/>
                                        </p:tgtEl>
                                        <p:attrNameLst>
                                          <p:attrName>ppt_h</p:attrName>
                                        </p:attrNameLst>
                                      </p:cBhvr>
                                      <p:tavLst>
                                        <p:tav tm="0">
                                          <p:val>
                                            <p:fltVal val="0"/>
                                          </p:val>
                                        </p:tav>
                                        <p:tav tm="100000">
                                          <p:val>
                                            <p:strVal val="#ppt_h"/>
                                          </p:val>
                                        </p:tav>
                                      </p:tavLst>
                                    </p:anim>
                                    <p:anim calcmode="lin" valueType="num">
                                      <p:cBhvr>
                                        <p:cTn id="255" dur="1000" fill="hold"/>
                                        <p:tgtEl>
                                          <p:spTgt spid="46"/>
                                        </p:tgtEl>
                                        <p:attrNameLst>
                                          <p:attrName>style.rotation</p:attrName>
                                        </p:attrNameLst>
                                      </p:cBhvr>
                                      <p:tavLst>
                                        <p:tav tm="0">
                                          <p:val>
                                            <p:fltVal val="90"/>
                                          </p:val>
                                        </p:tav>
                                        <p:tav tm="100000">
                                          <p:val>
                                            <p:fltVal val="0"/>
                                          </p:val>
                                        </p:tav>
                                      </p:tavLst>
                                    </p:anim>
                                    <p:animEffect transition="in" filter="fade">
                                      <p:cBhvr>
                                        <p:cTn id="256" dur="1000"/>
                                        <p:tgtEl>
                                          <p:spTgt spid="46"/>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47"/>
                                        </p:tgtEl>
                                        <p:attrNameLst>
                                          <p:attrName>style.visibility</p:attrName>
                                        </p:attrNameLst>
                                      </p:cBhvr>
                                      <p:to>
                                        <p:strVal val="visible"/>
                                      </p:to>
                                    </p:set>
                                    <p:anim calcmode="lin" valueType="num">
                                      <p:cBhvr>
                                        <p:cTn id="259" dur="1000" fill="hold"/>
                                        <p:tgtEl>
                                          <p:spTgt spid="47"/>
                                        </p:tgtEl>
                                        <p:attrNameLst>
                                          <p:attrName>ppt_w</p:attrName>
                                        </p:attrNameLst>
                                      </p:cBhvr>
                                      <p:tavLst>
                                        <p:tav tm="0">
                                          <p:val>
                                            <p:fltVal val="0"/>
                                          </p:val>
                                        </p:tav>
                                        <p:tav tm="100000">
                                          <p:val>
                                            <p:strVal val="#ppt_w"/>
                                          </p:val>
                                        </p:tav>
                                      </p:tavLst>
                                    </p:anim>
                                    <p:anim calcmode="lin" valueType="num">
                                      <p:cBhvr>
                                        <p:cTn id="260" dur="1000" fill="hold"/>
                                        <p:tgtEl>
                                          <p:spTgt spid="47"/>
                                        </p:tgtEl>
                                        <p:attrNameLst>
                                          <p:attrName>ppt_h</p:attrName>
                                        </p:attrNameLst>
                                      </p:cBhvr>
                                      <p:tavLst>
                                        <p:tav tm="0">
                                          <p:val>
                                            <p:fltVal val="0"/>
                                          </p:val>
                                        </p:tav>
                                        <p:tav tm="100000">
                                          <p:val>
                                            <p:strVal val="#ppt_h"/>
                                          </p:val>
                                        </p:tav>
                                      </p:tavLst>
                                    </p:anim>
                                    <p:anim calcmode="lin" valueType="num">
                                      <p:cBhvr>
                                        <p:cTn id="261" dur="1000" fill="hold"/>
                                        <p:tgtEl>
                                          <p:spTgt spid="47"/>
                                        </p:tgtEl>
                                        <p:attrNameLst>
                                          <p:attrName>style.rotation</p:attrName>
                                        </p:attrNameLst>
                                      </p:cBhvr>
                                      <p:tavLst>
                                        <p:tav tm="0">
                                          <p:val>
                                            <p:fltVal val="90"/>
                                          </p:val>
                                        </p:tav>
                                        <p:tav tm="100000">
                                          <p:val>
                                            <p:fltVal val="0"/>
                                          </p:val>
                                        </p:tav>
                                      </p:tavLst>
                                    </p:anim>
                                    <p:animEffect transition="in" filter="fade">
                                      <p:cBhvr>
                                        <p:cTn id="262" dur="1000"/>
                                        <p:tgtEl>
                                          <p:spTgt spid="47"/>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48"/>
                                        </p:tgtEl>
                                        <p:attrNameLst>
                                          <p:attrName>style.visibility</p:attrName>
                                        </p:attrNameLst>
                                      </p:cBhvr>
                                      <p:to>
                                        <p:strVal val="visible"/>
                                      </p:to>
                                    </p:set>
                                    <p:anim calcmode="lin" valueType="num">
                                      <p:cBhvr>
                                        <p:cTn id="265" dur="1000" fill="hold"/>
                                        <p:tgtEl>
                                          <p:spTgt spid="48"/>
                                        </p:tgtEl>
                                        <p:attrNameLst>
                                          <p:attrName>ppt_w</p:attrName>
                                        </p:attrNameLst>
                                      </p:cBhvr>
                                      <p:tavLst>
                                        <p:tav tm="0">
                                          <p:val>
                                            <p:fltVal val="0"/>
                                          </p:val>
                                        </p:tav>
                                        <p:tav tm="100000">
                                          <p:val>
                                            <p:strVal val="#ppt_w"/>
                                          </p:val>
                                        </p:tav>
                                      </p:tavLst>
                                    </p:anim>
                                    <p:anim calcmode="lin" valueType="num">
                                      <p:cBhvr>
                                        <p:cTn id="266" dur="1000" fill="hold"/>
                                        <p:tgtEl>
                                          <p:spTgt spid="48"/>
                                        </p:tgtEl>
                                        <p:attrNameLst>
                                          <p:attrName>ppt_h</p:attrName>
                                        </p:attrNameLst>
                                      </p:cBhvr>
                                      <p:tavLst>
                                        <p:tav tm="0">
                                          <p:val>
                                            <p:fltVal val="0"/>
                                          </p:val>
                                        </p:tav>
                                        <p:tav tm="100000">
                                          <p:val>
                                            <p:strVal val="#ppt_h"/>
                                          </p:val>
                                        </p:tav>
                                      </p:tavLst>
                                    </p:anim>
                                    <p:anim calcmode="lin" valueType="num">
                                      <p:cBhvr>
                                        <p:cTn id="267" dur="1000" fill="hold"/>
                                        <p:tgtEl>
                                          <p:spTgt spid="48"/>
                                        </p:tgtEl>
                                        <p:attrNameLst>
                                          <p:attrName>style.rotation</p:attrName>
                                        </p:attrNameLst>
                                      </p:cBhvr>
                                      <p:tavLst>
                                        <p:tav tm="0">
                                          <p:val>
                                            <p:fltVal val="90"/>
                                          </p:val>
                                        </p:tav>
                                        <p:tav tm="100000">
                                          <p:val>
                                            <p:fltVal val="0"/>
                                          </p:val>
                                        </p:tav>
                                      </p:tavLst>
                                    </p:anim>
                                    <p:animEffect transition="in" filter="fade">
                                      <p:cBhvr>
                                        <p:cTn id="268" dur="1000"/>
                                        <p:tgtEl>
                                          <p:spTgt spid="48"/>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49"/>
                                        </p:tgtEl>
                                        <p:attrNameLst>
                                          <p:attrName>style.visibility</p:attrName>
                                        </p:attrNameLst>
                                      </p:cBhvr>
                                      <p:to>
                                        <p:strVal val="visible"/>
                                      </p:to>
                                    </p:set>
                                    <p:anim calcmode="lin" valueType="num">
                                      <p:cBhvr>
                                        <p:cTn id="271" dur="1000" fill="hold"/>
                                        <p:tgtEl>
                                          <p:spTgt spid="49"/>
                                        </p:tgtEl>
                                        <p:attrNameLst>
                                          <p:attrName>ppt_w</p:attrName>
                                        </p:attrNameLst>
                                      </p:cBhvr>
                                      <p:tavLst>
                                        <p:tav tm="0">
                                          <p:val>
                                            <p:fltVal val="0"/>
                                          </p:val>
                                        </p:tav>
                                        <p:tav tm="100000">
                                          <p:val>
                                            <p:strVal val="#ppt_w"/>
                                          </p:val>
                                        </p:tav>
                                      </p:tavLst>
                                    </p:anim>
                                    <p:anim calcmode="lin" valueType="num">
                                      <p:cBhvr>
                                        <p:cTn id="272" dur="1000" fill="hold"/>
                                        <p:tgtEl>
                                          <p:spTgt spid="49"/>
                                        </p:tgtEl>
                                        <p:attrNameLst>
                                          <p:attrName>ppt_h</p:attrName>
                                        </p:attrNameLst>
                                      </p:cBhvr>
                                      <p:tavLst>
                                        <p:tav tm="0">
                                          <p:val>
                                            <p:fltVal val="0"/>
                                          </p:val>
                                        </p:tav>
                                        <p:tav tm="100000">
                                          <p:val>
                                            <p:strVal val="#ppt_h"/>
                                          </p:val>
                                        </p:tav>
                                      </p:tavLst>
                                    </p:anim>
                                    <p:anim calcmode="lin" valueType="num">
                                      <p:cBhvr>
                                        <p:cTn id="273" dur="1000" fill="hold"/>
                                        <p:tgtEl>
                                          <p:spTgt spid="49"/>
                                        </p:tgtEl>
                                        <p:attrNameLst>
                                          <p:attrName>style.rotation</p:attrName>
                                        </p:attrNameLst>
                                      </p:cBhvr>
                                      <p:tavLst>
                                        <p:tav tm="0">
                                          <p:val>
                                            <p:fltVal val="90"/>
                                          </p:val>
                                        </p:tav>
                                        <p:tav tm="100000">
                                          <p:val>
                                            <p:fltVal val="0"/>
                                          </p:val>
                                        </p:tav>
                                      </p:tavLst>
                                    </p:anim>
                                    <p:animEffect transition="in" filter="fade">
                                      <p:cBhvr>
                                        <p:cTn id="274" dur="1000"/>
                                        <p:tgtEl>
                                          <p:spTgt spid="49"/>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50"/>
                                        </p:tgtEl>
                                        <p:attrNameLst>
                                          <p:attrName>style.visibility</p:attrName>
                                        </p:attrNameLst>
                                      </p:cBhvr>
                                      <p:to>
                                        <p:strVal val="visible"/>
                                      </p:to>
                                    </p:set>
                                    <p:anim calcmode="lin" valueType="num">
                                      <p:cBhvr>
                                        <p:cTn id="277" dur="1000" fill="hold"/>
                                        <p:tgtEl>
                                          <p:spTgt spid="50"/>
                                        </p:tgtEl>
                                        <p:attrNameLst>
                                          <p:attrName>ppt_w</p:attrName>
                                        </p:attrNameLst>
                                      </p:cBhvr>
                                      <p:tavLst>
                                        <p:tav tm="0">
                                          <p:val>
                                            <p:fltVal val="0"/>
                                          </p:val>
                                        </p:tav>
                                        <p:tav tm="100000">
                                          <p:val>
                                            <p:strVal val="#ppt_w"/>
                                          </p:val>
                                        </p:tav>
                                      </p:tavLst>
                                    </p:anim>
                                    <p:anim calcmode="lin" valueType="num">
                                      <p:cBhvr>
                                        <p:cTn id="278" dur="1000" fill="hold"/>
                                        <p:tgtEl>
                                          <p:spTgt spid="50"/>
                                        </p:tgtEl>
                                        <p:attrNameLst>
                                          <p:attrName>ppt_h</p:attrName>
                                        </p:attrNameLst>
                                      </p:cBhvr>
                                      <p:tavLst>
                                        <p:tav tm="0">
                                          <p:val>
                                            <p:fltVal val="0"/>
                                          </p:val>
                                        </p:tav>
                                        <p:tav tm="100000">
                                          <p:val>
                                            <p:strVal val="#ppt_h"/>
                                          </p:val>
                                        </p:tav>
                                      </p:tavLst>
                                    </p:anim>
                                    <p:anim calcmode="lin" valueType="num">
                                      <p:cBhvr>
                                        <p:cTn id="279" dur="1000" fill="hold"/>
                                        <p:tgtEl>
                                          <p:spTgt spid="50"/>
                                        </p:tgtEl>
                                        <p:attrNameLst>
                                          <p:attrName>style.rotation</p:attrName>
                                        </p:attrNameLst>
                                      </p:cBhvr>
                                      <p:tavLst>
                                        <p:tav tm="0">
                                          <p:val>
                                            <p:fltVal val="90"/>
                                          </p:val>
                                        </p:tav>
                                        <p:tav tm="100000">
                                          <p:val>
                                            <p:fltVal val="0"/>
                                          </p:val>
                                        </p:tav>
                                      </p:tavLst>
                                    </p:anim>
                                    <p:animEffect transition="in" filter="fade">
                                      <p:cBhvr>
                                        <p:cTn id="280" dur="1000"/>
                                        <p:tgtEl>
                                          <p:spTgt spid="50"/>
                                        </p:tgtEl>
                                      </p:cBhvr>
                                    </p:animEffect>
                                  </p:childTnLst>
                                </p:cTn>
                              </p:par>
                              <p:par>
                                <p:cTn id="281" presetID="31" presetClass="entr" presetSubtype="0" fill="hold" grpId="0" nodeType="withEffect">
                                  <p:stCondLst>
                                    <p:cond delay="0"/>
                                  </p:stCondLst>
                                  <p:childTnLst>
                                    <p:set>
                                      <p:cBhvr>
                                        <p:cTn id="282" dur="1" fill="hold">
                                          <p:stCondLst>
                                            <p:cond delay="0"/>
                                          </p:stCondLst>
                                        </p:cTn>
                                        <p:tgtEl>
                                          <p:spTgt spid="51"/>
                                        </p:tgtEl>
                                        <p:attrNameLst>
                                          <p:attrName>style.visibility</p:attrName>
                                        </p:attrNameLst>
                                      </p:cBhvr>
                                      <p:to>
                                        <p:strVal val="visible"/>
                                      </p:to>
                                    </p:set>
                                    <p:anim calcmode="lin" valueType="num">
                                      <p:cBhvr>
                                        <p:cTn id="283" dur="1000" fill="hold"/>
                                        <p:tgtEl>
                                          <p:spTgt spid="51"/>
                                        </p:tgtEl>
                                        <p:attrNameLst>
                                          <p:attrName>ppt_w</p:attrName>
                                        </p:attrNameLst>
                                      </p:cBhvr>
                                      <p:tavLst>
                                        <p:tav tm="0">
                                          <p:val>
                                            <p:fltVal val="0"/>
                                          </p:val>
                                        </p:tav>
                                        <p:tav tm="100000">
                                          <p:val>
                                            <p:strVal val="#ppt_w"/>
                                          </p:val>
                                        </p:tav>
                                      </p:tavLst>
                                    </p:anim>
                                    <p:anim calcmode="lin" valueType="num">
                                      <p:cBhvr>
                                        <p:cTn id="284" dur="1000" fill="hold"/>
                                        <p:tgtEl>
                                          <p:spTgt spid="51"/>
                                        </p:tgtEl>
                                        <p:attrNameLst>
                                          <p:attrName>ppt_h</p:attrName>
                                        </p:attrNameLst>
                                      </p:cBhvr>
                                      <p:tavLst>
                                        <p:tav tm="0">
                                          <p:val>
                                            <p:fltVal val="0"/>
                                          </p:val>
                                        </p:tav>
                                        <p:tav tm="100000">
                                          <p:val>
                                            <p:strVal val="#ppt_h"/>
                                          </p:val>
                                        </p:tav>
                                      </p:tavLst>
                                    </p:anim>
                                    <p:anim calcmode="lin" valueType="num">
                                      <p:cBhvr>
                                        <p:cTn id="285" dur="1000" fill="hold"/>
                                        <p:tgtEl>
                                          <p:spTgt spid="51"/>
                                        </p:tgtEl>
                                        <p:attrNameLst>
                                          <p:attrName>style.rotation</p:attrName>
                                        </p:attrNameLst>
                                      </p:cBhvr>
                                      <p:tavLst>
                                        <p:tav tm="0">
                                          <p:val>
                                            <p:fltVal val="90"/>
                                          </p:val>
                                        </p:tav>
                                        <p:tav tm="100000">
                                          <p:val>
                                            <p:fltVal val="0"/>
                                          </p:val>
                                        </p:tav>
                                      </p:tavLst>
                                    </p:anim>
                                    <p:animEffect transition="in" filter="fade">
                                      <p:cBhvr>
                                        <p:cTn id="286" dur="1000"/>
                                        <p:tgtEl>
                                          <p:spTgt spid="51"/>
                                        </p:tgtEl>
                                      </p:cBhvr>
                                    </p:animEffect>
                                  </p:childTnLst>
                                </p:cTn>
                              </p:par>
                              <p:par>
                                <p:cTn id="287" presetID="31" presetClass="entr" presetSubtype="0" fill="hold" nodeType="withEffect">
                                  <p:stCondLst>
                                    <p:cond delay="0"/>
                                  </p:stCondLst>
                                  <p:childTnLst>
                                    <p:set>
                                      <p:cBhvr>
                                        <p:cTn id="288" dur="1" fill="hold">
                                          <p:stCondLst>
                                            <p:cond delay="0"/>
                                          </p:stCondLst>
                                        </p:cTn>
                                        <p:tgtEl>
                                          <p:spTgt spid="4147"/>
                                        </p:tgtEl>
                                        <p:attrNameLst>
                                          <p:attrName>style.visibility</p:attrName>
                                        </p:attrNameLst>
                                      </p:cBhvr>
                                      <p:to>
                                        <p:strVal val="visible"/>
                                      </p:to>
                                    </p:set>
                                    <p:anim calcmode="lin" valueType="num">
                                      <p:cBhvr>
                                        <p:cTn id="289" dur="1000" fill="hold"/>
                                        <p:tgtEl>
                                          <p:spTgt spid="4147"/>
                                        </p:tgtEl>
                                        <p:attrNameLst>
                                          <p:attrName>ppt_w</p:attrName>
                                        </p:attrNameLst>
                                      </p:cBhvr>
                                      <p:tavLst>
                                        <p:tav tm="0">
                                          <p:val>
                                            <p:fltVal val="0"/>
                                          </p:val>
                                        </p:tav>
                                        <p:tav tm="100000">
                                          <p:val>
                                            <p:strVal val="#ppt_w"/>
                                          </p:val>
                                        </p:tav>
                                      </p:tavLst>
                                    </p:anim>
                                    <p:anim calcmode="lin" valueType="num">
                                      <p:cBhvr>
                                        <p:cTn id="290" dur="1000" fill="hold"/>
                                        <p:tgtEl>
                                          <p:spTgt spid="4147"/>
                                        </p:tgtEl>
                                        <p:attrNameLst>
                                          <p:attrName>ppt_h</p:attrName>
                                        </p:attrNameLst>
                                      </p:cBhvr>
                                      <p:tavLst>
                                        <p:tav tm="0">
                                          <p:val>
                                            <p:fltVal val="0"/>
                                          </p:val>
                                        </p:tav>
                                        <p:tav tm="100000">
                                          <p:val>
                                            <p:strVal val="#ppt_h"/>
                                          </p:val>
                                        </p:tav>
                                      </p:tavLst>
                                    </p:anim>
                                    <p:anim calcmode="lin" valueType="num">
                                      <p:cBhvr>
                                        <p:cTn id="291" dur="1000" fill="hold"/>
                                        <p:tgtEl>
                                          <p:spTgt spid="4147"/>
                                        </p:tgtEl>
                                        <p:attrNameLst>
                                          <p:attrName>style.rotation</p:attrName>
                                        </p:attrNameLst>
                                      </p:cBhvr>
                                      <p:tavLst>
                                        <p:tav tm="0">
                                          <p:val>
                                            <p:fltVal val="90"/>
                                          </p:val>
                                        </p:tav>
                                        <p:tav tm="100000">
                                          <p:val>
                                            <p:fltVal val="0"/>
                                          </p:val>
                                        </p:tav>
                                      </p:tavLst>
                                    </p:anim>
                                    <p:animEffect transition="in" filter="fade">
                                      <p:cBhvr>
                                        <p:cTn id="292" dur="1000"/>
                                        <p:tgtEl>
                                          <p:spTgt spid="4147"/>
                                        </p:tgtEl>
                                      </p:cBhvr>
                                    </p:animEffect>
                                  </p:childTnLst>
                                </p:cTn>
                              </p:par>
                              <p:par>
                                <p:cTn id="293" presetID="31" presetClass="entr" presetSubtype="0" fill="hold" nodeType="withEffect">
                                  <p:stCondLst>
                                    <p:cond delay="0"/>
                                  </p:stCondLst>
                                  <p:childTnLst>
                                    <p:set>
                                      <p:cBhvr>
                                        <p:cTn id="294" dur="1" fill="hold">
                                          <p:stCondLst>
                                            <p:cond delay="0"/>
                                          </p:stCondLst>
                                        </p:cTn>
                                        <p:tgtEl>
                                          <p:spTgt spid="4148"/>
                                        </p:tgtEl>
                                        <p:attrNameLst>
                                          <p:attrName>style.visibility</p:attrName>
                                        </p:attrNameLst>
                                      </p:cBhvr>
                                      <p:to>
                                        <p:strVal val="visible"/>
                                      </p:to>
                                    </p:set>
                                    <p:anim calcmode="lin" valueType="num">
                                      <p:cBhvr>
                                        <p:cTn id="295" dur="1000" fill="hold"/>
                                        <p:tgtEl>
                                          <p:spTgt spid="4148"/>
                                        </p:tgtEl>
                                        <p:attrNameLst>
                                          <p:attrName>ppt_w</p:attrName>
                                        </p:attrNameLst>
                                      </p:cBhvr>
                                      <p:tavLst>
                                        <p:tav tm="0">
                                          <p:val>
                                            <p:fltVal val="0"/>
                                          </p:val>
                                        </p:tav>
                                        <p:tav tm="100000">
                                          <p:val>
                                            <p:strVal val="#ppt_w"/>
                                          </p:val>
                                        </p:tav>
                                      </p:tavLst>
                                    </p:anim>
                                    <p:anim calcmode="lin" valueType="num">
                                      <p:cBhvr>
                                        <p:cTn id="296" dur="1000" fill="hold"/>
                                        <p:tgtEl>
                                          <p:spTgt spid="4148"/>
                                        </p:tgtEl>
                                        <p:attrNameLst>
                                          <p:attrName>ppt_h</p:attrName>
                                        </p:attrNameLst>
                                      </p:cBhvr>
                                      <p:tavLst>
                                        <p:tav tm="0">
                                          <p:val>
                                            <p:fltVal val="0"/>
                                          </p:val>
                                        </p:tav>
                                        <p:tav tm="100000">
                                          <p:val>
                                            <p:strVal val="#ppt_h"/>
                                          </p:val>
                                        </p:tav>
                                      </p:tavLst>
                                    </p:anim>
                                    <p:anim calcmode="lin" valueType="num">
                                      <p:cBhvr>
                                        <p:cTn id="297" dur="1000" fill="hold"/>
                                        <p:tgtEl>
                                          <p:spTgt spid="4148"/>
                                        </p:tgtEl>
                                        <p:attrNameLst>
                                          <p:attrName>style.rotation</p:attrName>
                                        </p:attrNameLst>
                                      </p:cBhvr>
                                      <p:tavLst>
                                        <p:tav tm="0">
                                          <p:val>
                                            <p:fltVal val="90"/>
                                          </p:val>
                                        </p:tav>
                                        <p:tav tm="100000">
                                          <p:val>
                                            <p:fltVal val="0"/>
                                          </p:val>
                                        </p:tav>
                                      </p:tavLst>
                                    </p:anim>
                                    <p:animEffect transition="in" filter="fade">
                                      <p:cBhvr>
                                        <p:cTn id="298" dur="1000"/>
                                        <p:tgtEl>
                                          <p:spTgt spid="4148"/>
                                        </p:tgtEl>
                                      </p:cBhvr>
                                    </p:animEffect>
                                  </p:childTnLst>
                                </p:cTn>
                              </p:par>
                              <p:par>
                                <p:cTn id="299" presetID="31" presetClass="entr" presetSubtype="0" fill="hold" grpId="0" nodeType="withEffect">
                                  <p:stCondLst>
                                    <p:cond delay="0"/>
                                  </p:stCondLst>
                                  <p:childTnLst>
                                    <p:set>
                                      <p:cBhvr>
                                        <p:cTn id="300" dur="1" fill="hold">
                                          <p:stCondLst>
                                            <p:cond delay="0"/>
                                          </p:stCondLst>
                                        </p:cTn>
                                        <p:tgtEl>
                                          <p:spTgt spid="52"/>
                                        </p:tgtEl>
                                        <p:attrNameLst>
                                          <p:attrName>style.visibility</p:attrName>
                                        </p:attrNameLst>
                                      </p:cBhvr>
                                      <p:to>
                                        <p:strVal val="visible"/>
                                      </p:to>
                                    </p:set>
                                    <p:anim calcmode="lin" valueType="num">
                                      <p:cBhvr>
                                        <p:cTn id="301" dur="1000" fill="hold"/>
                                        <p:tgtEl>
                                          <p:spTgt spid="52"/>
                                        </p:tgtEl>
                                        <p:attrNameLst>
                                          <p:attrName>ppt_w</p:attrName>
                                        </p:attrNameLst>
                                      </p:cBhvr>
                                      <p:tavLst>
                                        <p:tav tm="0">
                                          <p:val>
                                            <p:fltVal val="0"/>
                                          </p:val>
                                        </p:tav>
                                        <p:tav tm="100000">
                                          <p:val>
                                            <p:strVal val="#ppt_w"/>
                                          </p:val>
                                        </p:tav>
                                      </p:tavLst>
                                    </p:anim>
                                    <p:anim calcmode="lin" valueType="num">
                                      <p:cBhvr>
                                        <p:cTn id="302" dur="1000" fill="hold"/>
                                        <p:tgtEl>
                                          <p:spTgt spid="52"/>
                                        </p:tgtEl>
                                        <p:attrNameLst>
                                          <p:attrName>ppt_h</p:attrName>
                                        </p:attrNameLst>
                                      </p:cBhvr>
                                      <p:tavLst>
                                        <p:tav tm="0">
                                          <p:val>
                                            <p:fltVal val="0"/>
                                          </p:val>
                                        </p:tav>
                                        <p:tav tm="100000">
                                          <p:val>
                                            <p:strVal val="#ppt_h"/>
                                          </p:val>
                                        </p:tav>
                                      </p:tavLst>
                                    </p:anim>
                                    <p:anim calcmode="lin" valueType="num">
                                      <p:cBhvr>
                                        <p:cTn id="303" dur="1000" fill="hold"/>
                                        <p:tgtEl>
                                          <p:spTgt spid="52"/>
                                        </p:tgtEl>
                                        <p:attrNameLst>
                                          <p:attrName>style.rotation</p:attrName>
                                        </p:attrNameLst>
                                      </p:cBhvr>
                                      <p:tavLst>
                                        <p:tav tm="0">
                                          <p:val>
                                            <p:fltVal val="90"/>
                                          </p:val>
                                        </p:tav>
                                        <p:tav tm="100000">
                                          <p:val>
                                            <p:fltVal val="0"/>
                                          </p:val>
                                        </p:tav>
                                      </p:tavLst>
                                    </p:anim>
                                    <p:animEffect transition="in" filter="fade">
                                      <p:cBhvr>
                                        <p:cTn id="304"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p:bldP spid="10" grpId="0" animBg="1"/>
      <p:bldP spid="11" grpId="0" animBg="1"/>
      <p:bldP spid="12" grpId="0"/>
      <p:bldP spid="13" grpId="0"/>
      <p:bldP spid="14" grpId="0" animBg="1"/>
      <p:bldP spid="15" grpId="0" animBg="1"/>
      <p:bldP spid="16" grpId="0" animBg="1"/>
      <p:bldP spid="17" grpId="0" animBg="1"/>
      <p:bldP spid="18" grpId="0" animBg="1"/>
      <p:bldP spid="19" grpId="0"/>
      <p:bldP spid="20" grpId="0" animBg="1"/>
      <p:bldP spid="21" grpId="0" animBg="1"/>
      <p:bldP spid="22" grpId="0"/>
      <p:bldP spid="23" grpId="0" animBg="1"/>
      <p:bldP spid="24" grpId="0" animBg="1"/>
      <p:bldP spid="25" grpId="0" animBg="1"/>
      <p:bldP spid="26" grpId="0" animBg="1"/>
      <p:bldP spid="27" grpId="0"/>
      <p:bldP spid="28" grpId="0" animBg="1"/>
      <p:bldP spid="29" grpId="0" animBg="1"/>
      <p:bldP spid="30" grpId="0"/>
      <p:bldP spid="31" grpId="0" animBg="1"/>
      <p:bldP spid="32" grpId="0" animBg="1"/>
      <p:bldP spid="33" grpId="0"/>
      <p:bldP spid="34" grpId="0"/>
      <p:bldP spid="35" grpId="0"/>
      <p:bldP spid="36" grpId="0" animBg="1"/>
      <p:bldP spid="37" grpId="0"/>
      <p:bldP spid="38" grpId="0" animBg="1"/>
      <p:bldP spid="39" grpId="0" animBg="1"/>
      <p:bldP spid="40" grpId="0"/>
      <p:bldP spid="41" grpId="0" animBg="1"/>
      <p:bldP spid="42" grpId="0"/>
      <p:bldP spid="43" grpId="0"/>
      <p:bldP spid="44" grpId="0"/>
      <p:bldP spid="45" grpId="0"/>
      <p:bldP spid="46" grpId="0"/>
      <p:bldP spid="47" grpId="0" animBg="1"/>
      <p:bldP spid="48" grpId="0"/>
      <p:bldP spid="49" grpId="0" animBg="1"/>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86597C-9576-421C-BEC4-EDA83556FDD7}"/>
              </a:ext>
            </a:extLst>
          </p:cNvPr>
          <p:cNvSpPr>
            <a:spLocks noGrp="1"/>
          </p:cNvSpPr>
          <p:nvPr>
            <p:ph type="sldNum" sz="quarter" idx="12"/>
          </p:nvPr>
        </p:nvSpPr>
        <p:spPr/>
        <p:txBody>
          <a:bodyPr/>
          <a:lstStyle/>
          <a:p>
            <a:fld id="{1E1B8BD3-EEEF-4896-BEE3-06C250004F3C}" type="slidenum">
              <a:rPr lang="en-US" smtClean="0"/>
              <a:pPr/>
              <a:t>15</a:t>
            </a:fld>
            <a:endParaRPr lang="en-US"/>
          </a:p>
        </p:txBody>
      </p:sp>
      <p:sp>
        <p:nvSpPr>
          <p:cNvPr id="3" name="Text Box 2">
            <a:extLst>
              <a:ext uri="{FF2B5EF4-FFF2-40B4-BE49-F238E27FC236}">
                <a16:creationId xmlns:a16="http://schemas.microsoft.com/office/drawing/2014/main" id="{08E84177-DE88-4238-9650-A24464699696}"/>
              </a:ext>
            </a:extLst>
          </p:cNvPr>
          <p:cNvSpPr txBox="1">
            <a:spLocks noChangeArrowheads="1"/>
          </p:cNvSpPr>
          <p:nvPr/>
        </p:nvSpPr>
        <p:spPr bwMode="auto">
          <a:xfrm>
            <a:off x="5205938" y="718796"/>
            <a:ext cx="68580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A013ABD2-AE44-4674-9968-293701A0D23F}"/>
              </a:ext>
            </a:extLst>
          </p:cNvPr>
          <p:cNvSpPr>
            <a:spLocks noChangeShapeType="1"/>
          </p:cNvSpPr>
          <p:nvPr/>
        </p:nvSpPr>
        <p:spPr bwMode="auto">
          <a:xfrm>
            <a:off x="5263088" y="2318996"/>
            <a:ext cx="66294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2FFF198B-2E1C-4598-BFCF-55F424A11B51}"/>
              </a:ext>
            </a:extLst>
          </p:cNvPr>
          <p:cNvSpPr>
            <a:spLocks noChangeShapeType="1"/>
          </p:cNvSpPr>
          <p:nvPr/>
        </p:nvSpPr>
        <p:spPr bwMode="auto">
          <a:xfrm>
            <a:off x="11663888" y="1804646"/>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B4BECD13-F3AE-4861-8186-281E4EC44DA1}"/>
              </a:ext>
            </a:extLst>
          </p:cNvPr>
          <p:cNvSpPr>
            <a:spLocks noChangeShapeType="1"/>
          </p:cNvSpPr>
          <p:nvPr/>
        </p:nvSpPr>
        <p:spPr bwMode="auto">
          <a:xfrm>
            <a:off x="11492438" y="1804646"/>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85E1E83B-FEE7-49B4-8572-3F9DAA939E6A}"/>
              </a:ext>
            </a:extLst>
          </p:cNvPr>
          <p:cNvSpPr txBox="1">
            <a:spLocks noChangeArrowheads="1"/>
          </p:cNvSpPr>
          <p:nvPr/>
        </p:nvSpPr>
        <p:spPr bwMode="auto">
          <a:xfrm>
            <a:off x="11492438" y="1404596"/>
            <a:ext cx="3429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8C99A10C-7D25-4EFA-8AAC-640AA5F2498E}"/>
              </a:ext>
            </a:extLst>
          </p:cNvPr>
          <p:cNvSpPr>
            <a:spLocks noChangeShapeType="1"/>
          </p:cNvSpPr>
          <p:nvPr/>
        </p:nvSpPr>
        <p:spPr bwMode="auto">
          <a:xfrm>
            <a:off x="6806138" y="1804646"/>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7049FC0D-0BD4-4000-A1CA-12622F7617A7}"/>
              </a:ext>
            </a:extLst>
          </p:cNvPr>
          <p:cNvSpPr>
            <a:spLocks noChangeShapeType="1"/>
          </p:cNvSpPr>
          <p:nvPr/>
        </p:nvSpPr>
        <p:spPr bwMode="auto">
          <a:xfrm>
            <a:off x="6634688" y="1804646"/>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ACF22148-9390-4835-B92C-8ECA2893DE2D}"/>
              </a:ext>
            </a:extLst>
          </p:cNvPr>
          <p:cNvSpPr txBox="1">
            <a:spLocks noChangeArrowheads="1"/>
          </p:cNvSpPr>
          <p:nvPr/>
        </p:nvSpPr>
        <p:spPr bwMode="auto">
          <a:xfrm>
            <a:off x="6634688" y="1404596"/>
            <a:ext cx="3429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EB278C78-67A4-4937-929A-CEE15DA5671B}"/>
              </a:ext>
            </a:extLst>
          </p:cNvPr>
          <p:cNvSpPr txBox="1">
            <a:spLocks noChangeArrowheads="1"/>
          </p:cNvSpPr>
          <p:nvPr/>
        </p:nvSpPr>
        <p:spPr bwMode="auto">
          <a:xfrm>
            <a:off x="6577538" y="2376146"/>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Napoleon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DF43E56E-E34A-451F-AADC-80162AA0508F}"/>
              </a:ext>
            </a:extLst>
          </p:cNvPr>
          <p:cNvSpPr>
            <a:spLocks noChangeShapeType="1"/>
          </p:cNvSpPr>
          <p:nvPr/>
        </p:nvSpPr>
        <p:spPr bwMode="auto">
          <a:xfrm>
            <a:off x="5377388" y="775946"/>
            <a:ext cx="62865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DB581D3E-309B-4FE4-9D29-C01E29A76012}"/>
              </a:ext>
            </a:extLst>
          </p:cNvPr>
          <p:cNvSpPr>
            <a:spLocks noChangeShapeType="1"/>
          </p:cNvSpPr>
          <p:nvPr/>
        </p:nvSpPr>
        <p:spPr bwMode="auto">
          <a:xfrm>
            <a:off x="6806138" y="775946"/>
            <a:ext cx="0" cy="6286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E431E7F3-8E9D-4A22-990D-FAD8A66F0248}"/>
              </a:ext>
            </a:extLst>
          </p:cNvPr>
          <p:cNvSpPr>
            <a:spLocks noChangeShapeType="1"/>
          </p:cNvSpPr>
          <p:nvPr/>
        </p:nvSpPr>
        <p:spPr bwMode="auto">
          <a:xfrm>
            <a:off x="11663888" y="775946"/>
            <a:ext cx="0" cy="5715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5AE0D40F-B4BC-4BEA-80D8-60B3B73CC43C}"/>
              </a:ext>
            </a:extLst>
          </p:cNvPr>
          <p:cNvSpPr>
            <a:spLocks noChangeShapeType="1"/>
          </p:cNvSpPr>
          <p:nvPr/>
        </p:nvSpPr>
        <p:spPr bwMode="auto">
          <a:xfrm>
            <a:off x="7720538" y="1804646"/>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AE870FAD-A06E-469C-9B07-BAAB464355A6}"/>
              </a:ext>
            </a:extLst>
          </p:cNvPr>
          <p:cNvSpPr>
            <a:spLocks noChangeShapeType="1"/>
          </p:cNvSpPr>
          <p:nvPr/>
        </p:nvSpPr>
        <p:spPr bwMode="auto">
          <a:xfrm>
            <a:off x="7549088" y="1804646"/>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6">
            <a:extLst>
              <a:ext uri="{FF2B5EF4-FFF2-40B4-BE49-F238E27FC236}">
                <a16:creationId xmlns:a16="http://schemas.microsoft.com/office/drawing/2014/main" id="{29309551-A99A-43C8-A0BF-0E2A82C60BCC}"/>
              </a:ext>
            </a:extLst>
          </p:cNvPr>
          <p:cNvSpPr txBox="1">
            <a:spLocks noChangeArrowheads="1"/>
          </p:cNvSpPr>
          <p:nvPr/>
        </p:nvSpPr>
        <p:spPr bwMode="auto">
          <a:xfrm>
            <a:off x="7549088" y="157604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AEC2CD94-AB35-4D52-B6AD-6ABC54FEF5E0}"/>
              </a:ext>
            </a:extLst>
          </p:cNvPr>
          <p:cNvSpPr>
            <a:spLocks noChangeShapeType="1"/>
          </p:cNvSpPr>
          <p:nvPr/>
        </p:nvSpPr>
        <p:spPr bwMode="auto">
          <a:xfrm>
            <a:off x="8120588" y="1804646"/>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7AFE5231-AD0D-4524-BC78-E63748375830}"/>
              </a:ext>
            </a:extLst>
          </p:cNvPr>
          <p:cNvSpPr>
            <a:spLocks noChangeShapeType="1"/>
          </p:cNvSpPr>
          <p:nvPr/>
        </p:nvSpPr>
        <p:spPr bwMode="auto">
          <a:xfrm>
            <a:off x="7949138" y="1804646"/>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E57841C4-1F6A-454C-8EBA-E6E53455FAB6}"/>
              </a:ext>
            </a:extLst>
          </p:cNvPr>
          <p:cNvSpPr txBox="1">
            <a:spLocks noChangeArrowheads="1"/>
          </p:cNvSpPr>
          <p:nvPr/>
        </p:nvSpPr>
        <p:spPr bwMode="auto">
          <a:xfrm>
            <a:off x="7949138" y="157604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20">
            <a:extLst>
              <a:ext uri="{FF2B5EF4-FFF2-40B4-BE49-F238E27FC236}">
                <a16:creationId xmlns:a16="http://schemas.microsoft.com/office/drawing/2014/main" id="{C848A340-6842-4D3F-9AEF-D797999D59CE}"/>
              </a:ext>
            </a:extLst>
          </p:cNvPr>
          <p:cNvSpPr>
            <a:spLocks noChangeShapeType="1"/>
          </p:cNvSpPr>
          <p:nvPr/>
        </p:nvSpPr>
        <p:spPr bwMode="auto">
          <a:xfrm>
            <a:off x="8177738" y="1061696"/>
            <a:ext cx="348615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21">
            <a:extLst>
              <a:ext uri="{FF2B5EF4-FFF2-40B4-BE49-F238E27FC236}">
                <a16:creationId xmlns:a16="http://schemas.microsoft.com/office/drawing/2014/main" id="{64FA7E21-E795-458B-9FD0-E49351CBB8EC}"/>
              </a:ext>
            </a:extLst>
          </p:cNvPr>
          <p:cNvSpPr>
            <a:spLocks noChangeShapeType="1"/>
          </p:cNvSpPr>
          <p:nvPr/>
        </p:nvSpPr>
        <p:spPr bwMode="auto">
          <a:xfrm>
            <a:off x="8177738" y="1061696"/>
            <a:ext cx="0" cy="2857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ED6E1001-9035-471D-A89F-27B296DEBB89}"/>
              </a:ext>
            </a:extLst>
          </p:cNvPr>
          <p:cNvSpPr>
            <a:spLocks noChangeShapeType="1"/>
          </p:cNvSpPr>
          <p:nvPr/>
        </p:nvSpPr>
        <p:spPr bwMode="auto">
          <a:xfrm>
            <a:off x="10863788" y="2033246"/>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7929B2FB-84F8-4054-B314-58E91EB4ED86}"/>
              </a:ext>
            </a:extLst>
          </p:cNvPr>
          <p:cNvSpPr>
            <a:spLocks noChangeShapeType="1"/>
          </p:cNvSpPr>
          <p:nvPr/>
        </p:nvSpPr>
        <p:spPr bwMode="auto">
          <a:xfrm>
            <a:off x="10692338" y="2033246"/>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B5974C92-39D1-4D03-9E1B-F2C84D4997DC}"/>
              </a:ext>
            </a:extLst>
          </p:cNvPr>
          <p:cNvSpPr txBox="1">
            <a:spLocks noChangeArrowheads="1"/>
          </p:cNvSpPr>
          <p:nvPr/>
        </p:nvSpPr>
        <p:spPr bwMode="auto">
          <a:xfrm>
            <a:off x="10692338" y="180464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78E3585C-8FF1-4B84-B45E-757E37809293}"/>
              </a:ext>
            </a:extLst>
          </p:cNvPr>
          <p:cNvSpPr>
            <a:spLocks noChangeShapeType="1"/>
          </p:cNvSpPr>
          <p:nvPr/>
        </p:nvSpPr>
        <p:spPr bwMode="auto">
          <a:xfrm>
            <a:off x="10235138" y="2033246"/>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6">
            <a:extLst>
              <a:ext uri="{FF2B5EF4-FFF2-40B4-BE49-F238E27FC236}">
                <a16:creationId xmlns:a16="http://schemas.microsoft.com/office/drawing/2014/main" id="{ADB905AA-192A-4719-82DB-3531A3F6399A}"/>
              </a:ext>
            </a:extLst>
          </p:cNvPr>
          <p:cNvSpPr>
            <a:spLocks noChangeShapeType="1"/>
          </p:cNvSpPr>
          <p:nvPr/>
        </p:nvSpPr>
        <p:spPr bwMode="auto">
          <a:xfrm>
            <a:off x="10063688" y="2033246"/>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7">
            <a:extLst>
              <a:ext uri="{FF2B5EF4-FFF2-40B4-BE49-F238E27FC236}">
                <a16:creationId xmlns:a16="http://schemas.microsoft.com/office/drawing/2014/main" id="{409E1A99-93EE-44C5-A4A3-E58DCAA2F557}"/>
              </a:ext>
            </a:extLst>
          </p:cNvPr>
          <p:cNvSpPr txBox="1">
            <a:spLocks noChangeArrowheads="1"/>
          </p:cNvSpPr>
          <p:nvPr/>
        </p:nvSpPr>
        <p:spPr bwMode="auto">
          <a:xfrm>
            <a:off x="10063688" y="180464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8DC1FF9F-93A7-4CEA-9910-205D74D4CABA}"/>
              </a:ext>
            </a:extLst>
          </p:cNvPr>
          <p:cNvSpPr>
            <a:spLocks noChangeShapeType="1"/>
          </p:cNvSpPr>
          <p:nvPr/>
        </p:nvSpPr>
        <p:spPr bwMode="auto">
          <a:xfrm>
            <a:off x="7777688" y="890246"/>
            <a:ext cx="3886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26D84DF4-5807-4C72-A27C-8EDA254E3536}"/>
              </a:ext>
            </a:extLst>
          </p:cNvPr>
          <p:cNvSpPr>
            <a:spLocks noChangeShapeType="1"/>
          </p:cNvSpPr>
          <p:nvPr/>
        </p:nvSpPr>
        <p:spPr bwMode="auto">
          <a:xfrm>
            <a:off x="7777688" y="890246"/>
            <a:ext cx="0" cy="4572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0">
            <a:extLst>
              <a:ext uri="{FF2B5EF4-FFF2-40B4-BE49-F238E27FC236}">
                <a16:creationId xmlns:a16="http://schemas.microsoft.com/office/drawing/2014/main" id="{C03CB13B-FFDD-4F4C-B276-5540FD9C69AF}"/>
              </a:ext>
            </a:extLst>
          </p:cNvPr>
          <p:cNvSpPr txBox="1">
            <a:spLocks noChangeArrowheads="1"/>
          </p:cNvSpPr>
          <p:nvPr/>
        </p:nvSpPr>
        <p:spPr bwMode="auto">
          <a:xfrm>
            <a:off x="6806138" y="77594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AADB50BC-4859-4CFA-8070-FFFD2CEC5303}"/>
              </a:ext>
            </a:extLst>
          </p:cNvPr>
          <p:cNvSpPr txBox="1">
            <a:spLocks noChangeArrowheads="1"/>
          </p:cNvSpPr>
          <p:nvPr/>
        </p:nvSpPr>
        <p:spPr bwMode="auto">
          <a:xfrm>
            <a:off x="7777688" y="890246"/>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2">
            <a:extLst>
              <a:ext uri="{FF2B5EF4-FFF2-40B4-BE49-F238E27FC236}">
                <a16:creationId xmlns:a16="http://schemas.microsoft.com/office/drawing/2014/main" id="{FC9959E8-5510-4391-A2C5-94FA2921094C}"/>
              </a:ext>
            </a:extLst>
          </p:cNvPr>
          <p:cNvSpPr txBox="1">
            <a:spLocks noChangeArrowheads="1"/>
          </p:cNvSpPr>
          <p:nvPr/>
        </p:nvSpPr>
        <p:spPr bwMode="auto">
          <a:xfrm>
            <a:off x="8177738" y="106169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941538A1-FC08-4F7A-B7BB-FB2762FE3FD4}"/>
              </a:ext>
            </a:extLst>
          </p:cNvPr>
          <p:cNvSpPr txBox="1">
            <a:spLocks noChangeArrowheads="1"/>
          </p:cNvSpPr>
          <p:nvPr/>
        </p:nvSpPr>
        <p:spPr bwMode="auto">
          <a:xfrm>
            <a:off x="10177988" y="117599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E87EC63E-ADD8-45DF-A35C-E51D56B63715}"/>
              </a:ext>
            </a:extLst>
          </p:cNvPr>
          <p:cNvSpPr>
            <a:spLocks noChangeShapeType="1"/>
          </p:cNvSpPr>
          <p:nvPr/>
        </p:nvSpPr>
        <p:spPr bwMode="auto">
          <a:xfrm>
            <a:off x="6291788" y="1804646"/>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5">
            <a:extLst>
              <a:ext uri="{FF2B5EF4-FFF2-40B4-BE49-F238E27FC236}">
                <a16:creationId xmlns:a16="http://schemas.microsoft.com/office/drawing/2014/main" id="{136D8746-1A51-4CCD-A478-22FA0183ACD8}"/>
              </a:ext>
            </a:extLst>
          </p:cNvPr>
          <p:cNvSpPr>
            <a:spLocks noChangeShapeType="1"/>
          </p:cNvSpPr>
          <p:nvPr/>
        </p:nvSpPr>
        <p:spPr bwMode="auto">
          <a:xfrm>
            <a:off x="6120338" y="1804646"/>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6">
            <a:extLst>
              <a:ext uri="{FF2B5EF4-FFF2-40B4-BE49-F238E27FC236}">
                <a16:creationId xmlns:a16="http://schemas.microsoft.com/office/drawing/2014/main" id="{84748DC7-4032-437B-9D38-0B7483BA4D99}"/>
              </a:ext>
            </a:extLst>
          </p:cNvPr>
          <p:cNvSpPr txBox="1">
            <a:spLocks noChangeArrowheads="1"/>
          </p:cNvSpPr>
          <p:nvPr/>
        </p:nvSpPr>
        <p:spPr bwMode="auto">
          <a:xfrm>
            <a:off x="6120338" y="157604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37">
            <a:extLst>
              <a:ext uri="{FF2B5EF4-FFF2-40B4-BE49-F238E27FC236}">
                <a16:creationId xmlns:a16="http://schemas.microsoft.com/office/drawing/2014/main" id="{C05BF172-C606-4949-A404-6A027F3D159F}"/>
              </a:ext>
            </a:extLst>
          </p:cNvPr>
          <p:cNvSpPr>
            <a:spLocks noChangeShapeType="1"/>
          </p:cNvSpPr>
          <p:nvPr/>
        </p:nvSpPr>
        <p:spPr bwMode="auto">
          <a:xfrm>
            <a:off x="6291788" y="775946"/>
            <a:ext cx="0" cy="7429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38">
            <a:extLst>
              <a:ext uri="{FF2B5EF4-FFF2-40B4-BE49-F238E27FC236}">
                <a16:creationId xmlns:a16="http://schemas.microsoft.com/office/drawing/2014/main" id="{09C4192D-55B7-406D-9594-F55EC834D5DD}"/>
              </a:ext>
            </a:extLst>
          </p:cNvPr>
          <p:cNvSpPr txBox="1">
            <a:spLocks noChangeArrowheads="1"/>
          </p:cNvSpPr>
          <p:nvPr/>
        </p:nvSpPr>
        <p:spPr bwMode="auto">
          <a:xfrm>
            <a:off x="6291788" y="77594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FAF5E1FD-02A5-4E1F-9D49-34AE1AE17EDA}"/>
              </a:ext>
            </a:extLst>
          </p:cNvPr>
          <p:cNvSpPr txBox="1">
            <a:spLocks noChangeArrowheads="1"/>
          </p:cNvSpPr>
          <p:nvPr/>
        </p:nvSpPr>
        <p:spPr bwMode="auto">
          <a:xfrm>
            <a:off x="8006288" y="2376146"/>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40">
            <a:extLst>
              <a:ext uri="{FF2B5EF4-FFF2-40B4-BE49-F238E27FC236}">
                <a16:creationId xmlns:a16="http://schemas.microsoft.com/office/drawing/2014/main" id="{63168F01-C751-449A-B940-6453E152EB10}"/>
              </a:ext>
            </a:extLst>
          </p:cNvPr>
          <p:cNvSpPr txBox="1">
            <a:spLocks noChangeArrowheads="1"/>
          </p:cNvSpPr>
          <p:nvPr/>
        </p:nvSpPr>
        <p:spPr bwMode="auto">
          <a:xfrm>
            <a:off x="5891738" y="2376146"/>
            <a:ext cx="685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Continental Congress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1">
            <a:extLst>
              <a:ext uri="{FF2B5EF4-FFF2-40B4-BE49-F238E27FC236}">
                <a16:creationId xmlns:a16="http://schemas.microsoft.com/office/drawing/2014/main" id="{7B237163-FD03-4051-B140-30976A929890}"/>
              </a:ext>
            </a:extLst>
          </p:cNvPr>
          <p:cNvSpPr txBox="1">
            <a:spLocks noChangeArrowheads="1"/>
          </p:cNvSpPr>
          <p:nvPr/>
        </p:nvSpPr>
        <p:spPr bwMode="auto">
          <a:xfrm>
            <a:off x="7491938" y="2376146"/>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2">
            <a:extLst>
              <a:ext uri="{FF2B5EF4-FFF2-40B4-BE49-F238E27FC236}">
                <a16:creationId xmlns:a16="http://schemas.microsoft.com/office/drawing/2014/main" id="{1998A918-38A6-4AF2-A4C8-232502D7B884}"/>
              </a:ext>
            </a:extLst>
          </p:cNvPr>
          <p:cNvSpPr txBox="1">
            <a:spLocks noChangeArrowheads="1"/>
          </p:cNvSpPr>
          <p:nvPr/>
        </p:nvSpPr>
        <p:spPr bwMode="auto">
          <a:xfrm>
            <a:off x="10120838" y="2376146"/>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43CE8134-98AF-4702-A13E-D74D7D0DA5D9}"/>
              </a:ext>
            </a:extLst>
          </p:cNvPr>
          <p:cNvSpPr>
            <a:spLocks noChangeShapeType="1"/>
          </p:cNvSpPr>
          <p:nvPr/>
        </p:nvSpPr>
        <p:spPr bwMode="auto">
          <a:xfrm>
            <a:off x="11320988" y="2147546"/>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78B1EAA6-5689-4CB6-A435-4204B2543C08}"/>
              </a:ext>
            </a:extLst>
          </p:cNvPr>
          <p:cNvSpPr txBox="1">
            <a:spLocks noChangeArrowheads="1"/>
          </p:cNvSpPr>
          <p:nvPr/>
        </p:nvSpPr>
        <p:spPr bwMode="auto">
          <a:xfrm>
            <a:off x="10920938" y="2147546"/>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5">
            <a:extLst>
              <a:ext uri="{FF2B5EF4-FFF2-40B4-BE49-F238E27FC236}">
                <a16:creationId xmlns:a16="http://schemas.microsoft.com/office/drawing/2014/main" id="{CBF41858-F6E9-4444-825B-1F866AC990FF}"/>
              </a:ext>
            </a:extLst>
          </p:cNvPr>
          <p:cNvSpPr txBox="1">
            <a:spLocks noChangeArrowheads="1"/>
          </p:cNvSpPr>
          <p:nvPr/>
        </p:nvSpPr>
        <p:spPr bwMode="auto">
          <a:xfrm>
            <a:off x="11378138" y="2147546"/>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66" name="Picture 46">
            <a:extLst>
              <a:ext uri="{FF2B5EF4-FFF2-40B4-BE49-F238E27FC236}">
                <a16:creationId xmlns:a16="http://schemas.microsoft.com/office/drawing/2014/main" id="{7BD0B379-EB8D-4C58-8758-5E72B0BD5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2438" y="2376146"/>
            <a:ext cx="392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67" name="Picture 47">
            <a:extLst>
              <a:ext uri="{FF2B5EF4-FFF2-40B4-BE49-F238E27FC236}">
                <a16:creationId xmlns:a16="http://schemas.microsoft.com/office/drawing/2014/main" id="{95BCF1A7-5AF5-4215-A617-7B66ADFE7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5188" y="2376146"/>
            <a:ext cx="4032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7" name="Line 48">
            <a:extLst>
              <a:ext uri="{FF2B5EF4-FFF2-40B4-BE49-F238E27FC236}">
                <a16:creationId xmlns:a16="http://schemas.microsoft.com/office/drawing/2014/main" id="{DE82A789-9A88-476C-9AB7-C2172B84461A}"/>
              </a:ext>
            </a:extLst>
          </p:cNvPr>
          <p:cNvSpPr>
            <a:spLocks noChangeShapeType="1"/>
          </p:cNvSpPr>
          <p:nvPr/>
        </p:nvSpPr>
        <p:spPr bwMode="auto">
          <a:xfrm>
            <a:off x="5377388" y="1804646"/>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9">
            <a:extLst>
              <a:ext uri="{FF2B5EF4-FFF2-40B4-BE49-F238E27FC236}">
                <a16:creationId xmlns:a16="http://schemas.microsoft.com/office/drawing/2014/main" id="{3302755C-F3AF-48F4-90CC-33CD0CF05025}"/>
              </a:ext>
            </a:extLst>
          </p:cNvPr>
          <p:cNvSpPr>
            <a:spLocks noChangeShapeType="1"/>
          </p:cNvSpPr>
          <p:nvPr/>
        </p:nvSpPr>
        <p:spPr bwMode="auto">
          <a:xfrm>
            <a:off x="5205938" y="1804646"/>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50">
            <a:extLst>
              <a:ext uri="{FF2B5EF4-FFF2-40B4-BE49-F238E27FC236}">
                <a16:creationId xmlns:a16="http://schemas.microsoft.com/office/drawing/2014/main" id="{740AD611-F108-4007-95A6-881B8344F032}"/>
              </a:ext>
            </a:extLst>
          </p:cNvPr>
          <p:cNvSpPr txBox="1">
            <a:spLocks noChangeArrowheads="1"/>
          </p:cNvSpPr>
          <p:nvPr/>
        </p:nvSpPr>
        <p:spPr bwMode="auto">
          <a:xfrm>
            <a:off x="5205938" y="157604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1529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51">
            <a:extLst>
              <a:ext uri="{FF2B5EF4-FFF2-40B4-BE49-F238E27FC236}">
                <a16:creationId xmlns:a16="http://schemas.microsoft.com/office/drawing/2014/main" id="{20A09CBC-ECE7-4220-A69C-E89BF5B883C0}"/>
              </a:ext>
            </a:extLst>
          </p:cNvPr>
          <p:cNvSpPr>
            <a:spLocks noChangeShapeType="1"/>
          </p:cNvSpPr>
          <p:nvPr/>
        </p:nvSpPr>
        <p:spPr bwMode="auto">
          <a:xfrm>
            <a:off x="5377388" y="775946"/>
            <a:ext cx="0" cy="7429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2">
            <a:extLst>
              <a:ext uri="{FF2B5EF4-FFF2-40B4-BE49-F238E27FC236}">
                <a16:creationId xmlns:a16="http://schemas.microsoft.com/office/drawing/2014/main" id="{805F5395-CEB6-435E-BA3B-100ABE2DE7E5}"/>
              </a:ext>
            </a:extLst>
          </p:cNvPr>
          <p:cNvSpPr txBox="1">
            <a:spLocks noChangeArrowheads="1"/>
          </p:cNvSpPr>
          <p:nvPr/>
        </p:nvSpPr>
        <p:spPr bwMode="auto">
          <a:xfrm>
            <a:off x="5377388" y="77594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490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53">
            <a:extLst>
              <a:ext uri="{FF2B5EF4-FFF2-40B4-BE49-F238E27FC236}">
                <a16:creationId xmlns:a16="http://schemas.microsoft.com/office/drawing/2014/main" id="{4CD8A83B-6339-42F7-98BB-157823ABBACD}"/>
              </a:ext>
            </a:extLst>
          </p:cNvPr>
          <p:cNvSpPr>
            <a:spLocks noChangeShapeType="1"/>
          </p:cNvSpPr>
          <p:nvPr/>
        </p:nvSpPr>
        <p:spPr bwMode="auto">
          <a:xfrm flipH="1">
            <a:off x="10177988" y="1175996"/>
            <a:ext cx="148590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54">
            <a:extLst>
              <a:ext uri="{FF2B5EF4-FFF2-40B4-BE49-F238E27FC236}">
                <a16:creationId xmlns:a16="http://schemas.microsoft.com/office/drawing/2014/main" id="{10461B1E-6B92-4D6F-8643-A063F63994C9}"/>
              </a:ext>
            </a:extLst>
          </p:cNvPr>
          <p:cNvSpPr>
            <a:spLocks noChangeShapeType="1"/>
          </p:cNvSpPr>
          <p:nvPr/>
        </p:nvSpPr>
        <p:spPr bwMode="auto">
          <a:xfrm>
            <a:off x="10177988" y="1175996"/>
            <a:ext cx="0" cy="5143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55">
            <a:extLst>
              <a:ext uri="{FF2B5EF4-FFF2-40B4-BE49-F238E27FC236}">
                <a16:creationId xmlns:a16="http://schemas.microsoft.com/office/drawing/2014/main" id="{ED437FEF-8FBC-4FAB-A66E-B3E2C7D499D5}"/>
              </a:ext>
            </a:extLst>
          </p:cNvPr>
          <p:cNvSpPr>
            <a:spLocks noChangeShapeType="1"/>
          </p:cNvSpPr>
          <p:nvPr/>
        </p:nvSpPr>
        <p:spPr bwMode="auto">
          <a:xfrm>
            <a:off x="10806638" y="1175996"/>
            <a:ext cx="0" cy="5715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Text Box 56">
            <a:extLst>
              <a:ext uri="{FF2B5EF4-FFF2-40B4-BE49-F238E27FC236}">
                <a16:creationId xmlns:a16="http://schemas.microsoft.com/office/drawing/2014/main" id="{3FF117FD-789E-4A73-85E2-82AE6A99AB55}"/>
              </a:ext>
            </a:extLst>
          </p:cNvPr>
          <p:cNvSpPr txBox="1">
            <a:spLocks noChangeArrowheads="1"/>
          </p:cNvSpPr>
          <p:nvPr/>
        </p:nvSpPr>
        <p:spPr bwMode="auto">
          <a:xfrm>
            <a:off x="10806638" y="117599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7">
            <a:extLst>
              <a:ext uri="{FF2B5EF4-FFF2-40B4-BE49-F238E27FC236}">
                <a16:creationId xmlns:a16="http://schemas.microsoft.com/office/drawing/2014/main" id="{CBDB7A8E-0A5E-4535-A650-1A86801F9D19}"/>
              </a:ext>
            </a:extLst>
          </p:cNvPr>
          <p:cNvSpPr txBox="1">
            <a:spLocks noChangeArrowheads="1"/>
          </p:cNvSpPr>
          <p:nvPr/>
        </p:nvSpPr>
        <p:spPr bwMode="auto">
          <a:xfrm>
            <a:off x="5205938" y="2376146"/>
            <a:ext cx="685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Diet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Spires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Protest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Protestants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Box 58">
            <a:extLst>
              <a:ext uri="{FF2B5EF4-FFF2-40B4-BE49-F238E27FC236}">
                <a16:creationId xmlns:a16="http://schemas.microsoft.com/office/drawing/2014/main" id="{EAE15E7F-0A96-4892-B932-4B01E5AAA82E}"/>
              </a:ext>
            </a:extLst>
          </p:cNvPr>
          <p:cNvSpPr txBox="1"/>
          <p:nvPr/>
        </p:nvSpPr>
        <p:spPr>
          <a:xfrm>
            <a:off x="559681" y="582067"/>
            <a:ext cx="4438869" cy="5693866"/>
          </a:xfrm>
          <a:prstGeom prst="rect">
            <a:avLst/>
          </a:prstGeom>
          <a:noFill/>
        </p:spPr>
        <p:txBody>
          <a:bodyPr wrap="square" rtlCol="0">
            <a:spAutoFit/>
          </a:bodyPr>
          <a:lstStyle/>
          <a:p>
            <a:r>
              <a:rPr lang="en-US" sz="1400" dirty="0">
                <a:latin typeface="Arial Narrow" panose="020B0606020202030204" pitchFamily="34" charset="0"/>
              </a:rPr>
              <a:t>We're going to finish on one more history, the 490.  It takes us back to 1529 and the Diet of Spires. 1529 is chapter 11 of the Great Controversy, it's the whole chapter and it's worth reading when we’re bringing it into our history. In 1529 there was a meeting between the Protestant princes and the government and Catholic delegates. The German Protestant princes were called to this meeting and the subject was the difficulties with the Ottoman Empire and the issue over their faith. We’ll paraphrase a little of the history, this meeting open on the 15th of March. The Catholic representatives were there in force and they had a lot of power. Charles V was the Emperor but he didn't come.  He sent his brother Ferdinand who was far less favorable to Protestantism then was his brother Charles. He condemned Protestantism and denied the princess their right to choose their own faith.   At this stage they were not named Protestants. It's the prince’s response to this meeting that gave them the name Protestants because they protested the move to restrict their religious liberty.  Those who had accepted the message of Luther and Zwingli, those princes met together and they came to a unanimous decision and said let us reject this decree.   In matters of conscience the majority does not decide. Ellen White through chapter 11 discusses this. The prince’s said a thus saith the Lord cannot be set aside for a thus saith the church or a thus saith the state.  So you see a coming together of Charles's brother Ferdinand who's enforcing the will of the religious majority and the prince’s protest this decree which gives them the name of Protestant.</a:t>
            </a:r>
            <a:endParaRPr lang="en-US" dirty="0"/>
          </a:p>
        </p:txBody>
      </p:sp>
      <p:sp>
        <p:nvSpPr>
          <p:cNvPr id="60" name="TextBox 59">
            <a:extLst>
              <a:ext uri="{FF2B5EF4-FFF2-40B4-BE49-F238E27FC236}">
                <a16:creationId xmlns:a16="http://schemas.microsoft.com/office/drawing/2014/main" id="{8A28D772-AF40-49DD-AD25-9D00D9A3747B}"/>
              </a:ext>
            </a:extLst>
          </p:cNvPr>
          <p:cNvSpPr txBox="1"/>
          <p:nvPr/>
        </p:nvSpPr>
        <p:spPr>
          <a:xfrm>
            <a:off x="5267324" y="3519706"/>
            <a:ext cx="6686551" cy="2246769"/>
          </a:xfrm>
          <a:prstGeom prst="rect">
            <a:avLst/>
          </a:prstGeom>
          <a:noFill/>
        </p:spPr>
        <p:txBody>
          <a:bodyPr wrap="square" rtlCol="0">
            <a:spAutoFit/>
          </a:bodyPr>
          <a:lstStyle/>
          <a:p>
            <a:r>
              <a:rPr lang="en-US" sz="1400" dirty="0">
                <a:latin typeface="Arial Narrow" panose="020B0606020202030204" pitchFamily="34" charset="0"/>
              </a:rPr>
              <a:t>This is the beginning of Protestantism under its name. She says that if this decree was enforced the cause of the Reformation would be damaged because what they were fighting was against liberty of speech. She says they were re-establishing the Roman hierarchy. If they reestablished Roman hierarchy it would bring back the ancient abuse of that power and it would destroy the work of the Reformation.   The work of the Reformation had already been damaged by fanaticism and splitting from the inside. This decree if not protested would finish the work of ending the Reformation.  So in 1529 there's a meeting and what's coming together is church and state, they're re-establishing a Roman hierarchy. The Protestant princes not yet named Protestant, launched a  protest and said that the government cannot enforce the will of the majority, the government is there to protect the minority.</a:t>
            </a:r>
          </a:p>
        </p:txBody>
      </p:sp>
      <p:pic>
        <p:nvPicPr>
          <p:cNvPr id="5178" name="Picture 58" descr="Church-and-State-web[1]">
            <a:extLst>
              <a:ext uri="{FF2B5EF4-FFF2-40B4-BE49-F238E27FC236}">
                <a16:creationId xmlns:a16="http://schemas.microsoft.com/office/drawing/2014/main" id="{B8BE3B44-324E-48C4-BBB1-E774CAB37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0438" y="5611693"/>
            <a:ext cx="54927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66416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 calcmode="lin" valueType="num">
                                      <p:cBhvr>
                                        <p:cTn id="75" dur="1000" fill="hold"/>
                                        <p:tgtEl>
                                          <p:spTgt spid="14"/>
                                        </p:tgtEl>
                                        <p:attrNameLst>
                                          <p:attrName>style.rotation</p:attrName>
                                        </p:attrNameLst>
                                      </p:cBhvr>
                                      <p:tavLst>
                                        <p:tav tm="0">
                                          <p:val>
                                            <p:fltVal val="90"/>
                                          </p:val>
                                        </p:tav>
                                        <p:tav tm="100000">
                                          <p:val>
                                            <p:fltVal val="0"/>
                                          </p:val>
                                        </p:tav>
                                      </p:tavLst>
                                    </p:anim>
                                    <p:animEffect transition="in" filter="fade">
                                      <p:cBhvr>
                                        <p:cTn id="76" dur="1000"/>
                                        <p:tgtEl>
                                          <p:spTgt spid="14"/>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 calcmode="lin" valueType="num">
                                      <p:cBhvr>
                                        <p:cTn id="81" dur="1000" fill="hold"/>
                                        <p:tgtEl>
                                          <p:spTgt spid="15"/>
                                        </p:tgtEl>
                                        <p:attrNameLst>
                                          <p:attrName>style.rotation</p:attrName>
                                        </p:attrNameLst>
                                      </p:cBhvr>
                                      <p:tavLst>
                                        <p:tav tm="0">
                                          <p:val>
                                            <p:fltVal val="90"/>
                                          </p:val>
                                        </p:tav>
                                        <p:tav tm="100000">
                                          <p:val>
                                            <p:fltVal val="0"/>
                                          </p:val>
                                        </p:tav>
                                      </p:tavLst>
                                    </p:anim>
                                    <p:animEffect transition="in" filter="fade">
                                      <p:cBhvr>
                                        <p:cTn id="82" dur="1000"/>
                                        <p:tgtEl>
                                          <p:spTgt spid="15"/>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1000" fill="hold"/>
                                        <p:tgtEl>
                                          <p:spTgt spid="16"/>
                                        </p:tgtEl>
                                        <p:attrNameLst>
                                          <p:attrName>ppt_w</p:attrName>
                                        </p:attrNameLst>
                                      </p:cBhvr>
                                      <p:tavLst>
                                        <p:tav tm="0">
                                          <p:val>
                                            <p:fltVal val="0"/>
                                          </p:val>
                                        </p:tav>
                                        <p:tav tm="100000">
                                          <p:val>
                                            <p:strVal val="#ppt_w"/>
                                          </p:val>
                                        </p:tav>
                                      </p:tavLst>
                                    </p:anim>
                                    <p:anim calcmode="lin" valueType="num">
                                      <p:cBhvr>
                                        <p:cTn id="86" dur="1000" fill="hold"/>
                                        <p:tgtEl>
                                          <p:spTgt spid="16"/>
                                        </p:tgtEl>
                                        <p:attrNameLst>
                                          <p:attrName>ppt_h</p:attrName>
                                        </p:attrNameLst>
                                      </p:cBhvr>
                                      <p:tavLst>
                                        <p:tav tm="0">
                                          <p:val>
                                            <p:fltVal val="0"/>
                                          </p:val>
                                        </p:tav>
                                        <p:tav tm="100000">
                                          <p:val>
                                            <p:strVal val="#ppt_h"/>
                                          </p:val>
                                        </p:tav>
                                      </p:tavLst>
                                    </p:anim>
                                    <p:anim calcmode="lin" valueType="num">
                                      <p:cBhvr>
                                        <p:cTn id="87" dur="1000" fill="hold"/>
                                        <p:tgtEl>
                                          <p:spTgt spid="16"/>
                                        </p:tgtEl>
                                        <p:attrNameLst>
                                          <p:attrName>style.rotation</p:attrName>
                                        </p:attrNameLst>
                                      </p:cBhvr>
                                      <p:tavLst>
                                        <p:tav tm="0">
                                          <p:val>
                                            <p:fltVal val="90"/>
                                          </p:val>
                                        </p:tav>
                                        <p:tav tm="100000">
                                          <p:val>
                                            <p:fltVal val="0"/>
                                          </p:val>
                                        </p:tav>
                                      </p:tavLst>
                                    </p:anim>
                                    <p:animEffect transition="in" filter="fade">
                                      <p:cBhvr>
                                        <p:cTn id="88" dur="1000"/>
                                        <p:tgtEl>
                                          <p:spTgt spid="16"/>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 calcmode="lin" valueType="num">
                                      <p:cBhvr>
                                        <p:cTn id="93" dur="1000" fill="hold"/>
                                        <p:tgtEl>
                                          <p:spTgt spid="17"/>
                                        </p:tgtEl>
                                        <p:attrNameLst>
                                          <p:attrName>style.rotation</p:attrName>
                                        </p:attrNameLst>
                                      </p:cBhvr>
                                      <p:tavLst>
                                        <p:tav tm="0">
                                          <p:val>
                                            <p:fltVal val="90"/>
                                          </p:val>
                                        </p:tav>
                                        <p:tav tm="100000">
                                          <p:val>
                                            <p:fltVal val="0"/>
                                          </p:val>
                                        </p:tav>
                                      </p:tavLst>
                                    </p:anim>
                                    <p:animEffect transition="in" filter="fade">
                                      <p:cBhvr>
                                        <p:cTn id="94" dur="1000"/>
                                        <p:tgtEl>
                                          <p:spTgt spid="17"/>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1000" fill="hold"/>
                                        <p:tgtEl>
                                          <p:spTgt spid="18"/>
                                        </p:tgtEl>
                                        <p:attrNameLst>
                                          <p:attrName>ppt_w</p:attrName>
                                        </p:attrNameLst>
                                      </p:cBhvr>
                                      <p:tavLst>
                                        <p:tav tm="0">
                                          <p:val>
                                            <p:fltVal val="0"/>
                                          </p:val>
                                        </p:tav>
                                        <p:tav tm="100000">
                                          <p:val>
                                            <p:strVal val="#ppt_w"/>
                                          </p:val>
                                        </p:tav>
                                      </p:tavLst>
                                    </p:anim>
                                    <p:anim calcmode="lin" valueType="num">
                                      <p:cBhvr>
                                        <p:cTn id="98" dur="1000" fill="hold"/>
                                        <p:tgtEl>
                                          <p:spTgt spid="18"/>
                                        </p:tgtEl>
                                        <p:attrNameLst>
                                          <p:attrName>ppt_h</p:attrName>
                                        </p:attrNameLst>
                                      </p:cBhvr>
                                      <p:tavLst>
                                        <p:tav tm="0">
                                          <p:val>
                                            <p:fltVal val="0"/>
                                          </p:val>
                                        </p:tav>
                                        <p:tav tm="100000">
                                          <p:val>
                                            <p:strVal val="#ppt_h"/>
                                          </p:val>
                                        </p:tav>
                                      </p:tavLst>
                                    </p:anim>
                                    <p:anim calcmode="lin" valueType="num">
                                      <p:cBhvr>
                                        <p:cTn id="99" dur="1000" fill="hold"/>
                                        <p:tgtEl>
                                          <p:spTgt spid="18"/>
                                        </p:tgtEl>
                                        <p:attrNameLst>
                                          <p:attrName>style.rotation</p:attrName>
                                        </p:attrNameLst>
                                      </p:cBhvr>
                                      <p:tavLst>
                                        <p:tav tm="0">
                                          <p:val>
                                            <p:fltVal val="90"/>
                                          </p:val>
                                        </p:tav>
                                        <p:tav tm="100000">
                                          <p:val>
                                            <p:fltVal val="0"/>
                                          </p:val>
                                        </p:tav>
                                      </p:tavLst>
                                    </p:anim>
                                    <p:animEffect transition="in" filter="fade">
                                      <p:cBhvr>
                                        <p:cTn id="100" dur="1000"/>
                                        <p:tgtEl>
                                          <p:spTgt spid="18"/>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1000" fill="hold"/>
                                        <p:tgtEl>
                                          <p:spTgt spid="19"/>
                                        </p:tgtEl>
                                        <p:attrNameLst>
                                          <p:attrName>ppt_w</p:attrName>
                                        </p:attrNameLst>
                                      </p:cBhvr>
                                      <p:tavLst>
                                        <p:tav tm="0">
                                          <p:val>
                                            <p:fltVal val="0"/>
                                          </p:val>
                                        </p:tav>
                                        <p:tav tm="100000">
                                          <p:val>
                                            <p:strVal val="#ppt_w"/>
                                          </p:val>
                                        </p:tav>
                                      </p:tavLst>
                                    </p:anim>
                                    <p:anim calcmode="lin" valueType="num">
                                      <p:cBhvr>
                                        <p:cTn id="104" dur="1000" fill="hold"/>
                                        <p:tgtEl>
                                          <p:spTgt spid="19"/>
                                        </p:tgtEl>
                                        <p:attrNameLst>
                                          <p:attrName>ppt_h</p:attrName>
                                        </p:attrNameLst>
                                      </p:cBhvr>
                                      <p:tavLst>
                                        <p:tav tm="0">
                                          <p:val>
                                            <p:fltVal val="0"/>
                                          </p:val>
                                        </p:tav>
                                        <p:tav tm="100000">
                                          <p:val>
                                            <p:strVal val="#ppt_h"/>
                                          </p:val>
                                        </p:tav>
                                      </p:tavLst>
                                    </p:anim>
                                    <p:anim calcmode="lin" valueType="num">
                                      <p:cBhvr>
                                        <p:cTn id="105" dur="1000" fill="hold"/>
                                        <p:tgtEl>
                                          <p:spTgt spid="19"/>
                                        </p:tgtEl>
                                        <p:attrNameLst>
                                          <p:attrName>style.rotation</p:attrName>
                                        </p:attrNameLst>
                                      </p:cBhvr>
                                      <p:tavLst>
                                        <p:tav tm="0">
                                          <p:val>
                                            <p:fltVal val="90"/>
                                          </p:val>
                                        </p:tav>
                                        <p:tav tm="100000">
                                          <p:val>
                                            <p:fltVal val="0"/>
                                          </p:val>
                                        </p:tav>
                                      </p:tavLst>
                                    </p:anim>
                                    <p:animEffect transition="in" filter="fade">
                                      <p:cBhvr>
                                        <p:cTn id="106" dur="1000"/>
                                        <p:tgtEl>
                                          <p:spTgt spid="19"/>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1000" fill="hold"/>
                                        <p:tgtEl>
                                          <p:spTgt spid="20"/>
                                        </p:tgtEl>
                                        <p:attrNameLst>
                                          <p:attrName>ppt_w</p:attrName>
                                        </p:attrNameLst>
                                      </p:cBhvr>
                                      <p:tavLst>
                                        <p:tav tm="0">
                                          <p:val>
                                            <p:fltVal val="0"/>
                                          </p:val>
                                        </p:tav>
                                        <p:tav tm="100000">
                                          <p:val>
                                            <p:strVal val="#ppt_w"/>
                                          </p:val>
                                        </p:tav>
                                      </p:tavLst>
                                    </p:anim>
                                    <p:anim calcmode="lin" valueType="num">
                                      <p:cBhvr>
                                        <p:cTn id="110" dur="1000" fill="hold"/>
                                        <p:tgtEl>
                                          <p:spTgt spid="20"/>
                                        </p:tgtEl>
                                        <p:attrNameLst>
                                          <p:attrName>ppt_h</p:attrName>
                                        </p:attrNameLst>
                                      </p:cBhvr>
                                      <p:tavLst>
                                        <p:tav tm="0">
                                          <p:val>
                                            <p:fltVal val="0"/>
                                          </p:val>
                                        </p:tav>
                                        <p:tav tm="100000">
                                          <p:val>
                                            <p:strVal val="#ppt_h"/>
                                          </p:val>
                                        </p:tav>
                                      </p:tavLst>
                                    </p:anim>
                                    <p:anim calcmode="lin" valueType="num">
                                      <p:cBhvr>
                                        <p:cTn id="111" dur="1000" fill="hold"/>
                                        <p:tgtEl>
                                          <p:spTgt spid="20"/>
                                        </p:tgtEl>
                                        <p:attrNameLst>
                                          <p:attrName>style.rotation</p:attrName>
                                        </p:attrNameLst>
                                      </p:cBhvr>
                                      <p:tavLst>
                                        <p:tav tm="0">
                                          <p:val>
                                            <p:fltVal val="90"/>
                                          </p:val>
                                        </p:tav>
                                        <p:tav tm="100000">
                                          <p:val>
                                            <p:fltVal val="0"/>
                                          </p:val>
                                        </p:tav>
                                      </p:tavLst>
                                    </p:anim>
                                    <p:animEffect transition="in" filter="fade">
                                      <p:cBhvr>
                                        <p:cTn id="112" dur="1000"/>
                                        <p:tgtEl>
                                          <p:spTgt spid="20"/>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1000" fill="hold"/>
                                        <p:tgtEl>
                                          <p:spTgt spid="21"/>
                                        </p:tgtEl>
                                        <p:attrNameLst>
                                          <p:attrName>ppt_w</p:attrName>
                                        </p:attrNameLst>
                                      </p:cBhvr>
                                      <p:tavLst>
                                        <p:tav tm="0">
                                          <p:val>
                                            <p:fltVal val="0"/>
                                          </p:val>
                                        </p:tav>
                                        <p:tav tm="100000">
                                          <p:val>
                                            <p:strVal val="#ppt_w"/>
                                          </p:val>
                                        </p:tav>
                                      </p:tavLst>
                                    </p:anim>
                                    <p:anim calcmode="lin" valueType="num">
                                      <p:cBhvr>
                                        <p:cTn id="116" dur="1000" fill="hold"/>
                                        <p:tgtEl>
                                          <p:spTgt spid="21"/>
                                        </p:tgtEl>
                                        <p:attrNameLst>
                                          <p:attrName>ppt_h</p:attrName>
                                        </p:attrNameLst>
                                      </p:cBhvr>
                                      <p:tavLst>
                                        <p:tav tm="0">
                                          <p:val>
                                            <p:fltVal val="0"/>
                                          </p:val>
                                        </p:tav>
                                        <p:tav tm="100000">
                                          <p:val>
                                            <p:strVal val="#ppt_h"/>
                                          </p:val>
                                        </p:tav>
                                      </p:tavLst>
                                    </p:anim>
                                    <p:anim calcmode="lin" valueType="num">
                                      <p:cBhvr>
                                        <p:cTn id="117" dur="1000" fill="hold"/>
                                        <p:tgtEl>
                                          <p:spTgt spid="21"/>
                                        </p:tgtEl>
                                        <p:attrNameLst>
                                          <p:attrName>style.rotation</p:attrName>
                                        </p:attrNameLst>
                                      </p:cBhvr>
                                      <p:tavLst>
                                        <p:tav tm="0">
                                          <p:val>
                                            <p:fltVal val="90"/>
                                          </p:val>
                                        </p:tav>
                                        <p:tav tm="100000">
                                          <p:val>
                                            <p:fltVal val="0"/>
                                          </p:val>
                                        </p:tav>
                                      </p:tavLst>
                                    </p:anim>
                                    <p:animEffect transition="in" filter="fade">
                                      <p:cBhvr>
                                        <p:cTn id="118" dur="1000"/>
                                        <p:tgtEl>
                                          <p:spTgt spid="21"/>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1000" fill="hold"/>
                                        <p:tgtEl>
                                          <p:spTgt spid="22"/>
                                        </p:tgtEl>
                                        <p:attrNameLst>
                                          <p:attrName>ppt_w</p:attrName>
                                        </p:attrNameLst>
                                      </p:cBhvr>
                                      <p:tavLst>
                                        <p:tav tm="0">
                                          <p:val>
                                            <p:fltVal val="0"/>
                                          </p:val>
                                        </p:tav>
                                        <p:tav tm="100000">
                                          <p:val>
                                            <p:strVal val="#ppt_w"/>
                                          </p:val>
                                        </p:tav>
                                      </p:tavLst>
                                    </p:anim>
                                    <p:anim calcmode="lin" valueType="num">
                                      <p:cBhvr>
                                        <p:cTn id="122" dur="1000" fill="hold"/>
                                        <p:tgtEl>
                                          <p:spTgt spid="22"/>
                                        </p:tgtEl>
                                        <p:attrNameLst>
                                          <p:attrName>ppt_h</p:attrName>
                                        </p:attrNameLst>
                                      </p:cBhvr>
                                      <p:tavLst>
                                        <p:tav tm="0">
                                          <p:val>
                                            <p:fltVal val="0"/>
                                          </p:val>
                                        </p:tav>
                                        <p:tav tm="100000">
                                          <p:val>
                                            <p:strVal val="#ppt_h"/>
                                          </p:val>
                                        </p:tav>
                                      </p:tavLst>
                                    </p:anim>
                                    <p:anim calcmode="lin" valueType="num">
                                      <p:cBhvr>
                                        <p:cTn id="123" dur="1000" fill="hold"/>
                                        <p:tgtEl>
                                          <p:spTgt spid="22"/>
                                        </p:tgtEl>
                                        <p:attrNameLst>
                                          <p:attrName>style.rotation</p:attrName>
                                        </p:attrNameLst>
                                      </p:cBhvr>
                                      <p:tavLst>
                                        <p:tav tm="0">
                                          <p:val>
                                            <p:fltVal val="90"/>
                                          </p:val>
                                        </p:tav>
                                        <p:tav tm="100000">
                                          <p:val>
                                            <p:fltVal val="0"/>
                                          </p:val>
                                        </p:tav>
                                      </p:tavLst>
                                    </p:anim>
                                    <p:animEffect transition="in" filter="fade">
                                      <p:cBhvr>
                                        <p:cTn id="124" dur="1000"/>
                                        <p:tgtEl>
                                          <p:spTgt spid="22"/>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1000" fill="hold"/>
                                        <p:tgtEl>
                                          <p:spTgt spid="23"/>
                                        </p:tgtEl>
                                        <p:attrNameLst>
                                          <p:attrName>ppt_w</p:attrName>
                                        </p:attrNameLst>
                                      </p:cBhvr>
                                      <p:tavLst>
                                        <p:tav tm="0">
                                          <p:val>
                                            <p:fltVal val="0"/>
                                          </p:val>
                                        </p:tav>
                                        <p:tav tm="100000">
                                          <p:val>
                                            <p:strVal val="#ppt_w"/>
                                          </p:val>
                                        </p:tav>
                                      </p:tavLst>
                                    </p:anim>
                                    <p:anim calcmode="lin" valueType="num">
                                      <p:cBhvr>
                                        <p:cTn id="128" dur="1000" fill="hold"/>
                                        <p:tgtEl>
                                          <p:spTgt spid="23"/>
                                        </p:tgtEl>
                                        <p:attrNameLst>
                                          <p:attrName>ppt_h</p:attrName>
                                        </p:attrNameLst>
                                      </p:cBhvr>
                                      <p:tavLst>
                                        <p:tav tm="0">
                                          <p:val>
                                            <p:fltVal val="0"/>
                                          </p:val>
                                        </p:tav>
                                        <p:tav tm="100000">
                                          <p:val>
                                            <p:strVal val="#ppt_h"/>
                                          </p:val>
                                        </p:tav>
                                      </p:tavLst>
                                    </p:anim>
                                    <p:anim calcmode="lin" valueType="num">
                                      <p:cBhvr>
                                        <p:cTn id="129" dur="1000" fill="hold"/>
                                        <p:tgtEl>
                                          <p:spTgt spid="23"/>
                                        </p:tgtEl>
                                        <p:attrNameLst>
                                          <p:attrName>style.rotation</p:attrName>
                                        </p:attrNameLst>
                                      </p:cBhvr>
                                      <p:tavLst>
                                        <p:tav tm="0">
                                          <p:val>
                                            <p:fltVal val="90"/>
                                          </p:val>
                                        </p:tav>
                                        <p:tav tm="100000">
                                          <p:val>
                                            <p:fltVal val="0"/>
                                          </p:val>
                                        </p:tav>
                                      </p:tavLst>
                                    </p:anim>
                                    <p:animEffect transition="in" filter="fade">
                                      <p:cBhvr>
                                        <p:cTn id="130" dur="1000"/>
                                        <p:tgtEl>
                                          <p:spTgt spid="23"/>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1000" fill="hold"/>
                                        <p:tgtEl>
                                          <p:spTgt spid="24"/>
                                        </p:tgtEl>
                                        <p:attrNameLst>
                                          <p:attrName>ppt_w</p:attrName>
                                        </p:attrNameLst>
                                      </p:cBhvr>
                                      <p:tavLst>
                                        <p:tav tm="0">
                                          <p:val>
                                            <p:fltVal val="0"/>
                                          </p:val>
                                        </p:tav>
                                        <p:tav tm="100000">
                                          <p:val>
                                            <p:strVal val="#ppt_w"/>
                                          </p:val>
                                        </p:tav>
                                      </p:tavLst>
                                    </p:anim>
                                    <p:anim calcmode="lin" valueType="num">
                                      <p:cBhvr>
                                        <p:cTn id="134" dur="1000" fill="hold"/>
                                        <p:tgtEl>
                                          <p:spTgt spid="24"/>
                                        </p:tgtEl>
                                        <p:attrNameLst>
                                          <p:attrName>ppt_h</p:attrName>
                                        </p:attrNameLst>
                                      </p:cBhvr>
                                      <p:tavLst>
                                        <p:tav tm="0">
                                          <p:val>
                                            <p:fltVal val="0"/>
                                          </p:val>
                                        </p:tav>
                                        <p:tav tm="100000">
                                          <p:val>
                                            <p:strVal val="#ppt_h"/>
                                          </p:val>
                                        </p:tav>
                                      </p:tavLst>
                                    </p:anim>
                                    <p:anim calcmode="lin" valueType="num">
                                      <p:cBhvr>
                                        <p:cTn id="135" dur="1000" fill="hold"/>
                                        <p:tgtEl>
                                          <p:spTgt spid="24"/>
                                        </p:tgtEl>
                                        <p:attrNameLst>
                                          <p:attrName>style.rotation</p:attrName>
                                        </p:attrNameLst>
                                      </p:cBhvr>
                                      <p:tavLst>
                                        <p:tav tm="0">
                                          <p:val>
                                            <p:fltVal val="90"/>
                                          </p:val>
                                        </p:tav>
                                        <p:tav tm="100000">
                                          <p:val>
                                            <p:fltVal val="0"/>
                                          </p:val>
                                        </p:tav>
                                      </p:tavLst>
                                    </p:anim>
                                    <p:animEffect transition="in" filter="fade">
                                      <p:cBhvr>
                                        <p:cTn id="136" dur="1000"/>
                                        <p:tgtEl>
                                          <p:spTgt spid="24"/>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p:cTn id="139" dur="1000" fill="hold"/>
                                        <p:tgtEl>
                                          <p:spTgt spid="25"/>
                                        </p:tgtEl>
                                        <p:attrNameLst>
                                          <p:attrName>ppt_w</p:attrName>
                                        </p:attrNameLst>
                                      </p:cBhvr>
                                      <p:tavLst>
                                        <p:tav tm="0">
                                          <p:val>
                                            <p:fltVal val="0"/>
                                          </p:val>
                                        </p:tav>
                                        <p:tav tm="100000">
                                          <p:val>
                                            <p:strVal val="#ppt_w"/>
                                          </p:val>
                                        </p:tav>
                                      </p:tavLst>
                                    </p:anim>
                                    <p:anim calcmode="lin" valueType="num">
                                      <p:cBhvr>
                                        <p:cTn id="140" dur="1000" fill="hold"/>
                                        <p:tgtEl>
                                          <p:spTgt spid="25"/>
                                        </p:tgtEl>
                                        <p:attrNameLst>
                                          <p:attrName>ppt_h</p:attrName>
                                        </p:attrNameLst>
                                      </p:cBhvr>
                                      <p:tavLst>
                                        <p:tav tm="0">
                                          <p:val>
                                            <p:fltVal val="0"/>
                                          </p:val>
                                        </p:tav>
                                        <p:tav tm="100000">
                                          <p:val>
                                            <p:strVal val="#ppt_h"/>
                                          </p:val>
                                        </p:tav>
                                      </p:tavLst>
                                    </p:anim>
                                    <p:anim calcmode="lin" valueType="num">
                                      <p:cBhvr>
                                        <p:cTn id="141" dur="1000" fill="hold"/>
                                        <p:tgtEl>
                                          <p:spTgt spid="25"/>
                                        </p:tgtEl>
                                        <p:attrNameLst>
                                          <p:attrName>style.rotation</p:attrName>
                                        </p:attrNameLst>
                                      </p:cBhvr>
                                      <p:tavLst>
                                        <p:tav tm="0">
                                          <p:val>
                                            <p:fltVal val="90"/>
                                          </p:val>
                                        </p:tav>
                                        <p:tav tm="100000">
                                          <p:val>
                                            <p:fltVal val="0"/>
                                          </p:val>
                                        </p:tav>
                                      </p:tavLst>
                                    </p:anim>
                                    <p:animEffect transition="in" filter="fade">
                                      <p:cBhvr>
                                        <p:cTn id="142" dur="1000"/>
                                        <p:tgtEl>
                                          <p:spTgt spid="25"/>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6"/>
                                        </p:tgtEl>
                                        <p:attrNameLst>
                                          <p:attrName>style.visibility</p:attrName>
                                        </p:attrNameLst>
                                      </p:cBhvr>
                                      <p:to>
                                        <p:strVal val="visible"/>
                                      </p:to>
                                    </p:set>
                                    <p:anim calcmode="lin" valueType="num">
                                      <p:cBhvr>
                                        <p:cTn id="145" dur="1000" fill="hold"/>
                                        <p:tgtEl>
                                          <p:spTgt spid="26"/>
                                        </p:tgtEl>
                                        <p:attrNameLst>
                                          <p:attrName>ppt_w</p:attrName>
                                        </p:attrNameLst>
                                      </p:cBhvr>
                                      <p:tavLst>
                                        <p:tav tm="0">
                                          <p:val>
                                            <p:fltVal val="0"/>
                                          </p:val>
                                        </p:tav>
                                        <p:tav tm="100000">
                                          <p:val>
                                            <p:strVal val="#ppt_w"/>
                                          </p:val>
                                        </p:tav>
                                      </p:tavLst>
                                    </p:anim>
                                    <p:anim calcmode="lin" valueType="num">
                                      <p:cBhvr>
                                        <p:cTn id="146" dur="1000" fill="hold"/>
                                        <p:tgtEl>
                                          <p:spTgt spid="26"/>
                                        </p:tgtEl>
                                        <p:attrNameLst>
                                          <p:attrName>ppt_h</p:attrName>
                                        </p:attrNameLst>
                                      </p:cBhvr>
                                      <p:tavLst>
                                        <p:tav tm="0">
                                          <p:val>
                                            <p:fltVal val="0"/>
                                          </p:val>
                                        </p:tav>
                                        <p:tav tm="100000">
                                          <p:val>
                                            <p:strVal val="#ppt_h"/>
                                          </p:val>
                                        </p:tav>
                                      </p:tavLst>
                                    </p:anim>
                                    <p:anim calcmode="lin" valueType="num">
                                      <p:cBhvr>
                                        <p:cTn id="147" dur="1000" fill="hold"/>
                                        <p:tgtEl>
                                          <p:spTgt spid="26"/>
                                        </p:tgtEl>
                                        <p:attrNameLst>
                                          <p:attrName>style.rotation</p:attrName>
                                        </p:attrNameLst>
                                      </p:cBhvr>
                                      <p:tavLst>
                                        <p:tav tm="0">
                                          <p:val>
                                            <p:fltVal val="90"/>
                                          </p:val>
                                        </p:tav>
                                        <p:tav tm="100000">
                                          <p:val>
                                            <p:fltVal val="0"/>
                                          </p:val>
                                        </p:tav>
                                      </p:tavLst>
                                    </p:anim>
                                    <p:animEffect transition="in" filter="fade">
                                      <p:cBhvr>
                                        <p:cTn id="148" dur="1000"/>
                                        <p:tgtEl>
                                          <p:spTgt spid="26"/>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7"/>
                                        </p:tgtEl>
                                        <p:attrNameLst>
                                          <p:attrName>style.visibility</p:attrName>
                                        </p:attrNameLst>
                                      </p:cBhvr>
                                      <p:to>
                                        <p:strVal val="visible"/>
                                      </p:to>
                                    </p:set>
                                    <p:anim calcmode="lin" valueType="num">
                                      <p:cBhvr>
                                        <p:cTn id="151" dur="1000" fill="hold"/>
                                        <p:tgtEl>
                                          <p:spTgt spid="27"/>
                                        </p:tgtEl>
                                        <p:attrNameLst>
                                          <p:attrName>ppt_w</p:attrName>
                                        </p:attrNameLst>
                                      </p:cBhvr>
                                      <p:tavLst>
                                        <p:tav tm="0">
                                          <p:val>
                                            <p:fltVal val="0"/>
                                          </p:val>
                                        </p:tav>
                                        <p:tav tm="100000">
                                          <p:val>
                                            <p:strVal val="#ppt_w"/>
                                          </p:val>
                                        </p:tav>
                                      </p:tavLst>
                                    </p:anim>
                                    <p:anim calcmode="lin" valueType="num">
                                      <p:cBhvr>
                                        <p:cTn id="152" dur="1000" fill="hold"/>
                                        <p:tgtEl>
                                          <p:spTgt spid="27"/>
                                        </p:tgtEl>
                                        <p:attrNameLst>
                                          <p:attrName>ppt_h</p:attrName>
                                        </p:attrNameLst>
                                      </p:cBhvr>
                                      <p:tavLst>
                                        <p:tav tm="0">
                                          <p:val>
                                            <p:fltVal val="0"/>
                                          </p:val>
                                        </p:tav>
                                        <p:tav tm="100000">
                                          <p:val>
                                            <p:strVal val="#ppt_h"/>
                                          </p:val>
                                        </p:tav>
                                      </p:tavLst>
                                    </p:anim>
                                    <p:anim calcmode="lin" valueType="num">
                                      <p:cBhvr>
                                        <p:cTn id="153" dur="1000" fill="hold"/>
                                        <p:tgtEl>
                                          <p:spTgt spid="27"/>
                                        </p:tgtEl>
                                        <p:attrNameLst>
                                          <p:attrName>style.rotation</p:attrName>
                                        </p:attrNameLst>
                                      </p:cBhvr>
                                      <p:tavLst>
                                        <p:tav tm="0">
                                          <p:val>
                                            <p:fltVal val="90"/>
                                          </p:val>
                                        </p:tav>
                                        <p:tav tm="100000">
                                          <p:val>
                                            <p:fltVal val="0"/>
                                          </p:val>
                                        </p:tav>
                                      </p:tavLst>
                                    </p:anim>
                                    <p:animEffect transition="in" filter="fade">
                                      <p:cBhvr>
                                        <p:cTn id="154" dur="1000"/>
                                        <p:tgtEl>
                                          <p:spTgt spid="27"/>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1000" fill="hold"/>
                                        <p:tgtEl>
                                          <p:spTgt spid="29"/>
                                        </p:tgtEl>
                                        <p:attrNameLst>
                                          <p:attrName>ppt_w</p:attrName>
                                        </p:attrNameLst>
                                      </p:cBhvr>
                                      <p:tavLst>
                                        <p:tav tm="0">
                                          <p:val>
                                            <p:fltVal val="0"/>
                                          </p:val>
                                        </p:tav>
                                        <p:tav tm="100000">
                                          <p:val>
                                            <p:strVal val="#ppt_w"/>
                                          </p:val>
                                        </p:tav>
                                      </p:tavLst>
                                    </p:anim>
                                    <p:anim calcmode="lin" valueType="num">
                                      <p:cBhvr>
                                        <p:cTn id="164" dur="1000" fill="hold"/>
                                        <p:tgtEl>
                                          <p:spTgt spid="29"/>
                                        </p:tgtEl>
                                        <p:attrNameLst>
                                          <p:attrName>ppt_h</p:attrName>
                                        </p:attrNameLst>
                                      </p:cBhvr>
                                      <p:tavLst>
                                        <p:tav tm="0">
                                          <p:val>
                                            <p:fltVal val="0"/>
                                          </p:val>
                                        </p:tav>
                                        <p:tav tm="100000">
                                          <p:val>
                                            <p:strVal val="#ppt_h"/>
                                          </p:val>
                                        </p:tav>
                                      </p:tavLst>
                                    </p:anim>
                                    <p:anim calcmode="lin" valueType="num">
                                      <p:cBhvr>
                                        <p:cTn id="165" dur="1000" fill="hold"/>
                                        <p:tgtEl>
                                          <p:spTgt spid="29"/>
                                        </p:tgtEl>
                                        <p:attrNameLst>
                                          <p:attrName>style.rotation</p:attrName>
                                        </p:attrNameLst>
                                      </p:cBhvr>
                                      <p:tavLst>
                                        <p:tav tm="0">
                                          <p:val>
                                            <p:fltVal val="90"/>
                                          </p:val>
                                        </p:tav>
                                        <p:tav tm="100000">
                                          <p:val>
                                            <p:fltVal val="0"/>
                                          </p:val>
                                        </p:tav>
                                      </p:tavLst>
                                    </p:anim>
                                    <p:animEffect transition="in" filter="fade">
                                      <p:cBhvr>
                                        <p:cTn id="166" dur="1000"/>
                                        <p:tgtEl>
                                          <p:spTgt spid="29"/>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 calcmode="lin" valueType="num">
                                      <p:cBhvr>
                                        <p:cTn id="169" dur="1000" fill="hold"/>
                                        <p:tgtEl>
                                          <p:spTgt spid="30"/>
                                        </p:tgtEl>
                                        <p:attrNameLst>
                                          <p:attrName>ppt_w</p:attrName>
                                        </p:attrNameLst>
                                      </p:cBhvr>
                                      <p:tavLst>
                                        <p:tav tm="0">
                                          <p:val>
                                            <p:fltVal val="0"/>
                                          </p:val>
                                        </p:tav>
                                        <p:tav tm="100000">
                                          <p:val>
                                            <p:strVal val="#ppt_w"/>
                                          </p:val>
                                        </p:tav>
                                      </p:tavLst>
                                    </p:anim>
                                    <p:anim calcmode="lin" valueType="num">
                                      <p:cBhvr>
                                        <p:cTn id="170" dur="1000" fill="hold"/>
                                        <p:tgtEl>
                                          <p:spTgt spid="30"/>
                                        </p:tgtEl>
                                        <p:attrNameLst>
                                          <p:attrName>ppt_h</p:attrName>
                                        </p:attrNameLst>
                                      </p:cBhvr>
                                      <p:tavLst>
                                        <p:tav tm="0">
                                          <p:val>
                                            <p:fltVal val="0"/>
                                          </p:val>
                                        </p:tav>
                                        <p:tav tm="100000">
                                          <p:val>
                                            <p:strVal val="#ppt_h"/>
                                          </p:val>
                                        </p:tav>
                                      </p:tavLst>
                                    </p:anim>
                                    <p:anim calcmode="lin" valueType="num">
                                      <p:cBhvr>
                                        <p:cTn id="171" dur="1000" fill="hold"/>
                                        <p:tgtEl>
                                          <p:spTgt spid="30"/>
                                        </p:tgtEl>
                                        <p:attrNameLst>
                                          <p:attrName>style.rotation</p:attrName>
                                        </p:attrNameLst>
                                      </p:cBhvr>
                                      <p:tavLst>
                                        <p:tav tm="0">
                                          <p:val>
                                            <p:fltVal val="90"/>
                                          </p:val>
                                        </p:tav>
                                        <p:tav tm="100000">
                                          <p:val>
                                            <p:fltVal val="0"/>
                                          </p:val>
                                        </p:tav>
                                      </p:tavLst>
                                    </p:anim>
                                    <p:animEffect transition="in" filter="fade">
                                      <p:cBhvr>
                                        <p:cTn id="172" dur="1000"/>
                                        <p:tgtEl>
                                          <p:spTgt spid="30"/>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1"/>
                                        </p:tgtEl>
                                        <p:attrNameLst>
                                          <p:attrName>style.visibility</p:attrName>
                                        </p:attrNameLst>
                                      </p:cBhvr>
                                      <p:to>
                                        <p:strVal val="visible"/>
                                      </p:to>
                                    </p:set>
                                    <p:anim calcmode="lin" valueType="num">
                                      <p:cBhvr>
                                        <p:cTn id="175" dur="1000" fill="hold"/>
                                        <p:tgtEl>
                                          <p:spTgt spid="31"/>
                                        </p:tgtEl>
                                        <p:attrNameLst>
                                          <p:attrName>ppt_w</p:attrName>
                                        </p:attrNameLst>
                                      </p:cBhvr>
                                      <p:tavLst>
                                        <p:tav tm="0">
                                          <p:val>
                                            <p:fltVal val="0"/>
                                          </p:val>
                                        </p:tav>
                                        <p:tav tm="100000">
                                          <p:val>
                                            <p:strVal val="#ppt_w"/>
                                          </p:val>
                                        </p:tav>
                                      </p:tavLst>
                                    </p:anim>
                                    <p:anim calcmode="lin" valueType="num">
                                      <p:cBhvr>
                                        <p:cTn id="176" dur="1000" fill="hold"/>
                                        <p:tgtEl>
                                          <p:spTgt spid="31"/>
                                        </p:tgtEl>
                                        <p:attrNameLst>
                                          <p:attrName>ppt_h</p:attrName>
                                        </p:attrNameLst>
                                      </p:cBhvr>
                                      <p:tavLst>
                                        <p:tav tm="0">
                                          <p:val>
                                            <p:fltVal val="0"/>
                                          </p:val>
                                        </p:tav>
                                        <p:tav tm="100000">
                                          <p:val>
                                            <p:strVal val="#ppt_h"/>
                                          </p:val>
                                        </p:tav>
                                      </p:tavLst>
                                    </p:anim>
                                    <p:anim calcmode="lin" valueType="num">
                                      <p:cBhvr>
                                        <p:cTn id="177" dur="1000" fill="hold"/>
                                        <p:tgtEl>
                                          <p:spTgt spid="31"/>
                                        </p:tgtEl>
                                        <p:attrNameLst>
                                          <p:attrName>style.rotation</p:attrName>
                                        </p:attrNameLst>
                                      </p:cBhvr>
                                      <p:tavLst>
                                        <p:tav tm="0">
                                          <p:val>
                                            <p:fltVal val="90"/>
                                          </p:val>
                                        </p:tav>
                                        <p:tav tm="100000">
                                          <p:val>
                                            <p:fltVal val="0"/>
                                          </p:val>
                                        </p:tav>
                                      </p:tavLst>
                                    </p:anim>
                                    <p:animEffect transition="in" filter="fade">
                                      <p:cBhvr>
                                        <p:cTn id="178" dur="1000"/>
                                        <p:tgtEl>
                                          <p:spTgt spid="31"/>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2"/>
                                        </p:tgtEl>
                                        <p:attrNameLst>
                                          <p:attrName>style.visibility</p:attrName>
                                        </p:attrNameLst>
                                      </p:cBhvr>
                                      <p:to>
                                        <p:strVal val="visible"/>
                                      </p:to>
                                    </p:set>
                                    <p:anim calcmode="lin" valueType="num">
                                      <p:cBhvr>
                                        <p:cTn id="181" dur="1000" fill="hold"/>
                                        <p:tgtEl>
                                          <p:spTgt spid="32"/>
                                        </p:tgtEl>
                                        <p:attrNameLst>
                                          <p:attrName>ppt_w</p:attrName>
                                        </p:attrNameLst>
                                      </p:cBhvr>
                                      <p:tavLst>
                                        <p:tav tm="0">
                                          <p:val>
                                            <p:fltVal val="0"/>
                                          </p:val>
                                        </p:tav>
                                        <p:tav tm="100000">
                                          <p:val>
                                            <p:strVal val="#ppt_w"/>
                                          </p:val>
                                        </p:tav>
                                      </p:tavLst>
                                    </p:anim>
                                    <p:anim calcmode="lin" valueType="num">
                                      <p:cBhvr>
                                        <p:cTn id="182" dur="1000" fill="hold"/>
                                        <p:tgtEl>
                                          <p:spTgt spid="32"/>
                                        </p:tgtEl>
                                        <p:attrNameLst>
                                          <p:attrName>ppt_h</p:attrName>
                                        </p:attrNameLst>
                                      </p:cBhvr>
                                      <p:tavLst>
                                        <p:tav tm="0">
                                          <p:val>
                                            <p:fltVal val="0"/>
                                          </p:val>
                                        </p:tav>
                                        <p:tav tm="100000">
                                          <p:val>
                                            <p:strVal val="#ppt_h"/>
                                          </p:val>
                                        </p:tav>
                                      </p:tavLst>
                                    </p:anim>
                                    <p:anim calcmode="lin" valueType="num">
                                      <p:cBhvr>
                                        <p:cTn id="183" dur="1000" fill="hold"/>
                                        <p:tgtEl>
                                          <p:spTgt spid="32"/>
                                        </p:tgtEl>
                                        <p:attrNameLst>
                                          <p:attrName>style.rotation</p:attrName>
                                        </p:attrNameLst>
                                      </p:cBhvr>
                                      <p:tavLst>
                                        <p:tav tm="0">
                                          <p:val>
                                            <p:fltVal val="90"/>
                                          </p:val>
                                        </p:tav>
                                        <p:tav tm="100000">
                                          <p:val>
                                            <p:fltVal val="0"/>
                                          </p:val>
                                        </p:tav>
                                      </p:tavLst>
                                    </p:anim>
                                    <p:animEffect transition="in" filter="fade">
                                      <p:cBhvr>
                                        <p:cTn id="184" dur="1000"/>
                                        <p:tgtEl>
                                          <p:spTgt spid="32"/>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3"/>
                                        </p:tgtEl>
                                        <p:attrNameLst>
                                          <p:attrName>style.visibility</p:attrName>
                                        </p:attrNameLst>
                                      </p:cBhvr>
                                      <p:to>
                                        <p:strVal val="visible"/>
                                      </p:to>
                                    </p:set>
                                    <p:anim calcmode="lin" valueType="num">
                                      <p:cBhvr>
                                        <p:cTn id="187" dur="1000" fill="hold"/>
                                        <p:tgtEl>
                                          <p:spTgt spid="33"/>
                                        </p:tgtEl>
                                        <p:attrNameLst>
                                          <p:attrName>ppt_w</p:attrName>
                                        </p:attrNameLst>
                                      </p:cBhvr>
                                      <p:tavLst>
                                        <p:tav tm="0">
                                          <p:val>
                                            <p:fltVal val="0"/>
                                          </p:val>
                                        </p:tav>
                                        <p:tav tm="100000">
                                          <p:val>
                                            <p:strVal val="#ppt_w"/>
                                          </p:val>
                                        </p:tav>
                                      </p:tavLst>
                                    </p:anim>
                                    <p:anim calcmode="lin" valueType="num">
                                      <p:cBhvr>
                                        <p:cTn id="188" dur="1000" fill="hold"/>
                                        <p:tgtEl>
                                          <p:spTgt spid="33"/>
                                        </p:tgtEl>
                                        <p:attrNameLst>
                                          <p:attrName>ppt_h</p:attrName>
                                        </p:attrNameLst>
                                      </p:cBhvr>
                                      <p:tavLst>
                                        <p:tav tm="0">
                                          <p:val>
                                            <p:fltVal val="0"/>
                                          </p:val>
                                        </p:tav>
                                        <p:tav tm="100000">
                                          <p:val>
                                            <p:strVal val="#ppt_h"/>
                                          </p:val>
                                        </p:tav>
                                      </p:tavLst>
                                    </p:anim>
                                    <p:anim calcmode="lin" valueType="num">
                                      <p:cBhvr>
                                        <p:cTn id="189" dur="1000" fill="hold"/>
                                        <p:tgtEl>
                                          <p:spTgt spid="33"/>
                                        </p:tgtEl>
                                        <p:attrNameLst>
                                          <p:attrName>style.rotation</p:attrName>
                                        </p:attrNameLst>
                                      </p:cBhvr>
                                      <p:tavLst>
                                        <p:tav tm="0">
                                          <p:val>
                                            <p:fltVal val="90"/>
                                          </p:val>
                                        </p:tav>
                                        <p:tav tm="100000">
                                          <p:val>
                                            <p:fltVal val="0"/>
                                          </p:val>
                                        </p:tav>
                                      </p:tavLst>
                                    </p:anim>
                                    <p:animEffect transition="in" filter="fade">
                                      <p:cBhvr>
                                        <p:cTn id="190" dur="1000"/>
                                        <p:tgtEl>
                                          <p:spTgt spid="33"/>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 calcmode="lin" valueType="num">
                                      <p:cBhvr>
                                        <p:cTn id="193" dur="1000" fill="hold"/>
                                        <p:tgtEl>
                                          <p:spTgt spid="34"/>
                                        </p:tgtEl>
                                        <p:attrNameLst>
                                          <p:attrName>ppt_w</p:attrName>
                                        </p:attrNameLst>
                                      </p:cBhvr>
                                      <p:tavLst>
                                        <p:tav tm="0">
                                          <p:val>
                                            <p:fltVal val="0"/>
                                          </p:val>
                                        </p:tav>
                                        <p:tav tm="100000">
                                          <p:val>
                                            <p:strVal val="#ppt_w"/>
                                          </p:val>
                                        </p:tav>
                                      </p:tavLst>
                                    </p:anim>
                                    <p:anim calcmode="lin" valueType="num">
                                      <p:cBhvr>
                                        <p:cTn id="194" dur="1000" fill="hold"/>
                                        <p:tgtEl>
                                          <p:spTgt spid="34"/>
                                        </p:tgtEl>
                                        <p:attrNameLst>
                                          <p:attrName>ppt_h</p:attrName>
                                        </p:attrNameLst>
                                      </p:cBhvr>
                                      <p:tavLst>
                                        <p:tav tm="0">
                                          <p:val>
                                            <p:fltVal val="0"/>
                                          </p:val>
                                        </p:tav>
                                        <p:tav tm="100000">
                                          <p:val>
                                            <p:strVal val="#ppt_h"/>
                                          </p:val>
                                        </p:tav>
                                      </p:tavLst>
                                    </p:anim>
                                    <p:anim calcmode="lin" valueType="num">
                                      <p:cBhvr>
                                        <p:cTn id="195" dur="1000" fill="hold"/>
                                        <p:tgtEl>
                                          <p:spTgt spid="34"/>
                                        </p:tgtEl>
                                        <p:attrNameLst>
                                          <p:attrName>style.rotation</p:attrName>
                                        </p:attrNameLst>
                                      </p:cBhvr>
                                      <p:tavLst>
                                        <p:tav tm="0">
                                          <p:val>
                                            <p:fltVal val="90"/>
                                          </p:val>
                                        </p:tav>
                                        <p:tav tm="100000">
                                          <p:val>
                                            <p:fltVal val="0"/>
                                          </p:val>
                                        </p:tav>
                                      </p:tavLst>
                                    </p:anim>
                                    <p:animEffect transition="in" filter="fade">
                                      <p:cBhvr>
                                        <p:cTn id="196" dur="1000"/>
                                        <p:tgtEl>
                                          <p:spTgt spid="34"/>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5"/>
                                        </p:tgtEl>
                                        <p:attrNameLst>
                                          <p:attrName>style.visibility</p:attrName>
                                        </p:attrNameLst>
                                      </p:cBhvr>
                                      <p:to>
                                        <p:strVal val="visible"/>
                                      </p:to>
                                    </p:set>
                                    <p:anim calcmode="lin" valueType="num">
                                      <p:cBhvr>
                                        <p:cTn id="199" dur="1000" fill="hold"/>
                                        <p:tgtEl>
                                          <p:spTgt spid="35"/>
                                        </p:tgtEl>
                                        <p:attrNameLst>
                                          <p:attrName>ppt_w</p:attrName>
                                        </p:attrNameLst>
                                      </p:cBhvr>
                                      <p:tavLst>
                                        <p:tav tm="0">
                                          <p:val>
                                            <p:fltVal val="0"/>
                                          </p:val>
                                        </p:tav>
                                        <p:tav tm="100000">
                                          <p:val>
                                            <p:strVal val="#ppt_w"/>
                                          </p:val>
                                        </p:tav>
                                      </p:tavLst>
                                    </p:anim>
                                    <p:anim calcmode="lin" valueType="num">
                                      <p:cBhvr>
                                        <p:cTn id="200" dur="1000" fill="hold"/>
                                        <p:tgtEl>
                                          <p:spTgt spid="35"/>
                                        </p:tgtEl>
                                        <p:attrNameLst>
                                          <p:attrName>ppt_h</p:attrName>
                                        </p:attrNameLst>
                                      </p:cBhvr>
                                      <p:tavLst>
                                        <p:tav tm="0">
                                          <p:val>
                                            <p:fltVal val="0"/>
                                          </p:val>
                                        </p:tav>
                                        <p:tav tm="100000">
                                          <p:val>
                                            <p:strVal val="#ppt_h"/>
                                          </p:val>
                                        </p:tav>
                                      </p:tavLst>
                                    </p:anim>
                                    <p:anim calcmode="lin" valueType="num">
                                      <p:cBhvr>
                                        <p:cTn id="201" dur="1000" fill="hold"/>
                                        <p:tgtEl>
                                          <p:spTgt spid="35"/>
                                        </p:tgtEl>
                                        <p:attrNameLst>
                                          <p:attrName>style.rotation</p:attrName>
                                        </p:attrNameLst>
                                      </p:cBhvr>
                                      <p:tavLst>
                                        <p:tav tm="0">
                                          <p:val>
                                            <p:fltVal val="90"/>
                                          </p:val>
                                        </p:tav>
                                        <p:tav tm="100000">
                                          <p:val>
                                            <p:fltVal val="0"/>
                                          </p:val>
                                        </p:tav>
                                      </p:tavLst>
                                    </p:anim>
                                    <p:animEffect transition="in" filter="fade">
                                      <p:cBhvr>
                                        <p:cTn id="202" dur="1000"/>
                                        <p:tgtEl>
                                          <p:spTgt spid="35"/>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36"/>
                                        </p:tgtEl>
                                        <p:attrNameLst>
                                          <p:attrName>style.visibility</p:attrName>
                                        </p:attrNameLst>
                                      </p:cBhvr>
                                      <p:to>
                                        <p:strVal val="visible"/>
                                      </p:to>
                                    </p:set>
                                    <p:anim calcmode="lin" valueType="num">
                                      <p:cBhvr>
                                        <p:cTn id="205" dur="1000" fill="hold"/>
                                        <p:tgtEl>
                                          <p:spTgt spid="36"/>
                                        </p:tgtEl>
                                        <p:attrNameLst>
                                          <p:attrName>ppt_w</p:attrName>
                                        </p:attrNameLst>
                                      </p:cBhvr>
                                      <p:tavLst>
                                        <p:tav tm="0">
                                          <p:val>
                                            <p:fltVal val="0"/>
                                          </p:val>
                                        </p:tav>
                                        <p:tav tm="100000">
                                          <p:val>
                                            <p:strVal val="#ppt_w"/>
                                          </p:val>
                                        </p:tav>
                                      </p:tavLst>
                                    </p:anim>
                                    <p:anim calcmode="lin" valueType="num">
                                      <p:cBhvr>
                                        <p:cTn id="206" dur="1000" fill="hold"/>
                                        <p:tgtEl>
                                          <p:spTgt spid="36"/>
                                        </p:tgtEl>
                                        <p:attrNameLst>
                                          <p:attrName>ppt_h</p:attrName>
                                        </p:attrNameLst>
                                      </p:cBhvr>
                                      <p:tavLst>
                                        <p:tav tm="0">
                                          <p:val>
                                            <p:fltVal val="0"/>
                                          </p:val>
                                        </p:tav>
                                        <p:tav tm="100000">
                                          <p:val>
                                            <p:strVal val="#ppt_h"/>
                                          </p:val>
                                        </p:tav>
                                      </p:tavLst>
                                    </p:anim>
                                    <p:anim calcmode="lin" valueType="num">
                                      <p:cBhvr>
                                        <p:cTn id="207" dur="1000" fill="hold"/>
                                        <p:tgtEl>
                                          <p:spTgt spid="36"/>
                                        </p:tgtEl>
                                        <p:attrNameLst>
                                          <p:attrName>style.rotation</p:attrName>
                                        </p:attrNameLst>
                                      </p:cBhvr>
                                      <p:tavLst>
                                        <p:tav tm="0">
                                          <p:val>
                                            <p:fltVal val="90"/>
                                          </p:val>
                                        </p:tav>
                                        <p:tav tm="100000">
                                          <p:val>
                                            <p:fltVal val="0"/>
                                          </p:val>
                                        </p:tav>
                                      </p:tavLst>
                                    </p:anim>
                                    <p:animEffect transition="in" filter="fade">
                                      <p:cBhvr>
                                        <p:cTn id="208" dur="1000"/>
                                        <p:tgtEl>
                                          <p:spTgt spid="36"/>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37"/>
                                        </p:tgtEl>
                                        <p:attrNameLst>
                                          <p:attrName>style.visibility</p:attrName>
                                        </p:attrNameLst>
                                      </p:cBhvr>
                                      <p:to>
                                        <p:strVal val="visible"/>
                                      </p:to>
                                    </p:set>
                                    <p:anim calcmode="lin" valueType="num">
                                      <p:cBhvr>
                                        <p:cTn id="211" dur="1000" fill="hold"/>
                                        <p:tgtEl>
                                          <p:spTgt spid="37"/>
                                        </p:tgtEl>
                                        <p:attrNameLst>
                                          <p:attrName>ppt_w</p:attrName>
                                        </p:attrNameLst>
                                      </p:cBhvr>
                                      <p:tavLst>
                                        <p:tav tm="0">
                                          <p:val>
                                            <p:fltVal val="0"/>
                                          </p:val>
                                        </p:tav>
                                        <p:tav tm="100000">
                                          <p:val>
                                            <p:strVal val="#ppt_w"/>
                                          </p:val>
                                        </p:tav>
                                      </p:tavLst>
                                    </p:anim>
                                    <p:anim calcmode="lin" valueType="num">
                                      <p:cBhvr>
                                        <p:cTn id="212" dur="1000" fill="hold"/>
                                        <p:tgtEl>
                                          <p:spTgt spid="37"/>
                                        </p:tgtEl>
                                        <p:attrNameLst>
                                          <p:attrName>ppt_h</p:attrName>
                                        </p:attrNameLst>
                                      </p:cBhvr>
                                      <p:tavLst>
                                        <p:tav tm="0">
                                          <p:val>
                                            <p:fltVal val="0"/>
                                          </p:val>
                                        </p:tav>
                                        <p:tav tm="100000">
                                          <p:val>
                                            <p:strVal val="#ppt_h"/>
                                          </p:val>
                                        </p:tav>
                                      </p:tavLst>
                                    </p:anim>
                                    <p:anim calcmode="lin" valueType="num">
                                      <p:cBhvr>
                                        <p:cTn id="213" dur="1000" fill="hold"/>
                                        <p:tgtEl>
                                          <p:spTgt spid="37"/>
                                        </p:tgtEl>
                                        <p:attrNameLst>
                                          <p:attrName>style.rotation</p:attrName>
                                        </p:attrNameLst>
                                      </p:cBhvr>
                                      <p:tavLst>
                                        <p:tav tm="0">
                                          <p:val>
                                            <p:fltVal val="90"/>
                                          </p:val>
                                        </p:tav>
                                        <p:tav tm="100000">
                                          <p:val>
                                            <p:fltVal val="0"/>
                                          </p:val>
                                        </p:tav>
                                      </p:tavLst>
                                    </p:anim>
                                    <p:animEffect transition="in" filter="fade">
                                      <p:cBhvr>
                                        <p:cTn id="214" dur="1000"/>
                                        <p:tgtEl>
                                          <p:spTgt spid="37"/>
                                        </p:tgtEl>
                                      </p:cBhvr>
                                    </p:animEffect>
                                  </p:childTnLst>
                                </p:cTn>
                              </p:par>
                              <p:par>
                                <p:cTn id="215" presetID="31" presetClass="entr" presetSubtype="0" fill="hold" grpId="0" nodeType="withEffect">
                                  <p:stCondLst>
                                    <p:cond delay="0"/>
                                  </p:stCondLst>
                                  <p:childTnLst>
                                    <p:set>
                                      <p:cBhvr>
                                        <p:cTn id="216" dur="1" fill="hold">
                                          <p:stCondLst>
                                            <p:cond delay="0"/>
                                          </p:stCondLst>
                                        </p:cTn>
                                        <p:tgtEl>
                                          <p:spTgt spid="38"/>
                                        </p:tgtEl>
                                        <p:attrNameLst>
                                          <p:attrName>style.visibility</p:attrName>
                                        </p:attrNameLst>
                                      </p:cBhvr>
                                      <p:to>
                                        <p:strVal val="visible"/>
                                      </p:to>
                                    </p:set>
                                    <p:anim calcmode="lin" valueType="num">
                                      <p:cBhvr>
                                        <p:cTn id="217" dur="1000" fill="hold"/>
                                        <p:tgtEl>
                                          <p:spTgt spid="38"/>
                                        </p:tgtEl>
                                        <p:attrNameLst>
                                          <p:attrName>ppt_w</p:attrName>
                                        </p:attrNameLst>
                                      </p:cBhvr>
                                      <p:tavLst>
                                        <p:tav tm="0">
                                          <p:val>
                                            <p:fltVal val="0"/>
                                          </p:val>
                                        </p:tav>
                                        <p:tav tm="100000">
                                          <p:val>
                                            <p:strVal val="#ppt_w"/>
                                          </p:val>
                                        </p:tav>
                                      </p:tavLst>
                                    </p:anim>
                                    <p:anim calcmode="lin" valueType="num">
                                      <p:cBhvr>
                                        <p:cTn id="218" dur="1000" fill="hold"/>
                                        <p:tgtEl>
                                          <p:spTgt spid="38"/>
                                        </p:tgtEl>
                                        <p:attrNameLst>
                                          <p:attrName>ppt_h</p:attrName>
                                        </p:attrNameLst>
                                      </p:cBhvr>
                                      <p:tavLst>
                                        <p:tav tm="0">
                                          <p:val>
                                            <p:fltVal val="0"/>
                                          </p:val>
                                        </p:tav>
                                        <p:tav tm="100000">
                                          <p:val>
                                            <p:strVal val="#ppt_h"/>
                                          </p:val>
                                        </p:tav>
                                      </p:tavLst>
                                    </p:anim>
                                    <p:anim calcmode="lin" valueType="num">
                                      <p:cBhvr>
                                        <p:cTn id="219" dur="1000" fill="hold"/>
                                        <p:tgtEl>
                                          <p:spTgt spid="38"/>
                                        </p:tgtEl>
                                        <p:attrNameLst>
                                          <p:attrName>style.rotation</p:attrName>
                                        </p:attrNameLst>
                                      </p:cBhvr>
                                      <p:tavLst>
                                        <p:tav tm="0">
                                          <p:val>
                                            <p:fltVal val="90"/>
                                          </p:val>
                                        </p:tav>
                                        <p:tav tm="100000">
                                          <p:val>
                                            <p:fltVal val="0"/>
                                          </p:val>
                                        </p:tav>
                                      </p:tavLst>
                                    </p:anim>
                                    <p:animEffect transition="in" filter="fade">
                                      <p:cBhvr>
                                        <p:cTn id="220" dur="1000"/>
                                        <p:tgtEl>
                                          <p:spTgt spid="38"/>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39"/>
                                        </p:tgtEl>
                                        <p:attrNameLst>
                                          <p:attrName>style.visibility</p:attrName>
                                        </p:attrNameLst>
                                      </p:cBhvr>
                                      <p:to>
                                        <p:strVal val="visible"/>
                                      </p:to>
                                    </p:set>
                                    <p:anim calcmode="lin" valueType="num">
                                      <p:cBhvr>
                                        <p:cTn id="223" dur="1000" fill="hold"/>
                                        <p:tgtEl>
                                          <p:spTgt spid="39"/>
                                        </p:tgtEl>
                                        <p:attrNameLst>
                                          <p:attrName>ppt_w</p:attrName>
                                        </p:attrNameLst>
                                      </p:cBhvr>
                                      <p:tavLst>
                                        <p:tav tm="0">
                                          <p:val>
                                            <p:fltVal val="0"/>
                                          </p:val>
                                        </p:tav>
                                        <p:tav tm="100000">
                                          <p:val>
                                            <p:strVal val="#ppt_w"/>
                                          </p:val>
                                        </p:tav>
                                      </p:tavLst>
                                    </p:anim>
                                    <p:anim calcmode="lin" valueType="num">
                                      <p:cBhvr>
                                        <p:cTn id="224" dur="1000" fill="hold"/>
                                        <p:tgtEl>
                                          <p:spTgt spid="39"/>
                                        </p:tgtEl>
                                        <p:attrNameLst>
                                          <p:attrName>ppt_h</p:attrName>
                                        </p:attrNameLst>
                                      </p:cBhvr>
                                      <p:tavLst>
                                        <p:tav tm="0">
                                          <p:val>
                                            <p:fltVal val="0"/>
                                          </p:val>
                                        </p:tav>
                                        <p:tav tm="100000">
                                          <p:val>
                                            <p:strVal val="#ppt_h"/>
                                          </p:val>
                                        </p:tav>
                                      </p:tavLst>
                                    </p:anim>
                                    <p:anim calcmode="lin" valueType="num">
                                      <p:cBhvr>
                                        <p:cTn id="225" dur="1000" fill="hold"/>
                                        <p:tgtEl>
                                          <p:spTgt spid="39"/>
                                        </p:tgtEl>
                                        <p:attrNameLst>
                                          <p:attrName>style.rotation</p:attrName>
                                        </p:attrNameLst>
                                      </p:cBhvr>
                                      <p:tavLst>
                                        <p:tav tm="0">
                                          <p:val>
                                            <p:fltVal val="90"/>
                                          </p:val>
                                        </p:tav>
                                        <p:tav tm="100000">
                                          <p:val>
                                            <p:fltVal val="0"/>
                                          </p:val>
                                        </p:tav>
                                      </p:tavLst>
                                    </p:anim>
                                    <p:animEffect transition="in" filter="fade">
                                      <p:cBhvr>
                                        <p:cTn id="226" dur="1000"/>
                                        <p:tgtEl>
                                          <p:spTgt spid="39"/>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40"/>
                                        </p:tgtEl>
                                        <p:attrNameLst>
                                          <p:attrName>style.visibility</p:attrName>
                                        </p:attrNameLst>
                                      </p:cBhvr>
                                      <p:to>
                                        <p:strVal val="visible"/>
                                      </p:to>
                                    </p:set>
                                    <p:anim calcmode="lin" valueType="num">
                                      <p:cBhvr>
                                        <p:cTn id="229" dur="1000" fill="hold"/>
                                        <p:tgtEl>
                                          <p:spTgt spid="40"/>
                                        </p:tgtEl>
                                        <p:attrNameLst>
                                          <p:attrName>ppt_w</p:attrName>
                                        </p:attrNameLst>
                                      </p:cBhvr>
                                      <p:tavLst>
                                        <p:tav tm="0">
                                          <p:val>
                                            <p:fltVal val="0"/>
                                          </p:val>
                                        </p:tav>
                                        <p:tav tm="100000">
                                          <p:val>
                                            <p:strVal val="#ppt_w"/>
                                          </p:val>
                                        </p:tav>
                                      </p:tavLst>
                                    </p:anim>
                                    <p:anim calcmode="lin" valueType="num">
                                      <p:cBhvr>
                                        <p:cTn id="230" dur="1000" fill="hold"/>
                                        <p:tgtEl>
                                          <p:spTgt spid="40"/>
                                        </p:tgtEl>
                                        <p:attrNameLst>
                                          <p:attrName>ppt_h</p:attrName>
                                        </p:attrNameLst>
                                      </p:cBhvr>
                                      <p:tavLst>
                                        <p:tav tm="0">
                                          <p:val>
                                            <p:fltVal val="0"/>
                                          </p:val>
                                        </p:tav>
                                        <p:tav tm="100000">
                                          <p:val>
                                            <p:strVal val="#ppt_h"/>
                                          </p:val>
                                        </p:tav>
                                      </p:tavLst>
                                    </p:anim>
                                    <p:anim calcmode="lin" valueType="num">
                                      <p:cBhvr>
                                        <p:cTn id="231" dur="1000" fill="hold"/>
                                        <p:tgtEl>
                                          <p:spTgt spid="40"/>
                                        </p:tgtEl>
                                        <p:attrNameLst>
                                          <p:attrName>style.rotation</p:attrName>
                                        </p:attrNameLst>
                                      </p:cBhvr>
                                      <p:tavLst>
                                        <p:tav tm="0">
                                          <p:val>
                                            <p:fltVal val="90"/>
                                          </p:val>
                                        </p:tav>
                                        <p:tav tm="100000">
                                          <p:val>
                                            <p:fltVal val="0"/>
                                          </p:val>
                                        </p:tav>
                                      </p:tavLst>
                                    </p:anim>
                                    <p:animEffect transition="in" filter="fade">
                                      <p:cBhvr>
                                        <p:cTn id="232" dur="1000"/>
                                        <p:tgtEl>
                                          <p:spTgt spid="40"/>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41"/>
                                        </p:tgtEl>
                                        <p:attrNameLst>
                                          <p:attrName>style.visibility</p:attrName>
                                        </p:attrNameLst>
                                      </p:cBhvr>
                                      <p:to>
                                        <p:strVal val="visible"/>
                                      </p:to>
                                    </p:set>
                                    <p:anim calcmode="lin" valueType="num">
                                      <p:cBhvr>
                                        <p:cTn id="235" dur="1000" fill="hold"/>
                                        <p:tgtEl>
                                          <p:spTgt spid="41"/>
                                        </p:tgtEl>
                                        <p:attrNameLst>
                                          <p:attrName>ppt_w</p:attrName>
                                        </p:attrNameLst>
                                      </p:cBhvr>
                                      <p:tavLst>
                                        <p:tav tm="0">
                                          <p:val>
                                            <p:fltVal val="0"/>
                                          </p:val>
                                        </p:tav>
                                        <p:tav tm="100000">
                                          <p:val>
                                            <p:strVal val="#ppt_w"/>
                                          </p:val>
                                        </p:tav>
                                      </p:tavLst>
                                    </p:anim>
                                    <p:anim calcmode="lin" valueType="num">
                                      <p:cBhvr>
                                        <p:cTn id="236" dur="1000" fill="hold"/>
                                        <p:tgtEl>
                                          <p:spTgt spid="41"/>
                                        </p:tgtEl>
                                        <p:attrNameLst>
                                          <p:attrName>ppt_h</p:attrName>
                                        </p:attrNameLst>
                                      </p:cBhvr>
                                      <p:tavLst>
                                        <p:tav tm="0">
                                          <p:val>
                                            <p:fltVal val="0"/>
                                          </p:val>
                                        </p:tav>
                                        <p:tav tm="100000">
                                          <p:val>
                                            <p:strVal val="#ppt_h"/>
                                          </p:val>
                                        </p:tav>
                                      </p:tavLst>
                                    </p:anim>
                                    <p:anim calcmode="lin" valueType="num">
                                      <p:cBhvr>
                                        <p:cTn id="237" dur="1000" fill="hold"/>
                                        <p:tgtEl>
                                          <p:spTgt spid="41"/>
                                        </p:tgtEl>
                                        <p:attrNameLst>
                                          <p:attrName>style.rotation</p:attrName>
                                        </p:attrNameLst>
                                      </p:cBhvr>
                                      <p:tavLst>
                                        <p:tav tm="0">
                                          <p:val>
                                            <p:fltVal val="90"/>
                                          </p:val>
                                        </p:tav>
                                        <p:tav tm="100000">
                                          <p:val>
                                            <p:fltVal val="0"/>
                                          </p:val>
                                        </p:tav>
                                      </p:tavLst>
                                    </p:anim>
                                    <p:animEffect transition="in" filter="fade">
                                      <p:cBhvr>
                                        <p:cTn id="238" dur="1000"/>
                                        <p:tgtEl>
                                          <p:spTgt spid="41"/>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42"/>
                                        </p:tgtEl>
                                        <p:attrNameLst>
                                          <p:attrName>style.visibility</p:attrName>
                                        </p:attrNameLst>
                                      </p:cBhvr>
                                      <p:to>
                                        <p:strVal val="visible"/>
                                      </p:to>
                                    </p:set>
                                    <p:anim calcmode="lin" valueType="num">
                                      <p:cBhvr>
                                        <p:cTn id="241" dur="1000" fill="hold"/>
                                        <p:tgtEl>
                                          <p:spTgt spid="42"/>
                                        </p:tgtEl>
                                        <p:attrNameLst>
                                          <p:attrName>ppt_w</p:attrName>
                                        </p:attrNameLst>
                                      </p:cBhvr>
                                      <p:tavLst>
                                        <p:tav tm="0">
                                          <p:val>
                                            <p:fltVal val="0"/>
                                          </p:val>
                                        </p:tav>
                                        <p:tav tm="100000">
                                          <p:val>
                                            <p:strVal val="#ppt_w"/>
                                          </p:val>
                                        </p:tav>
                                      </p:tavLst>
                                    </p:anim>
                                    <p:anim calcmode="lin" valueType="num">
                                      <p:cBhvr>
                                        <p:cTn id="242" dur="1000" fill="hold"/>
                                        <p:tgtEl>
                                          <p:spTgt spid="42"/>
                                        </p:tgtEl>
                                        <p:attrNameLst>
                                          <p:attrName>ppt_h</p:attrName>
                                        </p:attrNameLst>
                                      </p:cBhvr>
                                      <p:tavLst>
                                        <p:tav tm="0">
                                          <p:val>
                                            <p:fltVal val="0"/>
                                          </p:val>
                                        </p:tav>
                                        <p:tav tm="100000">
                                          <p:val>
                                            <p:strVal val="#ppt_h"/>
                                          </p:val>
                                        </p:tav>
                                      </p:tavLst>
                                    </p:anim>
                                    <p:anim calcmode="lin" valueType="num">
                                      <p:cBhvr>
                                        <p:cTn id="243" dur="1000" fill="hold"/>
                                        <p:tgtEl>
                                          <p:spTgt spid="42"/>
                                        </p:tgtEl>
                                        <p:attrNameLst>
                                          <p:attrName>style.rotation</p:attrName>
                                        </p:attrNameLst>
                                      </p:cBhvr>
                                      <p:tavLst>
                                        <p:tav tm="0">
                                          <p:val>
                                            <p:fltVal val="90"/>
                                          </p:val>
                                        </p:tav>
                                        <p:tav tm="100000">
                                          <p:val>
                                            <p:fltVal val="0"/>
                                          </p:val>
                                        </p:tav>
                                      </p:tavLst>
                                    </p:anim>
                                    <p:animEffect transition="in" filter="fade">
                                      <p:cBhvr>
                                        <p:cTn id="244" dur="1000"/>
                                        <p:tgtEl>
                                          <p:spTgt spid="42"/>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43"/>
                                        </p:tgtEl>
                                        <p:attrNameLst>
                                          <p:attrName>style.visibility</p:attrName>
                                        </p:attrNameLst>
                                      </p:cBhvr>
                                      <p:to>
                                        <p:strVal val="visible"/>
                                      </p:to>
                                    </p:set>
                                    <p:anim calcmode="lin" valueType="num">
                                      <p:cBhvr>
                                        <p:cTn id="247" dur="1000" fill="hold"/>
                                        <p:tgtEl>
                                          <p:spTgt spid="43"/>
                                        </p:tgtEl>
                                        <p:attrNameLst>
                                          <p:attrName>ppt_w</p:attrName>
                                        </p:attrNameLst>
                                      </p:cBhvr>
                                      <p:tavLst>
                                        <p:tav tm="0">
                                          <p:val>
                                            <p:fltVal val="0"/>
                                          </p:val>
                                        </p:tav>
                                        <p:tav tm="100000">
                                          <p:val>
                                            <p:strVal val="#ppt_w"/>
                                          </p:val>
                                        </p:tav>
                                      </p:tavLst>
                                    </p:anim>
                                    <p:anim calcmode="lin" valueType="num">
                                      <p:cBhvr>
                                        <p:cTn id="248" dur="1000" fill="hold"/>
                                        <p:tgtEl>
                                          <p:spTgt spid="43"/>
                                        </p:tgtEl>
                                        <p:attrNameLst>
                                          <p:attrName>ppt_h</p:attrName>
                                        </p:attrNameLst>
                                      </p:cBhvr>
                                      <p:tavLst>
                                        <p:tav tm="0">
                                          <p:val>
                                            <p:fltVal val="0"/>
                                          </p:val>
                                        </p:tav>
                                        <p:tav tm="100000">
                                          <p:val>
                                            <p:strVal val="#ppt_h"/>
                                          </p:val>
                                        </p:tav>
                                      </p:tavLst>
                                    </p:anim>
                                    <p:anim calcmode="lin" valueType="num">
                                      <p:cBhvr>
                                        <p:cTn id="249" dur="1000" fill="hold"/>
                                        <p:tgtEl>
                                          <p:spTgt spid="43"/>
                                        </p:tgtEl>
                                        <p:attrNameLst>
                                          <p:attrName>style.rotation</p:attrName>
                                        </p:attrNameLst>
                                      </p:cBhvr>
                                      <p:tavLst>
                                        <p:tav tm="0">
                                          <p:val>
                                            <p:fltVal val="90"/>
                                          </p:val>
                                        </p:tav>
                                        <p:tav tm="100000">
                                          <p:val>
                                            <p:fltVal val="0"/>
                                          </p:val>
                                        </p:tav>
                                      </p:tavLst>
                                    </p:anim>
                                    <p:animEffect transition="in" filter="fade">
                                      <p:cBhvr>
                                        <p:cTn id="250" dur="1000"/>
                                        <p:tgtEl>
                                          <p:spTgt spid="43"/>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44"/>
                                        </p:tgtEl>
                                        <p:attrNameLst>
                                          <p:attrName>style.visibility</p:attrName>
                                        </p:attrNameLst>
                                      </p:cBhvr>
                                      <p:to>
                                        <p:strVal val="visible"/>
                                      </p:to>
                                    </p:set>
                                    <p:anim calcmode="lin" valueType="num">
                                      <p:cBhvr>
                                        <p:cTn id="253" dur="1000" fill="hold"/>
                                        <p:tgtEl>
                                          <p:spTgt spid="44"/>
                                        </p:tgtEl>
                                        <p:attrNameLst>
                                          <p:attrName>ppt_w</p:attrName>
                                        </p:attrNameLst>
                                      </p:cBhvr>
                                      <p:tavLst>
                                        <p:tav tm="0">
                                          <p:val>
                                            <p:fltVal val="0"/>
                                          </p:val>
                                        </p:tav>
                                        <p:tav tm="100000">
                                          <p:val>
                                            <p:strVal val="#ppt_w"/>
                                          </p:val>
                                        </p:tav>
                                      </p:tavLst>
                                    </p:anim>
                                    <p:anim calcmode="lin" valueType="num">
                                      <p:cBhvr>
                                        <p:cTn id="254" dur="1000" fill="hold"/>
                                        <p:tgtEl>
                                          <p:spTgt spid="44"/>
                                        </p:tgtEl>
                                        <p:attrNameLst>
                                          <p:attrName>ppt_h</p:attrName>
                                        </p:attrNameLst>
                                      </p:cBhvr>
                                      <p:tavLst>
                                        <p:tav tm="0">
                                          <p:val>
                                            <p:fltVal val="0"/>
                                          </p:val>
                                        </p:tav>
                                        <p:tav tm="100000">
                                          <p:val>
                                            <p:strVal val="#ppt_h"/>
                                          </p:val>
                                        </p:tav>
                                      </p:tavLst>
                                    </p:anim>
                                    <p:anim calcmode="lin" valueType="num">
                                      <p:cBhvr>
                                        <p:cTn id="255" dur="1000" fill="hold"/>
                                        <p:tgtEl>
                                          <p:spTgt spid="44"/>
                                        </p:tgtEl>
                                        <p:attrNameLst>
                                          <p:attrName>style.rotation</p:attrName>
                                        </p:attrNameLst>
                                      </p:cBhvr>
                                      <p:tavLst>
                                        <p:tav tm="0">
                                          <p:val>
                                            <p:fltVal val="90"/>
                                          </p:val>
                                        </p:tav>
                                        <p:tav tm="100000">
                                          <p:val>
                                            <p:fltVal val="0"/>
                                          </p:val>
                                        </p:tav>
                                      </p:tavLst>
                                    </p:anim>
                                    <p:animEffect transition="in" filter="fade">
                                      <p:cBhvr>
                                        <p:cTn id="256" dur="1000"/>
                                        <p:tgtEl>
                                          <p:spTgt spid="44"/>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45"/>
                                        </p:tgtEl>
                                        <p:attrNameLst>
                                          <p:attrName>style.visibility</p:attrName>
                                        </p:attrNameLst>
                                      </p:cBhvr>
                                      <p:to>
                                        <p:strVal val="visible"/>
                                      </p:to>
                                    </p:set>
                                    <p:anim calcmode="lin" valueType="num">
                                      <p:cBhvr>
                                        <p:cTn id="259" dur="1000" fill="hold"/>
                                        <p:tgtEl>
                                          <p:spTgt spid="45"/>
                                        </p:tgtEl>
                                        <p:attrNameLst>
                                          <p:attrName>ppt_w</p:attrName>
                                        </p:attrNameLst>
                                      </p:cBhvr>
                                      <p:tavLst>
                                        <p:tav tm="0">
                                          <p:val>
                                            <p:fltVal val="0"/>
                                          </p:val>
                                        </p:tav>
                                        <p:tav tm="100000">
                                          <p:val>
                                            <p:strVal val="#ppt_w"/>
                                          </p:val>
                                        </p:tav>
                                      </p:tavLst>
                                    </p:anim>
                                    <p:anim calcmode="lin" valueType="num">
                                      <p:cBhvr>
                                        <p:cTn id="260" dur="1000" fill="hold"/>
                                        <p:tgtEl>
                                          <p:spTgt spid="45"/>
                                        </p:tgtEl>
                                        <p:attrNameLst>
                                          <p:attrName>ppt_h</p:attrName>
                                        </p:attrNameLst>
                                      </p:cBhvr>
                                      <p:tavLst>
                                        <p:tav tm="0">
                                          <p:val>
                                            <p:fltVal val="0"/>
                                          </p:val>
                                        </p:tav>
                                        <p:tav tm="100000">
                                          <p:val>
                                            <p:strVal val="#ppt_h"/>
                                          </p:val>
                                        </p:tav>
                                      </p:tavLst>
                                    </p:anim>
                                    <p:anim calcmode="lin" valueType="num">
                                      <p:cBhvr>
                                        <p:cTn id="261" dur="1000" fill="hold"/>
                                        <p:tgtEl>
                                          <p:spTgt spid="45"/>
                                        </p:tgtEl>
                                        <p:attrNameLst>
                                          <p:attrName>style.rotation</p:attrName>
                                        </p:attrNameLst>
                                      </p:cBhvr>
                                      <p:tavLst>
                                        <p:tav tm="0">
                                          <p:val>
                                            <p:fltVal val="90"/>
                                          </p:val>
                                        </p:tav>
                                        <p:tav tm="100000">
                                          <p:val>
                                            <p:fltVal val="0"/>
                                          </p:val>
                                        </p:tav>
                                      </p:tavLst>
                                    </p:anim>
                                    <p:animEffect transition="in" filter="fade">
                                      <p:cBhvr>
                                        <p:cTn id="262" dur="1000"/>
                                        <p:tgtEl>
                                          <p:spTgt spid="45"/>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46"/>
                                        </p:tgtEl>
                                        <p:attrNameLst>
                                          <p:attrName>style.visibility</p:attrName>
                                        </p:attrNameLst>
                                      </p:cBhvr>
                                      <p:to>
                                        <p:strVal val="visible"/>
                                      </p:to>
                                    </p:set>
                                    <p:anim calcmode="lin" valueType="num">
                                      <p:cBhvr>
                                        <p:cTn id="265" dur="1000" fill="hold"/>
                                        <p:tgtEl>
                                          <p:spTgt spid="46"/>
                                        </p:tgtEl>
                                        <p:attrNameLst>
                                          <p:attrName>ppt_w</p:attrName>
                                        </p:attrNameLst>
                                      </p:cBhvr>
                                      <p:tavLst>
                                        <p:tav tm="0">
                                          <p:val>
                                            <p:fltVal val="0"/>
                                          </p:val>
                                        </p:tav>
                                        <p:tav tm="100000">
                                          <p:val>
                                            <p:strVal val="#ppt_w"/>
                                          </p:val>
                                        </p:tav>
                                      </p:tavLst>
                                    </p:anim>
                                    <p:anim calcmode="lin" valueType="num">
                                      <p:cBhvr>
                                        <p:cTn id="266" dur="1000" fill="hold"/>
                                        <p:tgtEl>
                                          <p:spTgt spid="46"/>
                                        </p:tgtEl>
                                        <p:attrNameLst>
                                          <p:attrName>ppt_h</p:attrName>
                                        </p:attrNameLst>
                                      </p:cBhvr>
                                      <p:tavLst>
                                        <p:tav tm="0">
                                          <p:val>
                                            <p:fltVal val="0"/>
                                          </p:val>
                                        </p:tav>
                                        <p:tav tm="100000">
                                          <p:val>
                                            <p:strVal val="#ppt_h"/>
                                          </p:val>
                                        </p:tav>
                                      </p:tavLst>
                                    </p:anim>
                                    <p:anim calcmode="lin" valueType="num">
                                      <p:cBhvr>
                                        <p:cTn id="267" dur="1000" fill="hold"/>
                                        <p:tgtEl>
                                          <p:spTgt spid="46"/>
                                        </p:tgtEl>
                                        <p:attrNameLst>
                                          <p:attrName>style.rotation</p:attrName>
                                        </p:attrNameLst>
                                      </p:cBhvr>
                                      <p:tavLst>
                                        <p:tav tm="0">
                                          <p:val>
                                            <p:fltVal val="90"/>
                                          </p:val>
                                        </p:tav>
                                        <p:tav tm="100000">
                                          <p:val>
                                            <p:fltVal val="0"/>
                                          </p:val>
                                        </p:tav>
                                      </p:tavLst>
                                    </p:anim>
                                    <p:animEffect transition="in" filter="fade">
                                      <p:cBhvr>
                                        <p:cTn id="268" dur="1000"/>
                                        <p:tgtEl>
                                          <p:spTgt spid="46"/>
                                        </p:tgtEl>
                                      </p:cBhvr>
                                    </p:animEffect>
                                  </p:childTnLst>
                                </p:cTn>
                              </p:par>
                              <p:par>
                                <p:cTn id="269" presetID="31" presetClass="entr" presetSubtype="0" fill="hold" nodeType="withEffect">
                                  <p:stCondLst>
                                    <p:cond delay="0"/>
                                  </p:stCondLst>
                                  <p:childTnLst>
                                    <p:set>
                                      <p:cBhvr>
                                        <p:cTn id="270" dur="1" fill="hold">
                                          <p:stCondLst>
                                            <p:cond delay="0"/>
                                          </p:stCondLst>
                                        </p:cTn>
                                        <p:tgtEl>
                                          <p:spTgt spid="5166"/>
                                        </p:tgtEl>
                                        <p:attrNameLst>
                                          <p:attrName>style.visibility</p:attrName>
                                        </p:attrNameLst>
                                      </p:cBhvr>
                                      <p:to>
                                        <p:strVal val="visible"/>
                                      </p:to>
                                    </p:set>
                                    <p:anim calcmode="lin" valueType="num">
                                      <p:cBhvr>
                                        <p:cTn id="271" dur="1000" fill="hold"/>
                                        <p:tgtEl>
                                          <p:spTgt spid="5166"/>
                                        </p:tgtEl>
                                        <p:attrNameLst>
                                          <p:attrName>ppt_w</p:attrName>
                                        </p:attrNameLst>
                                      </p:cBhvr>
                                      <p:tavLst>
                                        <p:tav tm="0">
                                          <p:val>
                                            <p:fltVal val="0"/>
                                          </p:val>
                                        </p:tav>
                                        <p:tav tm="100000">
                                          <p:val>
                                            <p:strVal val="#ppt_w"/>
                                          </p:val>
                                        </p:tav>
                                      </p:tavLst>
                                    </p:anim>
                                    <p:anim calcmode="lin" valueType="num">
                                      <p:cBhvr>
                                        <p:cTn id="272" dur="1000" fill="hold"/>
                                        <p:tgtEl>
                                          <p:spTgt spid="5166"/>
                                        </p:tgtEl>
                                        <p:attrNameLst>
                                          <p:attrName>ppt_h</p:attrName>
                                        </p:attrNameLst>
                                      </p:cBhvr>
                                      <p:tavLst>
                                        <p:tav tm="0">
                                          <p:val>
                                            <p:fltVal val="0"/>
                                          </p:val>
                                        </p:tav>
                                        <p:tav tm="100000">
                                          <p:val>
                                            <p:strVal val="#ppt_h"/>
                                          </p:val>
                                        </p:tav>
                                      </p:tavLst>
                                    </p:anim>
                                    <p:anim calcmode="lin" valueType="num">
                                      <p:cBhvr>
                                        <p:cTn id="273" dur="1000" fill="hold"/>
                                        <p:tgtEl>
                                          <p:spTgt spid="5166"/>
                                        </p:tgtEl>
                                        <p:attrNameLst>
                                          <p:attrName>style.rotation</p:attrName>
                                        </p:attrNameLst>
                                      </p:cBhvr>
                                      <p:tavLst>
                                        <p:tav tm="0">
                                          <p:val>
                                            <p:fltVal val="90"/>
                                          </p:val>
                                        </p:tav>
                                        <p:tav tm="100000">
                                          <p:val>
                                            <p:fltVal val="0"/>
                                          </p:val>
                                        </p:tav>
                                      </p:tavLst>
                                    </p:anim>
                                    <p:animEffect transition="in" filter="fade">
                                      <p:cBhvr>
                                        <p:cTn id="274" dur="1000"/>
                                        <p:tgtEl>
                                          <p:spTgt spid="5166"/>
                                        </p:tgtEl>
                                      </p:cBhvr>
                                    </p:animEffect>
                                  </p:childTnLst>
                                </p:cTn>
                              </p:par>
                              <p:par>
                                <p:cTn id="275" presetID="31" presetClass="entr" presetSubtype="0" fill="hold" nodeType="withEffect">
                                  <p:stCondLst>
                                    <p:cond delay="0"/>
                                  </p:stCondLst>
                                  <p:childTnLst>
                                    <p:set>
                                      <p:cBhvr>
                                        <p:cTn id="276" dur="1" fill="hold">
                                          <p:stCondLst>
                                            <p:cond delay="0"/>
                                          </p:stCondLst>
                                        </p:cTn>
                                        <p:tgtEl>
                                          <p:spTgt spid="5167"/>
                                        </p:tgtEl>
                                        <p:attrNameLst>
                                          <p:attrName>style.visibility</p:attrName>
                                        </p:attrNameLst>
                                      </p:cBhvr>
                                      <p:to>
                                        <p:strVal val="visible"/>
                                      </p:to>
                                    </p:set>
                                    <p:anim calcmode="lin" valueType="num">
                                      <p:cBhvr>
                                        <p:cTn id="277" dur="1000" fill="hold"/>
                                        <p:tgtEl>
                                          <p:spTgt spid="5167"/>
                                        </p:tgtEl>
                                        <p:attrNameLst>
                                          <p:attrName>ppt_w</p:attrName>
                                        </p:attrNameLst>
                                      </p:cBhvr>
                                      <p:tavLst>
                                        <p:tav tm="0">
                                          <p:val>
                                            <p:fltVal val="0"/>
                                          </p:val>
                                        </p:tav>
                                        <p:tav tm="100000">
                                          <p:val>
                                            <p:strVal val="#ppt_w"/>
                                          </p:val>
                                        </p:tav>
                                      </p:tavLst>
                                    </p:anim>
                                    <p:anim calcmode="lin" valueType="num">
                                      <p:cBhvr>
                                        <p:cTn id="278" dur="1000" fill="hold"/>
                                        <p:tgtEl>
                                          <p:spTgt spid="5167"/>
                                        </p:tgtEl>
                                        <p:attrNameLst>
                                          <p:attrName>ppt_h</p:attrName>
                                        </p:attrNameLst>
                                      </p:cBhvr>
                                      <p:tavLst>
                                        <p:tav tm="0">
                                          <p:val>
                                            <p:fltVal val="0"/>
                                          </p:val>
                                        </p:tav>
                                        <p:tav tm="100000">
                                          <p:val>
                                            <p:strVal val="#ppt_h"/>
                                          </p:val>
                                        </p:tav>
                                      </p:tavLst>
                                    </p:anim>
                                    <p:anim calcmode="lin" valueType="num">
                                      <p:cBhvr>
                                        <p:cTn id="279" dur="1000" fill="hold"/>
                                        <p:tgtEl>
                                          <p:spTgt spid="5167"/>
                                        </p:tgtEl>
                                        <p:attrNameLst>
                                          <p:attrName>style.rotation</p:attrName>
                                        </p:attrNameLst>
                                      </p:cBhvr>
                                      <p:tavLst>
                                        <p:tav tm="0">
                                          <p:val>
                                            <p:fltVal val="90"/>
                                          </p:val>
                                        </p:tav>
                                        <p:tav tm="100000">
                                          <p:val>
                                            <p:fltVal val="0"/>
                                          </p:val>
                                        </p:tav>
                                      </p:tavLst>
                                    </p:anim>
                                    <p:animEffect transition="in" filter="fade">
                                      <p:cBhvr>
                                        <p:cTn id="280" dur="1000"/>
                                        <p:tgtEl>
                                          <p:spTgt spid="5167"/>
                                        </p:tgtEl>
                                      </p:cBhvr>
                                    </p:animEffect>
                                  </p:childTnLst>
                                </p:cTn>
                              </p:par>
                              <p:par>
                                <p:cTn id="281" presetID="31" presetClass="entr" presetSubtype="0" fill="hold" grpId="0" nodeType="withEffect">
                                  <p:stCondLst>
                                    <p:cond delay="0"/>
                                  </p:stCondLst>
                                  <p:childTnLst>
                                    <p:set>
                                      <p:cBhvr>
                                        <p:cTn id="282" dur="1" fill="hold">
                                          <p:stCondLst>
                                            <p:cond delay="0"/>
                                          </p:stCondLst>
                                        </p:cTn>
                                        <p:tgtEl>
                                          <p:spTgt spid="47"/>
                                        </p:tgtEl>
                                        <p:attrNameLst>
                                          <p:attrName>style.visibility</p:attrName>
                                        </p:attrNameLst>
                                      </p:cBhvr>
                                      <p:to>
                                        <p:strVal val="visible"/>
                                      </p:to>
                                    </p:set>
                                    <p:anim calcmode="lin" valueType="num">
                                      <p:cBhvr>
                                        <p:cTn id="283" dur="1000" fill="hold"/>
                                        <p:tgtEl>
                                          <p:spTgt spid="47"/>
                                        </p:tgtEl>
                                        <p:attrNameLst>
                                          <p:attrName>ppt_w</p:attrName>
                                        </p:attrNameLst>
                                      </p:cBhvr>
                                      <p:tavLst>
                                        <p:tav tm="0">
                                          <p:val>
                                            <p:fltVal val="0"/>
                                          </p:val>
                                        </p:tav>
                                        <p:tav tm="100000">
                                          <p:val>
                                            <p:strVal val="#ppt_w"/>
                                          </p:val>
                                        </p:tav>
                                      </p:tavLst>
                                    </p:anim>
                                    <p:anim calcmode="lin" valueType="num">
                                      <p:cBhvr>
                                        <p:cTn id="284" dur="1000" fill="hold"/>
                                        <p:tgtEl>
                                          <p:spTgt spid="47"/>
                                        </p:tgtEl>
                                        <p:attrNameLst>
                                          <p:attrName>ppt_h</p:attrName>
                                        </p:attrNameLst>
                                      </p:cBhvr>
                                      <p:tavLst>
                                        <p:tav tm="0">
                                          <p:val>
                                            <p:fltVal val="0"/>
                                          </p:val>
                                        </p:tav>
                                        <p:tav tm="100000">
                                          <p:val>
                                            <p:strVal val="#ppt_h"/>
                                          </p:val>
                                        </p:tav>
                                      </p:tavLst>
                                    </p:anim>
                                    <p:anim calcmode="lin" valueType="num">
                                      <p:cBhvr>
                                        <p:cTn id="285" dur="1000" fill="hold"/>
                                        <p:tgtEl>
                                          <p:spTgt spid="47"/>
                                        </p:tgtEl>
                                        <p:attrNameLst>
                                          <p:attrName>style.rotation</p:attrName>
                                        </p:attrNameLst>
                                      </p:cBhvr>
                                      <p:tavLst>
                                        <p:tav tm="0">
                                          <p:val>
                                            <p:fltVal val="90"/>
                                          </p:val>
                                        </p:tav>
                                        <p:tav tm="100000">
                                          <p:val>
                                            <p:fltVal val="0"/>
                                          </p:val>
                                        </p:tav>
                                      </p:tavLst>
                                    </p:anim>
                                    <p:animEffect transition="in" filter="fade">
                                      <p:cBhvr>
                                        <p:cTn id="286" dur="1000"/>
                                        <p:tgtEl>
                                          <p:spTgt spid="47"/>
                                        </p:tgtEl>
                                      </p:cBhvr>
                                    </p:animEffect>
                                  </p:childTnLst>
                                </p:cTn>
                              </p:par>
                              <p:par>
                                <p:cTn id="287" presetID="31" presetClass="entr" presetSubtype="0" fill="hold" grpId="0" nodeType="withEffect">
                                  <p:stCondLst>
                                    <p:cond delay="0"/>
                                  </p:stCondLst>
                                  <p:childTnLst>
                                    <p:set>
                                      <p:cBhvr>
                                        <p:cTn id="288" dur="1" fill="hold">
                                          <p:stCondLst>
                                            <p:cond delay="0"/>
                                          </p:stCondLst>
                                        </p:cTn>
                                        <p:tgtEl>
                                          <p:spTgt spid="48"/>
                                        </p:tgtEl>
                                        <p:attrNameLst>
                                          <p:attrName>style.visibility</p:attrName>
                                        </p:attrNameLst>
                                      </p:cBhvr>
                                      <p:to>
                                        <p:strVal val="visible"/>
                                      </p:to>
                                    </p:set>
                                    <p:anim calcmode="lin" valueType="num">
                                      <p:cBhvr>
                                        <p:cTn id="289" dur="1000" fill="hold"/>
                                        <p:tgtEl>
                                          <p:spTgt spid="48"/>
                                        </p:tgtEl>
                                        <p:attrNameLst>
                                          <p:attrName>ppt_w</p:attrName>
                                        </p:attrNameLst>
                                      </p:cBhvr>
                                      <p:tavLst>
                                        <p:tav tm="0">
                                          <p:val>
                                            <p:fltVal val="0"/>
                                          </p:val>
                                        </p:tav>
                                        <p:tav tm="100000">
                                          <p:val>
                                            <p:strVal val="#ppt_w"/>
                                          </p:val>
                                        </p:tav>
                                      </p:tavLst>
                                    </p:anim>
                                    <p:anim calcmode="lin" valueType="num">
                                      <p:cBhvr>
                                        <p:cTn id="290" dur="1000" fill="hold"/>
                                        <p:tgtEl>
                                          <p:spTgt spid="48"/>
                                        </p:tgtEl>
                                        <p:attrNameLst>
                                          <p:attrName>ppt_h</p:attrName>
                                        </p:attrNameLst>
                                      </p:cBhvr>
                                      <p:tavLst>
                                        <p:tav tm="0">
                                          <p:val>
                                            <p:fltVal val="0"/>
                                          </p:val>
                                        </p:tav>
                                        <p:tav tm="100000">
                                          <p:val>
                                            <p:strVal val="#ppt_h"/>
                                          </p:val>
                                        </p:tav>
                                      </p:tavLst>
                                    </p:anim>
                                    <p:anim calcmode="lin" valueType="num">
                                      <p:cBhvr>
                                        <p:cTn id="291" dur="1000" fill="hold"/>
                                        <p:tgtEl>
                                          <p:spTgt spid="48"/>
                                        </p:tgtEl>
                                        <p:attrNameLst>
                                          <p:attrName>style.rotation</p:attrName>
                                        </p:attrNameLst>
                                      </p:cBhvr>
                                      <p:tavLst>
                                        <p:tav tm="0">
                                          <p:val>
                                            <p:fltVal val="90"/>
                                          </p:val>
                                        </p:tav>
                                        <p:tav tm="100000">
                                          <p:val>
                                            <p:fltVal val="0"/>
                                          </p:val>
                                        </p:tav>
                                      </p:tavLst>
                                    </p:anim>
                                    <p:animEffect transition="in" filter="fade">
                                      <p:cBhvr>
                                        <p:cTn id="292" dur="1000"/>
                                        <p:tgtEl>
                                          <p:spTgt spid="48"/>
                                        </p:tgtEl>
                                      </p:cBhvr>
                                    </p:animEffect>
                                  </p:childTnLst>
                                </p:cTn>
                              </p:par>
                              <p:par>
                                <p:cTn id="293" presetID="31" presetClass="entr" presetSubtype="0" fill="hold" grpId="0" nodeType="withEffect">
                                  <p:stCondLst>
                                    <p:cond delay="0"/>
                                  </p:stCondLst>
                                  <p:childTnLst>
                                    <p:set>
                                      <p:cBhvr>
                                        <p:cTn id="294" dur="1" fill="hold">
                                          <p:stCondLst>
                                            <p:cond delay="0"/>
                                          </p:stCondLst>
                                        </p:cTn>
                                        <p:tgtEl>
                                          <p:spTgt spid="49"/>
                                        </p:tgtEl>
                                        <p:attrNameLst>
                                          <p:attrName>style.visibility</p:attrName>
                                        </p:attrNameLst>
                                      </p:cBhvr>
                                      <p:to>
                                        <p:strVal val="visible"/>
                                      </p:to>
                                    </p:set>
                                    <p:anim calcmode="lin" valueType="num">
                                      <p:cBhvr>
                                        <p:cTn id="295" dur="1000" fill="hold"/>
                                        <p:tgtEl>
                                          <p:spTgt spid="49"/>
                                        </p:tgtEl>
                                        <p:attrNameLst>
                                          <p:attrName>ppt_w</p:attrName>
                                        </p:attrNameLst>
                                      </p:cBhvr>
                                      <p:tavLst>
                                        <p:tav tm="0">
                                          <p:val>
                                            <p:fltVal val="0"/>
                                          </p:val>
                                        </p:tav>
                                        <p:tav tm="100000">
                                          <p:val>
                                            <p:strVal val="#ppt_w"/>
                                          </p:val>
                                        </p:tav>
                                      </p:tavLst>
                                    </p:anim>
                                    <p:anim calcmode="lin" valueType="num">
                                      <p:cBhvr>
                                        <p:cTn id="296" dur="1000" fill="hold"/>
                                        <p:tgtEl>
                                          <p:spTgt spid="49"/>
                                        </p:tgtEl>
                                        <p:attrNameLst>
                                          <p:attrName>ppt_h</p:attrName>
                                        </p:attrNameLst>
                                      </p:cBhvr>
                                      <p:tavLst>
                                        <p:tav tm="0">
                                          <p:val>
                                            <p:fltVal val="0"/>
                                          </p:val>
                                        </p:tav>
                                        <p:tav tm="100000">
                                          <p:val>
                                            <p:strVal val="#ppt_h"/>
                                          </p:val>
                                        </p:tav>
                                      </p:tavLst>
                                    </p:anim>
                                    <p:anim calcmode="lin" valueType="num">
                                      <p:cBhvr>
                                        <p:cTn id="297" dur="1000" fill="hold"/>
                                        <p:tgtEl>
                                          <p:spTgt spid="49"/>
                                        </p:tgtEl>
                                        <p:attrNameLst>
                                          <p:attrName>style.rotation</p:attrName>
                                        </p:attrNameLst>
                                      </p:cBhvr>
                                      <p:tavLst>
                                        <p:tav tm="0">
                                          <p:val>
                                            <p:fltVal val="90"/>
                                          </p:val>
                                        </p:tav>
                                        <p:tav tm="100000">
                                          <p:val>
                                            <p:fltVal val="0"/>
                                          </p:val>
                                        </p:tav>
                                      </p:tavLst>
                                    </p:anim>
                                    <p:animEffect transition="in" filter="fade">
                                      <p:cBhvr>
                                        <p:cTn id="298" dur="1000"/>
                                        <p:tgtEl>
                                          <p:spTgt spid="49"/>
                                        </p:tgtEl>
                                      </p:cBhvr>
                                    </p:animEffect>
                                  </p:childTnLst>
                                </p:cTn>
                              </p:par>
                              <p:par>
                                <p:cTn id="299" presetID="31" presetClass="entr" presetSubtype="0" fill="hold" grpId="0" nodeType="withEffect">
                                  <p:stCondLst>
                                    <p:cond delay="0"/>
                                  </p:stCondLst>
                                  <p:childTnLst>
                                    <p:set>
                                      <p:cBhvr>
                                        <p:cTn id="300" dur="1" fill="hold">
                                          <p:stCondLst>
                                            <p:cond delay="0"/>
                                          </p:stCondLst>
                                        </p:cTn>
                                        <p:tgtEl>
                                          <p:spTgt spid="50"/>
                                        </p:tgtEl>
                                        <p:attrNameLst>
                                          <p:attrName>style.visibility</p:attrName>
                                        </p:attrNameLst>
                                      </p:cBhvr>
                                      <p:to>
                                        <p:strVal val="visible"/>
                                      </p:to>
                                    </p:set>
                                    <p:anim calcmode="lin" valueType="num">
                                      <p:cBhvr>
                                        <p:cTn id="301" dur="1000" fill="hold"/>
                                        <p:tgtEl>
                                          <p:spTgt spid="50"/>
                                        </p:tgtEl>
                                        <p:attrNameLst>
                                          <p:attrName>ppt_w</p:attrName>
                                        </p:attrNameLst>
                                      </p:cBhvr>
                                      <p:tavLst>
                                        <p:tav tm="0">
                                          <p:val>
                                            <p:fltVal val="0"/>
                                          </p:val>
                                        </p:tav>
                                        <p:tav tm="100000">
                                          <p:val>
                                            <p:strVal val="#ppt_w"/>
                                          </p:val>
                                        </p:tav>
                                      </p:tavLst>
                                    </p:anim>
                                    <p:anim calcmode="lin" valueType="num">
                                      <p:cBhvr>
                                        <p:cTn id="302" dur="1000" fill="hold"/>
                                        <p:tgtEl>
                                          <p:spTgt spid="50"/>
                                        </p:tgtEl>
                                        <p:attrNameLst>
                                          <p:attrName>ppt_h</p:attrName>
                                        </p:attrNameLst>
                                      </p:cBhvr>
                                      <p:tavLst>
                                        <p:tav tm="0">
                                          <p:val>
                                            <p:fltVal val="0"/>
                                          </p:val>
                                        </p:tav>
                                        <p:tav tm="100000">
                                          <p:val>
                                            <p:strVal val="#ppt_h"/>
                                          </p:val>
                                        </p:tav>
                                      </p:tavLst>
                                    </p:anim>
                                    <p:anim calcmode="lin" valueType="num">
                                      <p:cBhvr>
                                        <p:cTn id="303" dur="1000" fill="hold"/>
                                        <p:tgtEl>
                                          <p:spTgt spid="50"/>
                                        </p:tgtEl>
                                        <p:attrNameLst>
                                          <p:attrName>style.rotation</p:attrName>
                                        </p:attrNameLst>
                                      </p:cBhvr>
                                      <p:tavLst>
                                        <p:tav tm="0">
                                          <p:val>
                                            <p:fltVal val="90"/>
                                          </p:val>
                                        </p:tav>
                                        <p:tav tm="100000">
                                          <p:val>
                                            <p:fltVal val="0"/>
                                          </p:val>
                                        </p:tav>
                                      </p:tavLst>
                                    </p:anim>
                                    <p:animEffect transition="in" filter="fade">
                                      <p:cBhvr>
                                        <p:cTn id="304" dur="1000"/>
                                        <p:tgtEl>
                                          <p:spTgt spid="50"/>
                                        </p:tgtEl>
                                      </p:cBhvr>
                                    </p:animEffect>
                                  </p:childTnLst>
                                </p:cTn>
                              </p:par>
                              <p:par>
                                <p:cTn id="305" presetID="31" presetClass="entr" presetSubtype="0" fill="hold" grpId="0" nodeType="withEffect">
                                  <p:stCondLst>
                                    <p:cond delay="0"/>
                                  </p:stCondLst>
                                  <p:childTnLst>
                                    <p:set>
                                      <p:cBhvr>
                                        <p:cTn id="306" dur="1" fill="hold">
                                          <p:stCondLst>
                                            <p:cond delay="0"/>
                                          </p:stCondLst>
                                        </p:cTn>
                                        <p:tgtEl>
                                          <p:spTgt spid="51"/>
                                        </p:tgtEl>
                                        <p:attrNameLst>
                                          <p:attrName>style.visibility</p:attrName>
                                        </p:attrNameLst>
                                      </p:cBhvr>
                                      <p:to>
                                        <p:strVal val="visible"/>
                                      </p:to>
                                    </p:set>
                                    <p:anim calcmode="lin" valueType="num">
                                      <p:cBhvr>
                                        <p:cTn id="307" dur="1000" fill="hold"/>
                                        <p:tgtEl>
                                          <p:spTgt spid="51"/>
                                        </p:tgtEl>
                                        <p:attrNameLst>
                                          <p:attrName>ppt_w</p:attrName>
                                        </p:attrNameLst>
                                      </p:cBhvr>
                                      <p:tavLst>
                                        <p:tav tm="0">
                                          <p:val>
                                            <p:fltVal val="0"/>
                                          </p:val>
                                        </p:tav>
                                        <p:tav tm="100000">
                                          <p:val>
                                            <p:strVal val="#ppt_w"/>
                                          </p:val>
                                        </p:tav>
                                      </p:tavLst>
                                    </p:anim>
                                    <p:anim calcmode="lin" valueType="num">
                                      <p:cBhvr>
                                        <p:cTn id="308" dur="1000" fill="hold"/>
                                        <p:tgtEl>
                                          <p:spTgt spid="51"/>
                                        </p:tgtEl>
                                        <p:attrNameLst>
                                          <p:attrName>ppt_h</p:attrName>
                                        </p:attrNameLst>
                                      </p:cBhvr>
                                      <p:tavLst>
                                        <p:tav tm="0">
                                          <p:val>
                                            <p:fltVal val="0"/>
                                          </p:val>
                                        </p:tav>
                                        <p:tav tm="100000">
                                          <p:val>
                                            <p:strVal val="#ppt_h"/>
                                          </p:val>
                                        </p:tav>
                                      </p:tavLst>
                                    </p:anim>
                                    <p:anim calcmode="lin" valueType="num">
                                      <p:cBhvr>
                                        <p:cTn id="309" dur="1000" fill="hold"/>
                                        <p:tgtEl>
                                          <p:spTgt spid="51"/>
                                        </p:tgtEl>
                                        <p:attrNameLst>
                                          <p:attrName>style.rotation</p:attrName>
                                        </p:attrNameLst>
                                      </p:cBhvr>
                                      <p:tavLst>
                                        <p:tav tm="0">
                                          <p:val>
                                            <p:fltVal val="90"/>
                                          </p:val>
                                        </p:tav>
                                        <p:tav tm="100000">
                                          <p:val>
                                            <p:fltVal val="0"/>
                                          </p:val>
                                        </p:tav>
                                      </p:tavLst>
                                    </p:anim>
                                    <p:animEffect transition="in" filter="fade">
                                      <p:cBhvr>
                                        <p:cTn id="310" dur="1000"/>
                                        <p:tgtEl>
                                          <p:spTgt spid="51"/>
                                        </p:tgtEl>
                                      </p:cBhvr>
                                    </p:animEffect>
                                  </p:childTnLst>
                                </p:cTn>
                              </p:par>
                              <p:par>
                                <p:cTn id="311" presetID="31" presetClass="entr" presetSubtype="0" fill="hold" grpId="0" nodeType="withEffect">
                                  <p:stCondLst>
                                    <p:cond delay="0"/>
                                  </p:stCondLst>
                                  <p:childTnLst>
                                    <p:set>
                                      <p:cBhvr>
                                        <p:cTn id="312" dur="1" fill="hold">
                                          <p:stCondLst>
                                            <p:cond delay="0"/>
                                          </p:stCondLst>
                                        </p:cTn>
                                        <p:tgtEl>
                                          <p:spTgt spid="52"/>
                                        </p:tgtEl>
                                        <p:attrNameLst>
                                          <p:attrName>style.visibility</p:attrName>
                                        </p:attrNameLst>
                                      </p:cBhvr>
                                      <p:to>
                                        <p:strVal val="visible"/>
                                      </p:to>
                                    </p:set>
                                    <p:anim calcmode="lin" valueType="num">
                                      <p:cBhvr>
                                        <p:cTn id="313" dur="1000" fill="hold"/>
                                        <p:tgtEl>
                                          <p:spTgt spid="52"/>
                                        </p:tgtEl>
                                        <p:attrNameLst>
                                          <p:attrName>ppt_w</p:attrName>
                                        </p:attrNameLst>
                                      </p:cBhvr>
                                      <p:tavLst>
                                        <p:tav tm="0">
                                          <p:val>
                                            <p:fltVal val="0"/>
                                          </p:val>
                                        </p:tav>
                                        <p:tav tm="100000">
                                          <p:val>
                                            <p:strVal val="#ppt_w"/>
                                          </p:val>
                                        </p:tav>
                                      </p:tavLst>
                                    </p:anim>
                                    <p:anim calcmode="lin" valueType="num">
                                      <p:cBhvr>
                                        <p:cTn id="314" dur="1000" fill="hold"/>
                                        <p:tgtEl>
                                          <p:spTgt spid="52"/>
                                        </p:tgtEl>
                                        <p:attrNameLst>
                                          <p:attrName>ppt_h</p:attrName>
                                        </p:attrNameLst>
                                      </p:cBhvr>
                                      <p:tavLst>
                                        <p:tav tm="0">
                                          <p:val>
                                            <p:fltVal val="0"/>
                                          </p:val>
                                        </p:tav>
                                        <p:tav tm="100000">
                                          <p:val>
                                            <p:strVal val="#ppt_h"/>
                                          </p:val>
                                        </p:tav>
                                      </p:tavLst>
                                    </p:anim>
                                    <p:anim calcmode="lin" valueType="num">
                                      <p:cBhvr>
                                        <p:cTn id="315" dur="1000" fill="hold"/>
                                        <p:tgtEl>
                                          <p:spTgt spid="52"/>
                                        </p:tgtEl>
                                        <p:attrNameLst>
                                          <p:attrName>style.rotation</p:attrName>
                                        </p:attrNameLst>
                                      </p:cBhvr>
                                      <p:tavLst>
                                        <p:tav tm="0">
                                          <p:val>
                                            <p:fltVal val="90"/>
                                          </p:val>
                                        </p:tav>
                                        <p:tav tm="100000">
                                          <p:val>
                                            <p:fltVal val="0"/>
                                          </p:val>
                                        </p:tav>
                                      </p:tavLst>
                                    </p:anim>
                                    <p:animEffect transition="in" filter="fade">
                                      <p:cBhvr>
                                        <p:cTn id="316" dur="1000"/>
                                        <p:tgtEl>
                                          <p:spTgt spid="52"/>
                                        </p:tgtEl>
                                      </p:cBhvr>
                                    </p:animEffect>
                                  </p:childTnLst>
                                </p:cTn>
                              </p:par>
                              <p:par>
                                <p:cTn id="317" presetID="31" presetClass="entr" presetSubtype="0" fill="hold" grpId="0" nodeType="withEffect">
                                  <p:stCondLst>
                                    <p:cond delay="0"/>
                                  </p:stCondLst>
                                  <p:childTnLst>
                                    <p:set>
                                      <p:cBhvr>
                                        <p:cTn id="318" dur="1" fill="hold">
                                          <p:stCondLst>
                                            <p:cond delay="0"/>
                                          </p:stCondLst>
                                        </p:cTn>
                                        <p:tgtEl>
                                          <p:spTgt spid="53"/>
                                        </p:tgtEl>
                                        <p:attrNameLst>
                                          <p:attrName>style.visibility</p:attrName>
                                        </p:attrNameLst>
                                      </p:cBhvr>
                                      <p:to>
                                        <p:strVal val="visible"/>
                                      </p:to>
                                    </p:set>
                                    <p:anim calcmode="lin" valueType="num">
                                      <p:cBhvr>
                                        <p:cTn id="319" dur="1000" fill="hold"/>
                                        <p:tgtEl>
                                          <p:spTgt spid="53"/>
                                        </p:tgtEl>
                                        <p:attrNameLst>
                                          <p:attrName>ppt_w</p:attrName>
                                        </p:attrNameLst>
                                      </p:cBhvr>
                                      <p:tavLst>
                                        <p:tav tm="0">
                                          <p:val>
                                            <p:fltVal val="0"/>
                                          </p:val>
                                        </p:tav>
                                        <p:tav tm="100000">
                                          <p:val>
                                            <p:strVal val="#ppt_w"/>
                                          </p:val>
                                        </p:tav>
                                      </p:tavLst>
                                    </p:anim>
                                    <p:anim calcmode="lin" valueType="num">
                                      <p:cBhvr>
                                        <p:cTn id="320" dur="1000" fill="hold"/>
                                        <p:tgtEl>
                                          <p:spTgt spid="53"/>
                                        </p:tgtEl>
                                        <p:attrNameLst>
                                          <p:attrName>ppt_h</p:attrName>
                                        </p:attrNameLst>
                                      </p:cBhvr>
                                      <p:tavLst>
                                        <p:tav tm="0">
                                          <p:val>
                                            <p:fltVal val="0"/>
                                          </p:val>
                                        </p:tav>
                                        <p:tav tm="100000">
                                          <p:val>
                                            <p:strVal val="#ppt_h"/>
                                          </p:val>
                                        </p:tav>
                                      </p:tavLst>
                                    </p:anim>
                                    <p:anim calcmode="lin" valueType="num">
                                      <p:cBhvr>
                                        <p:cTn id="321" dur="1000" fill="hold"/>
                                        <p:tgtEl>
                                          <p:spTgt spid="53"/>
                                        </p:tgtEl>
                                        <p:attrNameLst>
                                          <p:attrName>style.rotation</p:attrName>
                                        </p:attrNameLst>
                                      </p:cBhvr>
                                      <p:tavLst>
                                        <p:tav tm="0">
                                          <p:val>
                                            <p:fltVal val="90"/>
                                          </p:val>
                                        </p:tav>
                                        <p:tav tm="100000">
                                          <p:val>
                                            <p:fltVal val="0"/>
                                          </p:val>
                                        </p:tav>
                                      </p:tavLst>
                                    </p:anim>
                                    <p:animEffect transition="in" filter="fade">
                                      <p:cBhvr>
                                        <p:cTn id="322" dur="1000"/>
                                        <p:tgtEl>
                                          <p:spTgt spid="53"/>
                                        </p:tgtEl>
                                      </p:cBhvr>
                                    </p:animEffect>
                                  </p:childTnLst>
                                </p:cTn>
                              </p:par>
                              <p:par>
                                <p:cTn id="323" presetID="31" presetClass="entr" presetSubtype="0" fill="hold" grpId="0" nodeType="withEffect">
                                  <p:stCondLst>
                                    <p:cond delay="0"/>
                                  </p:stCondLst>
                                  <p:childTnLst>
                                    <p:set>
                                      <p:cBhvr>
                                        <p:cTn id="324" dur="1" fill="hold">
                                          <p:stCondLst>
                                            <p:cond delay="0"/>
                                          </p:stCondLst>
                                        </p:cTn>
                                        <p:tgtEl>
                                          <p:spTgt spid="54"/>
                                        </p:tgtEl>
                                        <p:attrNameLst>
                                          <p:attrName>style.visibility</p:attrName>
                                        </p:attrNameLst>
                                      </p:cBhvr>
                                      <p:to>
                                        <p:strVal val="visible"/>
                                      </p:to>
                                    </p:set>
                                    <p:anim calcmode="lin" valueType="num">
                                      <p:cBhvr>
                                        <p:cTn id="325" dur="1000" fill="hold"/>
                                        <p:tgtEl>
                                          <p:spTgt spid="54"/>
                                        </p:tgtEl>
                                        <p:attrNameLst>
                                          <p:attrName>ppt_w</p:attrName>
                                        </p:attrNameLst>
                                      </p:cBhvr>
                                      <p:tavLst>
                                        <p:tav tm="0">
                                          <p:val>
                                            <p:fltVal val="0"/>
                                          </p:val>
                                        </p:tav>
                                        <p:tav tm="100000">
                                          <p:val>
                                            <p:strVal val="#ppt_w"/>
                                          </p:val>
                                        </p:tav>
                                      </p:tavLst>
                                    </p:anim>
                                    <p:anim calcmode="lin" valueType="num">
                                      <p:cBhvr>
                                        <p:cTn id="326" dur="1000" fill="hold"/>
                                        <p:tgtEl>
                                          <p:spTgt spid="54"/>
                                        </p:tgtEl>
                                        <p:attrNameLst>
                                          <p:attrName>ppt_h</p:attrName>
                                        </p:attrNameLst>
                                      </p:cBhvr>
                                      <p:tavLst>
                                        <p:tav tm="0">
                                          <p:val>
                                            <p:fltVal val="0"/>
                                          </p:val>
                                        </p:tav>
                                        <p:tav tm="100000">
                                          <p:val>
                                            <p:strVal val="#ppt_h"/>
                                          </p:val>
                                        </p:tav>
                                      </p:tavLst>
                                    </p:anim>
                                    <p:anim calcmode="lin" valueType="num">
                                      <p:cBhvr>
                                        <p:cTn id="327" dur="1000" fill="hold"/>
                                        <p:tgtEl>
                                          <p:spTgt spid="54"/>
                                        </p:tgtEl>
                                        <p:attrNameLst>
                                          <p:attrName>style.rotation</p:attrName>
                                        </p:attrNameLst>
                                      </p:cBhvr>
                                      <p:tavLst>
                                        <p:tav tm="0">
                                          <p:val>
                                            <p:fltVal val="90"/>
                                          </p:val>
                                        </p:tav>
                                        <p:tav tm="100000">
                                          <p:val>
                                            <p:fltVal val="0"/>
                                          </p:val>
                                        </p:tav>
                                      </p:tavLst>
                                    </p:anim>
                                    <p:animEffect transition="in" filter="fade">
                                      <p:cBhvr>
                                        <p:cTn id="328" dur="1000"/>
                                        <p:tgtEl>
                                          <p:spTgt spid="54"/>
                                        </p:tgtEl>
                                      </p:cBhvr>
                                    </p:animEffect>
                                  </p:childTnLst>
                                </p:cTn>
                              </p:par>
                              <p:par>
                                <p:cTn id="329" presetID="31" presetClass="entr" presetSubtype="0" fill="hold" grpId="0" nodeType="withEffect">
                                  <p:stCondLst>
                                    <p:cond delay="0"/>
                                  </p:stCondLst>
                                  <p:childTnLst>
                                    <p:set>
                                      <p:cBhvr>
                                        <p:cTn id="330" dur="1" fill="hold">
                                          <p:stCondLst>
                                            <p:cond delay="0"/>
                                          </p:stCondLst>
                                        </p:cTn>
                                        <p:tgtEl>
                                          <p:spTgt spid="55"/>
                                        </p:tgtEl>
                                        <p:attrNameLst>
                                          <p:attrName>style.visibility</p:attrName>
                                        </p:attrNameLst>
                                      </p:cBhvr>
                                      <p:to>
                                        <p:strVal val="visible"/>
                                      </p:to>
                                    </p:set>
                                    <p:anim calcmode="lin" valueType="num">
                                      <p:cBhvr>
                                        <p:cTn id="331" dur="1000" fill="hold"/>
                                        <p:tgtEl>
                                          <p:spTgt spid="55"/>
                                        </p:tgtEl>
                                        <p:attrNameLst>
                                          <p:attrName>ppt_w</p:attrName>
                                        </p:attrNameLst>
                                      </p:cBhvr>
                                      <p:tavLst>
                                        <p:tav tm="0">
                                          <p:val>
                                            <p:fltVal val="0"/>
                                          </p:val>
                                        </p:tav>
                                        <p:tav tm="100000">
                                          <p:val>
                                            <p:strVal val="#ppt_w"/>
                                          </p:val>
                                        </p:tav>
                                      </p:tavLst>
                                    </p:anim>
                                    <p:anim calcmode="lin" valueType="num">
                                      <p:cBhvr>
                                        <p:cTn id="332" dur="1000" fill="hold"/>
                                        <p:tgtEl>
                                          <p:spTgt spid="55"/>
                                        </p:tgtEl>
                                        <p:attrNameLst>
                                          <p:attrName>ppt_h</p:attrName>
                                        </p:attrNameLst>
                                      </p:cBhvr>
                                      <p:tavLst>
                                        <p:tav tm="0">
                                          <p:val>
                                            <p:fltVal val="0"/>
                                          </p:val>
                                        </p:tav>
                                        <p:tav tm="100000">
                                          <p:val>
                                            <p:strVal val="#ppt_h"/>
                                          </p:val>
                                        </p:tav>
                                      </p:tavLst>
                                    </p:anim>
                                    <p:anim calcmode="lin" valueType="num">
                                      <p:cBhvr>
                                        <p:cTn id="333" dur="1000" fill="hold"/>
                                        <p:tgtEl>
                                          <p:spTgt spid="55"/>
                                        </p:tgtEl>
                                        <p:attrNameLst>
                                          <p:attrName>style.rotation</p:attrName>
                                        </p:attrNameLst>
                                      </p:cBhvr>
                                      <p:tavLst>
                                        <p:tav tm="0">
                                          <p:val>
                                            <p:fltVal val="90"/>
                                          </p:val>
                                        </p:tav>
                                        <p:tav tm="100000">
                                          <p:val>
                                            <p:fltVal val="0"/>
                                          </p:val>
                                        </p:tav>
                                      </p:tavLst>
                                    </p:anim>
                                    <p:animEffect transition="in" filter="fade">
                                      <p:cBhvr>
                                        <p:cTn id="334" dur="1000"/>
                                        <p:tgtEl>
                                          <p:spTgt spid="55"/>
                                        </p:tgtEl>
                                      </p:cBhvr>
                                    </p:animEffect>
                                  </p:childTnLst>
                                </p:cTn>
                              </p:par>
                              <p:par>
                                <p:cTn id="335" presetID="31" presetClass="entr" presetSubtype="0" fill="hold" grpId="0" nodeType="withEffect">
                                  <p:stCondLst>
                                    <p:cond delay="0"/>
                                  </p:stCondLst>
                                  <p:childTnLst>
                                    <p:set>
                                      <p:cBhvr>
                                        <p:cTn id="336" dur="1" fill="hold">
                                          <p:stCondLst>
                                            <p:cond delay="0"/>
                                          </p:stCondLst>
                                        </p:cTn>
                                        <p:tgtEl>
                                          <p:spTgt spid="56"/>
                                        </p:tgtEl>
                                        <p:attrNameLst>
                                          <p:attrName>style.visibility</p:attrName>
                                        </p:attrNameLst>
                                      </p:cBhvr>
                                      <p:to>
                                        <p:strVal val="visible"/>
                                      </p:to>
                                    </p:set>
                                    <p:anim calcmode="lin" valueType="num">
                                      <p:cBhvr>
                                        <p:cTn id="337" dur="1000" fill="hold"/>
                                        <p:tgtEl>
                                          <p:spTgt spid="56"/>
                                        </p:tgtEl>
                                        <p:attrNameLst>
                                          <p:attrName>ppt_w</p:attrName>
                                        </p:attrNameLst>
                                      </p:cBhvr>
                                      <p:tavLst>
                                        <p:tav tm="0">
                                          <p:val>
                                            <p:fltVal val="0"/>
                                          </p:val>
                                        </p:tav>
                                        <p:tav tm="100000">
                                          <p:val>
                                            <p:strVal val="#ppt_w"/>
                                          </p:val>
                                        </p:tav>
                                      </p:tavLst>
                                    </p:anim>
                                    <p:anim calcmode="lin" valueType="num">
                                      <p:cBhvr>
                                        <p:cTn id="338" dur="1000" fill="hold"/>
                                        <p:tgtEl>
                                          <p:spTgt spid="56"/>
                                        </p:tgtEl>
                                        <p:attrNameLst>
                                          <p:attrName>ppt_h</p:attrName>
                                        </p:attrNameLst>
                                      </p:cBhvr>
                                      <p:tavLst>
                                        <p:tav tm="0">
                                          <p:val>
                                            <p:fltVal val="0"/>
                                          </p:val>
                                        </p:tav>
                                        <p:tav tm="100000">
                                          <p:val>
                                            <p:strVal val="#ppt_h"/>
                                          </p:val>
                                        </p:tav>
                                      </p:tavLst>
                                    </p:anim>
                                    <p:anim calcmode="lin" valueType="num">
                                      <p:cBhvr>
                                        <p:cTn id="339" dur="1000" fill="hold"/>
                                        <p:tgtEl>
                                          <p:spTgt spid="56"/>
                                        </p:tgtEl>
                                        <p:attrNameLst>
                                          <p:attrName>style.rotation</p:attrName>
                                        </p:attrNameLst>
                                      </p:cBhvr>
                                      <p:tavLst>
                                        <p:tav tm="0">
                                          <p:val>
                                            <p:fltVal val="90"/>
                                          </p:val>
                                        </p:tav>
                                        <p:tav tm="100000">
                                          <p:val>
                                            <p:fltVal val="0"/>
                                          </p:val>
                                        </p:tav>
                                      </p:tavLst>
                                    </p:anim>
                                    <p:animEffect transition="in" filter="fade">
                                      <p:cBhvr>
                                        <p:cTn id="340" dur="1000"/>
                                        <p:tgtEl>
                                          <p:spTgt spid="56"/>
                                        </p:tgtEl>
                                      </p:cBhvr>
                                    </p:animEffect>
                                  </p:childTnLst>
                                </p:cTn>
                              </p:par>
                              <p:par>
                                <p:cTn id="341" presetID="31" presetClass="entr" presetSubtype="0" fill="hold" grpId="0" nodeType="withEffect">
                                  <p:stCondLst>
                                    <p:cond delay="0"/>
                                  </p:stCondLst>
                                  <p:childTnLst>
                                    <p:set>
                                      <p:cBhvr>
                                        <p:cTn id="342" dur="1" fill="hold">
                                          <p:stCondLst>
                                            <p:cond delay="0"/>
                                          </p:stCondLst>
                                        </p:cTn>
                                        <p:tgtEl>
                                          <p:spTgt spid="59"/>
                                        </p:tgtEl>
                                        <p:attrNameLst>
                                          <p:attrName>style.visibility</p:attrName>
                                        </p:attrNameLst>
                                      </p:cBhvr>
                                      <p:to>
                                        <p:strVal val="visible"/>
                                      </p:to>
                                    </p:set>
                                    <p:anim calcmode="lin" valueType="num">
                                      <p:cBhvr>
                                        <p:cTn id="343" dur="1000" fill="hold"/>
                                        <p:tgtEl>
                                          <p:spTgt spid="59"/>
                                        </p:tgtEl>
                                        <p:attrNameLst>
                                          <p:attrName>ppt_w</p:attrName>
                                        </p:attrNameLst>
                                      </p:cBhvr>
                                      <p:tavLst>
                                        <p:tav tm="0">
                                          <p:val>
                                            <p:fltVal val="0"/>
                                          </p:val>
                                        </p:tav>
                                        <p:tav tm="100000">
                                          <p:val>
                                            <p:strVal val="#ppt_w"/>
                                          </p:val>
                                        </p:tav>
                                      </p:tavLst>
                                    </p:anim>
                                    <p:anim calcmode="lin" valueType="num">
                                      <p:cBhvr>
                                        <p:cTn id="344" dur="1000" fill="hold"/>
                                        <p:tgtEl>
                                          <p:spTgt spid="59"/>
                                        </p:tgtEl>
                                        <p:attrNameLst>
                                          <p:attrName>ppt_h</p:attrName>
                                        </p:attrNameLst>
                                      </p:cBhvr>
                                      <p:tavLst>
                                        <p:tav tm="0">
                                          <p:val>
                                            <p:fltVal val="0"/>
                                          </p:val>
                                        </p:tav>
                                        <p:tav tm="100000">
                                          <p:val>
                                            <p:strVal val="#ppt_h"/>
                                          </p:val>
                                        </p:tav>
                                      </p:tavLst>
                                    </p:anim>
                                    <p:anim calcmode="lin" valueType="num">
                                      <p:cBhvr>
                                        <p:cTn id="345" dur="1000" fill="hold"/>
                                        <p:tgtEl>
                                          <p:spTgt spid="59"/>
                                        </p:tgtEl>
                                        <p:attrNameLst>
                                          <p:attrName>style.rotation</p:attrName>
                                        </p:attrNameLst>
                                      </p:cBhvr>
                                      <p:tavLst>
                                        <p:tav tm="0">
                                          <p:val>
                                            <p:fltVal val="90"/>
                                          </p:val>
                                        </p:tav>
                                        <p:tav tm="100000">
                                          <p:val>
                                            <p:fltVal val="0"/>
                                          </p:val>
                                        </p:tav>
                                      </p:tavLst>
                                    </p:anim>
                                    <p:animEffect transition="in" filter="fade">
                                      <p:cBhvr>
                                        <p:cTn id="346" dur="1000"/>
                                        <p:tgtEl>
                                          <p:spTgt spid="59"/>
                                        </p:tgtEl>
                                      </p:cBhvr>
                                    </p:animEffect>
                                  </p:childTnLst>
                                </p:cTn>
                              </p:par>
                              <p:par>
                                <p:cTn id="347" presetID="31" presetClass="entr" presetSubtype="0" fill="hold" grpId="0" nodeType="withEffect">
                                  <p:stCondLst>
                                    <p:cond delay="0"/>
                                  </p:stCondLst>
                                  <p:childTnLst>
                                    <p:set>
                                      <p:cBhvr>
                                        <p:cTn id="348" dur="1" fill="hold">
                                          <p:stCondLst>
                                            <p:cond delay="0"/>
                                          </p:stCondLst>
                                        </p:cTn>
                                        <p:tgtEl>
                                          <p:spTgt spid="60"/>
                                        </p:tgtEl>
                                        <p:attrNameLst>
                                          <p:attrName>style.visibility</p:attrName>
                                        </p:attrNameLst>
                                      </p:cBhvr>
                                      <p:to>
                                        <p:strVal val="visible"/>
                                      </p:to>
                                    </p:set>
                                    <p:anim calcmode="lin" valueType="num">
                                      <p:cBhvr>
                                        <p:cTn id="349" dur="1000" fill="hold"/>
                                        <p:tgtEl>
                                          <p:spTgt spid="60"/>
                                        </p:tgtEl>
                                        <p:attrNameLst>
                                          <p:attrName>ppt_w</p:attrName>
                                        </p:attrNameLst>
                                      </p:cBhvr>
                                      <p:tavLst>
                                        <p:tav tm="0">
                                          <p:val>
                                            <p:fltVal val="0"/>
                                          </p:val>
                                        </p:tav>
                                        <p:tav tm="100000">
                                          <p:val>
                                            <p:strVal val="#ppt_w"/>
                                          </p:val>
                                        </p:tav>
                                      </p:tavLst>
                                    </p:anim>
                                    <p:anim calcmode="lin" valueType="num">
                                      <p:cBhvr>
                                        <p:cTn id="350" dur="1000" fill="hold"/>
                                        <p:tgtEl>
                                          <p:spTgt spid="60"/>
                                        </p:tgtEl>
                                        <p:attrNameLst>
                                          <p:attrName>ppt_h</p:attrName>
                                        </p:attrNameLst>
                                      </p:cBhvr>
                                      <p:tavLst>
                                        <p:tav tm="0">
                                          <p:val>
                                            <p:fltVal val="0"/>
                                          </p:val>
                                        </p:tav>
                                        <p:tav tm="100000">
                                          <p:val>
                                            <p:strVal val="#ppt_h"/>
                                          </p:val>
                                        </p:tav>
                                      </p:tavLst>
                                    </p:anim>
                                    <p:anim calcmode="lin" valueType="num">
                                      <p:cBhvr>
                                        <p:cTn id="351" dur="1000" fill="hold"/>
                                        <p:tgtEl>
                                          <p:spTgt spid="60"/>
                                        </p:tgtEl>
                                        <p:attrNameLst>
                                          <p:attrName>style.rotation</p:attrName>
                                        </p:attrNameLst>
                                      </p:cBhvr>
                                      <p:tavLst>
                                        <p:tav tm="0">
                                          <p:val>
                                            <p:fltVal val="90"/>
                                          </p:val>
                                        </p:tav>
                                        <p:tav tm="100000">
                                          <p:val>
                                            <p:fltVal val="0"/>
                                          </p:val>
                                        </p:tav>
                                      </p:tavLst>
                                    </p:anim>
                                    <p:animEffect transition="in" filter="fade">
                                      <p:cBhvr>
                                        <p:cTn id="352" dur="1000"/>
                                        <p:tgtEl>
                                          <p:spTgt spid="60"/>
                                        </p:tgtEl>
                                      </p:cBhvr>
                                    </p:animEffect>
                                  </p:childTnLst>
                                </p:cTn>
                              </p:par>
                              <p:par>
                                <p:cTn id="353" presetID="31" presetClass="entr" presetSubtype="0" fill="hold" nodeType="withEffect">
                                  <p:stCondLst>
                                    <p:cond delay="0"/>
                                  </p:stCondLst>
                                  <p:childTnLst>
                                    <p:set>
                                      <p:cBhvr>
                                        <p:cTn id="354" dur="1" fill="hold">
                                          <p:stCondLst>
                                            <p:cond delay="0"/>
                                          </p:stCondLst>
                                        </p:cTn>
                                        <p:tgtEl>
                                          <p:spTgt spid="5178"/>
                                        </p:tgtEl>
                                        <p:attrNameLst>
                                          <p:attrName>style.visibility</p:attrName>
                                        </p:attrNameLst>
                                      </p:cBhvr>
                                      <p:to>
                                        <p:strVal val="visible"/>
                                      </p:to>
                                    </p:set>
                                    <p:anim calcmode="lin" valueType="num">
                                      <p:cBhvr>
                                        <p:cTn id="355" dur="1000" fill="hold"/>
                                        <p:tgtEl>
                                          <p:spTgt spid="5178"/>
                                        </p:tgtEl>
                                        <p:attrNameLst>
                                          <p:attrName>ppt_w</p:attrName>
                                        </p:attrNameLst>
                                      </p:cBhvr>
                                      <p:tavLst>
                                        <p:tav tm="0">
                                          <p:val>
                                            <p:fltVal val="0"/>
                                          </p:val>
                                        </p:tav>
                                        <p:tav tm="100000">
                                          <p:val>
                                            <p:strVal val="#ppt_w"/>
                                          </p:val>
                                        </p:tav>
                                      </p:tavLst>
                                    </p:anim>
                                    <p:anim calcmode="lin" valueType="num">
                                      <p:cBhvr>
                                        <p:cTn id="356" dur="1000" fill="hold"/>
                                        <p:tgtEl>
                                          <p:spTgt spid="5178"/>
                                        </p:tgtEl>
                                        <p:attrNameLst>
                                          <p:attrName>ppt_h</p:attrName>
                                        </p:attrNameLst>
                                      </p:cBhvr>
                                      <p:tavLst>
                                        <p:tav tm="0">
                                          <p:val>
                                            <p:fltVal val="0"/>
                                          </p:val>
                                        </p:tav>
                                        <p:tav tm="100000">
                                          <p:val>
                                            <p:strVal val="#ppt_h"/>
                                          </p:val>
                                        </p:tav>
                                      </p:tavLst>
                                    </p:anim>
                                    <p:anim calcmode="lin" valueType="num">
                                      <p:cBhvr>
                                        <p:cTn id="357" dur="1000" fill="hold"/>
                                        <p:tgtEl>
                                          <p:spTgt spid="5178"/>
                                        </p:tgtEl>
                                        <p:attrNameLst>
                                          <p:attrName>style.rotation</p:attrName>
                                        </p:attrNameLst>
                                      </p:cBhvr>
                                      <p:tavLst>
                                        <p:tav tm="0">
                                          <p:val>
                                            <p:fltVal val="90"/>
                                          </p:val>
                                        </p:tav>
                                        <p:tav tm="100000">
                                          <p:val>
                                            <p:fltVal val="0"/>
                                          </p:val>
                                        </p:tav>
                                      </p:tavLst>
                                    </p:anim>
                                    <p:animEffect transition="in" filter="fade">
                                      <p:cBhvr>
                                        <p:cTn id="358" dur="1000"/>
                                        <p:tgtEl>
                                          <p:spTgt spid="5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animBg="1"/>
      <p:bldP spid="9" grpId="0" animBg="1"/>
      <p:bldP spid="10" grpId="0"/>
      <p:bldP spid="11" grpId="0"/>
      <p:bldP spid="12" grpId="0" animBg="1"/>
      <p:bldP spid="13" grpId="0" animBg="1"/>
      <p:bldP spid="14" grpId="0" animBg="1"/>
      <p:bldP spid="15" grpId="0" animBg="1"/>
      <p:bldP spid="16" grpId="0" animBg="1"/>
      <p:bldP spid="17" grpId="0"/>
      <p:bldP spid="18" grpId="0" animBg="1"/>
      <p:bldP spid="19" grpId="0" animBg="1"/>
      <p:bldP spid="20" grpId="0"/>
      <p:bldP spid="21" grpId="0" animBg="1"/>
      <p:bldP spid="22" grpId="0" animBg="1"/>
      <p:bldP spid="23" grpId="0" animBg="1"/>
      <p:bldP spid="24" grpId="0" animBg="1"/>
      <p:bldP spid="25" grpId="0"/>
      <p:bldP spid="26" grpId="0" animBg="1"/>
      <p:bldP spid="27" grpId="0" animBg="1"/>
      <p:bldP spid="28" grpId="0"/>
      <p:bldP spid="29" grpId="0" animBg="1"/>
      <p:bldP spid="30" grpId="0" animBg="1"/>
      <p:bldP spid="31" grpId="0"/>
      <p:bldP spid="32" grpId="0"/>
      <p:bldP spid="33" grpId="0"/>
      <p:bldP spid="34" grpId="0"/>
      <p:bldP spid="35" grpId="0" animBg="1"/>
      <p:bldP spid="36" grpId="0" animBg="1"/>
      <p:bldP spid="37" grpId="0"/>
      <p:bldP spid="38" grpId="0" animBg="1"/>
      <p:bldP spid="39" grpId="0"/>
      <p:bldP spid="40" grpId="0"/>
      <p:bldP spid="41" grpId="0"/>
      <p:bldP spid="42" grpId="0"/>
      <p:bldP spid="43" grpId="0"/>
      <p:bldP spid="44" grpId="0" animBg="1"/>
      <p:bldP spid="45" grpId="0"/>
      <p:bldP spid="46" grpId="0"/>
      <p:bldP spid="47" grpId="0" animBg="1"/>
      <p:bldP spid="48" grpId="0" animBg="1"/>
      <p:bldP spid="49" grpId="0"/>
      <p:bldP spid="50" grpId="0" animBg="1"/>
      <p:bldP spid="51" grpId="0"/>
      <p:bldP spid="52" grpId="0" animBg="1"/>
      <p:bldP spid="53" grpId="0" animBg="1"/>
      <p:bldP spid="54" grpId="0" animBg="1"/>
      <p:bldP spid="55" grpId="0"/>
      <p:bldP spid="56" grpId="0"/>
      <p:bldP spid="59" grpId="0"/>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5725C8-E6FA-48C4-A301-53EA1C14740B}"/>
              </a:ext>
            </a:extLst>
          </p:cNvPr>
          <p:cNvSpPr>
            <a:spLocks noGrp="1"/>
          </p:cNvSpPr>
          <p:nvPr>
            <p:ph type="sldNum" sz="quarter" idx="12"/>
          </p:nvPr>
        </p:nvSpPr>
        <p:spPr/>
        <p:txBody>
          <a:bodyPr/>
          <a:lstStyle/>
          <a:p>
            <a:fld id="{1E1B8BD3-EEEF-4896-BEE3-06C250004F3C}" type="slidenum">
              <a:rPr lang="en-US" smtClean="0"/>
              <a:pPr/>
              <a:t>16</a:t>
            </a:fld>
            <a:endParaRPr lang="en-US"/>
          </a:p>
        </p:txBody>
      </p:sp>
      <p:sp>
        <p:nvSpPr>
          <p:cNvPr id="3" name="TextBox 2">
            <a:extLst>
              <a:ext uri="{FF2B5EF4-FFF2-40B4-BE49-F238E27FC236}">
                <a16:creationId xmlns:a16="http://schemas.microsoft.com/office/drawing/2014/main" id="{C1785784-F43A-462C-B3E5-4F0CFA8AC40C}"/>
              </a:ext>
            </a:extLst>
          </p:cNvPr>
          <p:cNvSpPr txBox="1"/>
          <p:nvPr/>
        </p:nvSpPr>
        <p:spPr>
          <a:xfrm>
            <a:off x="528506" y="268448"/>
            <a:ext cx="11098635" cy="1600438"/>
          </a:xfrm>
          <a:prstGeom prst="rect">
            <a:avLst/>
          </a:prstGeom>
          <a:noFill/>
        </p:spPr>
        <p:txBody>
          <a:bodyPr wrap="square" rtlCol="0">
            <a:spAutoFit/>
          </a:bodyPr>
          <a:lstStyle/>
          <a:p>
            <a:r>
              <a:rPr lang="en-US" sz="1400" dirty="0">
                <a:latin typeface="Arial Narrow" panose="020B0606020202030204" pitchFamily="34" charset="0"/>
              </a:rPr>
              <a:t>One subject when we discussed the Sunday laws, 1863 and all through the history of AT Jones and his writing in the American Sentinel, then we considered the 1950s and we come to our time, 2001 forward. What's happening? What can we learn from 1529 that teaches us about 2019, and what's happening in the United States? So you have the state coming together with church and what are they doing? Protestantism began in 1529 and there's a protest and what is Protestantism doing in our history?  In this history you have the Catholics united with the state power, Ferdinand and Charles V, it was the princes who protested (Protestants) and we come into our history, who is coming together?  The government and the Protestants.  So just like in this history they're setting up a Romish state, liberty of speech was under threat. She says they're re-establishing the same hierarchy that Rome had.  </a:t>
            </a:r>
            <a:r>
              <a:rPr lang="en-US" sz="1400" b="1" dirty="0">
                <a:solidFill>
                  <a:srgbClr val="FF0000"/>
                </a:solidFill>
                <a:latin typeface="Arial Narrow" panose="020B0606020202030204" pitchFamily="34" charset="0"/>
              </a:rPr>
              <a:t>At the beginning it's Protestantism that protests</a:t>
            </a:r>
            <a:r>
              <a:rPr lang="en-US" sz="1400" dirty="0">
                <a:latin typeface="Arial Narrow" panose="020B0606020202030204" pitchFamily="34" charset="0"/>
              </a:rPr>
              <a:t>.  </a:t>
            </a:r>
            <a:r>
              <a:rPr lang="en-US" sz="1400" b="1" dirty="0">
                <a:solidFill>
                  <a:srgbClr val="FF0000"/>
                </a:solidFill>
                <a:latin typeface="Arial Narrow" panose="020B0606020202030204" pitchFamily="34" charset="0"/>
              </a:rPr>
              <a:t>In our history it's the Protestants that are setting up the Romish hierarchy.</a:t>
            </a:r>
            <a:r>
              <a:rPr lang="en-US" sz="1400" dirty="0">
                <a:latin typeface="Arial Narrow" panose="020B0606020202030204" pitchFamily="34" charset="0"/>
              </a:rPr>
              <a:t> Who are they using?  Donald Trump. The beginning of the protests to the end where </a:t>
            </a:r>
            <a:r>
              <a:rPr lang="en-US" sz="1400" b="1" dirty="0">
                <a:solidFill>
                  <a:srgbClr val="FF0000"/>
                </a:solidFill>
                <a:latin typeface="Arial Narrow" panose="020B0606020202030204" pitchFamily="34" charset="0"/>
              </a:rPr>
              <a:t>they set it up themselves.</a:t>
            </a:r>
            <a:endParaRPr lang="en-US" b="1" dirty="0">
              <a:solidFill>
                <a:srgbClr val="FF0000"/>
              </a:solidFill>
            </a:endParaRPr>
          </a:p>
        </p:txBody>
      </p:sp>
      <p:sp>
        <p:nvSpPr>
          <p:cNvPr id="4" name="Text Box 2">
            <a:extLst>
              <a:ext uri="{FF2B5EF4-FFF2-40B4-BE49-F238E27FC236}">
                <a16:creationId xmlns:a16="http://schemas.microsoft.com/office/drawing/2014/main" id="{5C7A5C98-6F7F-42EA-99B9-06E8AF708626}"/>
              </a:ext>
            </a:extLst>
          </p:cNvPr>
          <p:cNvSpPr txBox="1">
            <a:spLocks noChangeArrowheads="1"/>
          </p:cNvSpPr>
          <p:nvPr/>
        </p:nvSpPr>
        <p:spPr bwMode="auto">
          <a:xfrm>
            <a:off x="2521736" y="1989136"/>
            <a:ext cx="7108664" cy="15430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626A3C78-814C-447F-B2A9-71FE3040F601}"/>
              </a:ext>
            </a:extLst>
          </p:cNvPr>
          <p:cNvSpPr>
            <a:spLocks noChangeShapeType="1"/>
          </p:cNvSpPr>
          <p:nvPr/>
        </p:nvSpPr>
        <p:spPr bwMode="auto">
          <a:xfrm>
            <a:off x="2693186" y="2503486"/>
            <a:ext cx="6400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A6E46B9D-D1A5-480A-9942-52431157047E}"/>
              </a:ext>
            </a:extLst>
          </p:cNvPr>
          <p:cNvSpPr>
            <a:spLocks noChangeShapeType="1"/>
          </p:cNvSpPr>
          <p:nvPr/>
        </p:nvSpPr>
        <p:spPr bwMode="auto">
          <a:xfrm>
            <a:off x="2693186" y="2160586"/>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83869599-0ED7-4F4B-A54B-C99558DDB1ED}"/>
              </a:ext>
            </a:extLst>
          </p:cNvPr>
          <p:cNvSpPr>
            <a:spLocks noChangeShapeType="1"/>
          </p:cNvSpPr>
          <p:nvPr/>
        </p:nvSpPr>
        <p:spPr bwMode="auto">
          <a:xfrm>
            <a:off x="7493786" y="2160586"/>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28D26F3E-CAF8-458D-AFE1-D21481A99871}"/>
              </a:ext>
            </a:extLst>
          </p:cNvPr>
          <p:cNvSpPr>
            <a:spLocks noChangeShapeType="1"/>
          </p:cNvSpPr>
          <p:nvPr/>
        </p:nvSpPr>
        <p:spPr bwMode="auto">
          <a:xfrm>
            <a:off x="3607586" y="2160586"/>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4723D9B4-0CE1-4457-ACD4-087F46A6F015}"/>
              </a:ext>
            </a:extLst>
          </p:cNvPr>
          <p:cNvSpPr>
            <a:spLocks noChangeShapeType="1"/>
          </p:cNvSpPr>
          <p:nvPr/>
        </p:nvSpPr>
        <p:spPr bwMode="auto">
          <a:xfrm>
            <a:off x="5493536" y="227488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7F3A4600-3773-4BE5-96DF-120A521BFAF5}"/>
              </a:ext>
            </a:extLst>
          </p:cNvPr>
          <p:cNvSpPr>
            <a:spLocks noChangeShapeType="1"/>
          </p:cNvSpPr>
          <p:nvPr/>
        </p:nvSpPr>
        <p:spPr bwMode="auto">
          <a:xfrm>
            <a:off x="4750586" y="2160586"/>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93E6DA2C-0644-4C31-8011-3A5ADA872FBD}"/>
              </a:ext>
            </a:extLst>
          </p:cNvPr>
          <p:cNvSpPr>
            <a:spLocks noChangeShapeType="1"/>
          </p:cNvSpPr>
          <p:nvPr/>
        </p:nvSpPr>
        <p:spPr bwMode="auto">
          <a:xfrm>
            <a:off x="8579636" y="2160586"/>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F26D20B3-4F4E-43BA-B20C-20320FDB344B}"/>
              </a:ext>
            </a:extLst>
          </p:cNvPr>
          <p:cNvSpPr>
            <a:spLocks noChangeShapeType="1"/>
          </p:cNvSpPr>
          <p:nvPr/>
        </p:nvSpPr>
        <p:spPr bwMode="auto">
          <a:xfrm>
            <a:off x="6179336" y="227488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1">
            <a:extLst>
              <a:ext uri="{FF2B5EF4-FFF2-40B4-BE49-F238E27FC236}">
                <a16:creationId xmlns:a16="http://schemas.microsoft.com/office/drawing/2014/main" id="{1F93D046-5174-41E6-ABC6-ECF93E93ABA9}"/>
              </a:ext>
            </a:extLst>
          </p:cNvPr>
          <p:cNvSpPr txBox="1">
            <a:spLocks noChangeArrowheads="1"/>
          </p:cNvSpPr>
          <p:nvPr/>
        </p:nvSpPr>
        <p:spPr bwMode="auto">
          <a:xfrm>
            <a:off x="2521736" y="198913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9C83FC8F-27BD-4282-A111-7F76F292DC5C}"/>
              </a:ext>
            </a:extLst>
          </p:cNvPr>
          <p:cNvSpPr txBox="1">
            <a:spLocks noChangeArrowheads="1"/>
          </p:cNvSpPr>
          <p:nvPr/>
        </p:nvSpPr>
        <p:spPr bwMode="auto">
          <a:xfrm>
            <a:off x="3436136" y="198913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F110BB6A-6776-4F07-9C40-7C7E68BB6362}"/>
              </a:ext>
            </a:extLst>
          </p:cNvPr>
          <p:cNvSpPr txBox="1">
            <a:spLocks noChangeArrowheads="1"/>
          </p:cNvSpPr>
          <p:nvPr/>
        </p:nvSpPr>
        <p:spPr bwMode="auto">
          <a:xfrm>
            <a:off x="4579136" y="198913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6FBDD82F-6960-42AE-B4D1-C4862149828E}"/>
              </a:ext>
            </a:extLst>
          </p:cNvPr>
          <p:cNvSpPr txBox="1">
            <a:spLocks noChangeArrowheads="1"/>
          </p:cNvSpPr>
          <p:nvPr/>
        </p:nvSpPr>
        <p:spPr bwMode="auto">
          <a:xfrm>
            <a:off x="7322336" y="198913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673E4857-B63D-4851-875A-F9ECBF6AE47F}"/>
              </a:ext>
            </a:extLst>
          </p:cNvPr>
          <p:cNvSpPr txBox="1">
            <a:spLocks noChangeArrowheads="1"/>
          </p:cNvSpPr>
          <p:nvPr/>
        </p:nvSpPr>
        <p:spPr bwMode="auto">
          <a:xfrm>
            <a:off x="6007886" y="210343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84C4DBAB-3A7F-4642-B2DD-4B6E0D4D6E79}"/>
              </a:ext>
            </a:extLst>
          </p:cNvPr>
          <p:cNvSpPr txBox="1">
            <a:spLocks noChangeArrowheads="1"/>
          </p:cNvSpPr>
          <p:nvPr/>
        </p:nvSpPr>
        <p:spPr bwMode="auto">
          <a:xfrm>
            <a:off x="5322086" y="210343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7">
            <a:extLst>
              <a:ext uri="{FF2B5EF4-FFF2-40B4-BE49-F238E27FC236}">
                <a16:creationId xmlns:a16="http://schemas.microsoft.com/office/drawing/2014/main" id="{FCC8DBC2-0DFB-490E-B79C-520C3510062D}"/>
              </a:ext>
            </a:extLst>
          </p:cNvPr>
          <p:cNvSpPr txBox="1">
            <a:spLocks noChangeArrowheads="1"/>
          </p:cNvSpPr>
          <p:nvPr/>
        </p:nvSpPr>
        <p:spPr bwMode="auto">
          <a:xfrm>
            <a:off x="8408186" y="1989136"/>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8">
            <a:extLst>
              <a:ext uri="{FF2B5EF4-FFF2-40B4-BE49-F238E27FC236}">
                <a16:creationId xmlns:a16="http://schemas.microsoft.com/office/drawing/2014/main" id="{58DEC28A-FBA1-4FFC-A3CC-A034B279D58E}"/>
              </a:ext>
            </a:extLst>
          </p:cNvPr>
          <p:cNvSpPr>
            <a:spLocks noChangeShapeType="1"/>
          </p:cNvSpPr>
          <p:nvPr/>
        </p:nvSpPr>
        <p:spPr bwMode="auto">
          <a:xfrm>
            <a:off x="3607586" y="2617786"/>
            <a:ext cx="3886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19">
            <a:extLst>
              <a:ext uri="{FF2B5EF4-FFF2-40B4-BE49-F238E27FC236}">
                <a16:creationId xmlns:a16="http://schemas.microsoft.com/office/drawing/2014/main" id="{40074481-2446-474F-9A9C-9062B69FAABE}"/>
              </a:ext>
            </a:extLst>
          </p:cNvPr>
          <p:cNvSpPr>
            <a:spLocks noChangeShapeType="1"/>
          </p:cNvSpPr>
          <p:nvPr/>
        </p:nvSpPr>
        <p:spPr bwMode="auto">
          <a:xfrm>
            <a:off x="7493786" y="2560636"/>
            <a:ext cx="0" cy="1143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Oval 20">
            <a:extLst>
              <a:ext uri="{FF2B5EF4-FFF2-40B4-BE49-F238E27FC236}">
                <a16:creationId xmlns:a16="http://schemas.microsoft.com/office/drawing/2014/main" id="{7F0BBBDA-BA65-40B5-BFDC-F3D99A0CB38E}"/>
              </a:ext>
            </a:extLst>
          </p:cNvPr>
          <p:cNvSpPr>
            <a:spLocks noChangeArrowheads="1"/>
          </p:cNvSpPr>
          <p:nvPr/>
        </p:nvSpPr>
        <p:spPr bwMode="auto">
          <a:xfrm>
            <a:off x="3579011" y="2589211"/>
            <a:ext cx="57150" cy="28575"/>
          </a:xfrm>
          <a:prstGeom prst="ellipse">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21">
            <a:extLst>
              <a:ext uri="{FF2B5EF4-FFF2-40B4-BE49-F238E27FC236}">
                <a16:creationId xmlns:a16="http://schemas.microsoft.com/office/drawing/2014/main" id="{CC0DBA85-C725-4776-8C0A-DD0D17AC0308}"/>
              </a:ext>
            </a:extLst>
          </p:cNvPr>
          <p:cNvSpPr txBox="1">
            <a:spLocks noChangeArrowheads="1"/>
          </p:cNvSpPr>
          <p:nvPr/>
        </p:nvSpPr>
        <p:spPr bwMode="auto">
          <a:xfrm>
            <a:off x="3664736" y="2560636"/>
            <a:ext cx="714375"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Revolution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2">
            <a:extLst>
              <a:ext uri="{FF2B5EF4-FFF2-40B4-BE49-F238E27FC236}">
                <a16:creationId xmlns:a16="http://schemas.microsoft.com/office/drawing/2014/main" id="{030248DA-04E4-4552-A58D-654A2971112A}"/>
              </a:ext>
            </a:extLst>
          </p:cNvPr>
          <p:cNvSpPr>
            <a:spLocks noChangeShapeType="1"/>
          </p:cNvSpPr>
          <p:nvPr/>
        </p:nvSpPr>
        <p:spPr bwMode="auto">
          <a:xfrm>
            <a:off x="7893836" y="227488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3">
            <a:extLst>
              <a:ext uri="{FF2B5EF4-FFF2-40B4-BE49-F238E27FC236}">
                <a16:creationId xmlns:a16="http://schemas.microsoft.com/office/drawing/2014/main" id="{95427085-ADD2-46D8-8DBB-68D6AD7D0ED5}"/>
              </a:ext>
            </a:extLst>
          </p:cNvPr>
          <p:cNvSpPr txBox="1">
            <a:spLocks noChangeArrowheads="1"/>
          </p:cNvSpPr>
          <p:nvPr/>
        </p:nvSpPr>
        <p:spPr bwMode="auto">
          <a:xfrm>
            <a:off x="7722386" y="210343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Oval 24">
            <a:extLst>
              <a:ext uri="{FF2B5EF4-FFF2-40B4-BE49-F238E27FC236}">
                <a16:creationId xmlns:a16="http://schemas.microsoft.com/office/drawing/2014/main" id="{A75E8639-6966-4B2E-9266-366C54BECAC5}"/>
              </a:ext>
            </a:extLst>
          </p:cNvPr>
          <p:cNvSpPr>
            <a:spLocks noChangeArrowheads="1"/>
          </p:cNvSpPr>
          <p:nvPr/>
        </p:nvSpPr>
        <p:spPr bwMode="auto">
          <a:xfrm>
            <a:off x="7836686" y="2617786"/>
            <a:ext cx="28575" cy="2857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5">
            <a:extLst>
              <a:ext uri="{FF2B5EF4-FFF2-40B4-BE49-F238E27FC236}">
                <a16:creationId xmlns:a16="http://schemas.microsoft.com/office/drawing/2014/main" id="{5A78578F-EBF2-43A1-803B-AA64212D8DF1}"/>
              </a:ext>
            </a:extLst>
          </p:cNvPr>
          <p:cNvSpPr txBox="1">
            <a:spLocks noChangeArrowheads="1"/>
          </p:cNvSpPr>
          <p:nvPr/>
        </p:nvSpPr>
        <p:spPr bwMode="auto">
          <a:xfrm>
            <a:off x="7836686" y="2617786"/>
            <a:ext cx="714375"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Revolution 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26">
            <a:extLst>
              <a:ext uri="{FF2B5EF4-FFF2-40B4-BE49-F238E27FC236}">
                <a16:creationId xmlns:a16="http://schemas.microsoft.com/office/drawing/2014/main" id="{40096372-F66C-4F3F-B07B-DE685768E846}"/>
              </a:ext>
            </a:extLst>
          </p:cNvPr>
          <p:cNvSpPr>
            <a:spLocks noChangeShapeType="1"/>
          </p:cNvSpPr>
          <p:nvPr/>
        </p:nvSpPr>
        <p:spPr bwMode="auto">
          <a:xfrm>
            <a:off x="7836686" y="2617786"/>
            <a:ext cx="742950" cy="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Oval 27">
            <a:extLst>
              <a:ext uri="{FF2B5EF4-FFF2-40B4-BE49-F238E27FC236}">
                <a16:creationId xmlns:a16="http://schemas.microsoft.com/office/drawing/2014/main" id="{52AF287E-2AD3-43F2-97D0-5A7BC4BB1905}"/>
              </a:ext>
            </a:extLst>
          </p:cNvPr>
          <p:cNvSpPr>
            <a:spLocks noChangeArrowheads="1"/>
          </p:cNvSpPr>
          <p:nvPr/>
        </p:nvSpPr>
        <p:spPr bwMode="auto">
          <a:xfrm>
            <a:off x="7408061" y="2417761"/>
            <a:ext cx="85725" cy="85725"/>
          </a:xfrm>
          <a:prstGeom prst="ellipse">
            <a:avLst/>
          </a:prstGeom>
          <a:solidFill>
            <a:srgbClr val="FF0000"/>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8">
            <a:extLst>
              <a:ext uri="{FF2B5EF4-FFF2-40B4-BE49-F238E27FC236}">
                <a16:creationId xmlns:a16="http://schemas.microsoft.com/office/drawing/2014/main" id="{111DC462-1983-4B3D-9AA3-63DDF24C5CBF}"/>
              </a:ext>
            </a:extLst>
          </p:cNvPr>
          <p:cNvSpPr txBox="1">
            <a:spLocks noChangeArrowheads="1"/>
          </p:cNvSpPr>
          <p:nvPr/>
        </p:nvSpPr>
        <p:spPr bwMode="auto">
          <a:xfrm>
            <a:off x="7522361" y="2474911"/>
            <a:ext cx="2286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9">
            <a:extLst>
              <a:ext uri="{FF2B5EF4-FFF2-40B4-BE49-F238E27FC236}">
                <a16:creationId xmlns:a16="http://schemas.microsoft.com/office/drawing/2014/main" id="{701045B1-D45D-41A0-A5D1-C2B4CF12B1C9}"/>
              </a:ext>
            </a:extLst>
          </p:cNvPr>
          <p:cNvSpPr txBox="1">
            <a:spLocks noChangeArrowheads="1"/>
          </p:cNvSpPr>
          <p:nvPr/>
        </p:nvSpPr>
        <p:spPr bwMode="auto">
          <a:xfrm>
            <a:off x="5379236" y="2732086"/>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0">
            <a:extLst>
              <a:ext uri="{FF2B5EF4-FFF2-40B4-BE49-F238E27FC236}">
                <a16:creationId xmlns:a16="http://schemas.microsoft.com/office/drawing/2014/main" id="{E580DCD3-4F1A-42EC-8FDF-6BCA6525CE1B}"/>
              </a:ext>
            </a:extLst>
          </p:cNvPr>
          <p:cNvSpPr txBox="1">
            <a:spLocks noChangeArrowheads="1"/>
          </p:cNvSpPr>
          <p:nvPr/>
        </p:nvSpPr>
        <p:spPr bwMode="auto">
          <a:xfrm>
            <a:off x="4521986" y="2674936"/>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Alliance</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31">
            <a:extLst>
              <a:ext uri="{FF2B5EF4-FFF2-40B4-BE49-F238E27FC236}">
                <a16:creationId xmlns:a16="http://schemas.microsoft.com/office/drawing/2014/main" id="{E8F77DAE-42FD-43AD-BEE1-E7D15C7CF8B4}"/>
              </a:ext>
            </a:extLst>
          </p:cNvPr>
          <p:cNvSpPr>
            <a:spLocks noChangeShapeType="1"/>
          </p:cNvSpPr>
          <p:nvPr/>
        </p:nvSpPr>
        <p:spPr bwMode="auto">
          <a:xfrm>
            <a:off x="4750586" y="2503486"/>
            <a:ext cx="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Oval 32">
            <a:extLst>
              <a:ext uri="{FF2B5EF4-FFF2-40B4-BE49-F238E27FC236}">
                <a16:creationId xmlns:a16="http://schemas.microsoft.com/office/drawing/2014/main" id="{4828DBA8-5A00-4A82-8B20-2B7123262122}"/>
              </a:ext>
            </a:extLst>
          </p:cNvPr>
          <p:cNvSpPr>
            <a:spLocks noChangeArrowheads="1"/>
          </p:cNvSpPr>
          <p:nvPr/>
        </p:nvSpPr>
        <p:spPr bwMode="auto">
          <a:xfrm>
            <a:off x="5493536" y="2903536"/>
            <a:ext cx="57150" cy="28575"/>
          </a:xfrm>
          <a:prstGeom prst="ellipse">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33">
            <a:extLst>
              <a:ext uri="{FF2B5EF4-FFF2-40B4-BE49-F238E27FC236}">
                <a16:creationId xmlns:a16="http://schemas.microsoft.com/office/drawing/2014/main" id="{7A20A9DD-F685-4768-9723-8808C2E44EA0}"/>
              </a:ext>
            </a:extLst>
          </p:cNvPr>
          <p:cNvSpPr>
            <a:spLocks noChangeShapeType="1"/>
          </p:cNvSpPr>
          <p:nvPr/>
        </p:nvSpPr>
        <p:spPr bwMode="auto">
          <a:xfrm>
            <a:off x="5493536" y="2903536"/>
            <a:ext cx="30861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4">
            <a:extLst>
              <a:ext uri="{FF2B5EF4-FFF2-40B4-BE49-F238E27FC236}">
                <a16:creationId xmlns:a16="http://schemas.microsoft.com/office/drawing/2014/main" id="{AA2F0069-464F-4DCF-9B5A-A3BE6E638C3B}"/>
              </a:ext>
            </a:extLst>
          </p:cNvPr>
          <p:cNvSpPr>
            <a:spLocks noChangeShapeType="1"/>
          </p:cNvSpPr>
          <p:nvPr/>
        </p:nvSpPr>
        <p:spPr bwMode="auto">
          <a:xfrm>
            <a:off x="8579636" y="2503486"/>
            <a:ext cx="0" cy="5715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35">
            <a:extLst>
              <a:ext uri="{FF2B5EF4-FFF2-40B4-BE49-F238E27FC236}">
                <a16:creationId xmlns:a16="http://schemas.microsoft.com/office/drawing/2014/main" id="{3FBB9662-8442-4496-B239-0AA1C4DFEBA6}"/>
              </a:ext>
            </a:extLst>
          </p:cNvPr>
          <p:cNvSpPr>
            <a:spLocks noChangeArrowheads="1"/>
          </p:cNvSpPr>
          <p:nvPr/>
        </p:nvSpPr>
        <p:spPr bwMode="auto">
          <a:xfrm>
            <a:off x="7493786" y="3074986"/>
            <a:ext cx="57150" cy="28575"/>
          </a:xfrm>
          <a:prstGeom prst="ellipse">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36">
            <a:extLst>
              <a:ext uri="{FF2B5EF4-FFF2-40B4-BE49-F238E27FC236}">
                <a16:creationId xmlns:a16="http://schemas.microsoft.com/office/drawing/2014/main" id="{54C12F92-4C87-4575-9B91-BB0FADBD8800}"/>
              </a:ext>
            </a:extLst>
          </p:cNvPr>
          <p:cNvSpPr>
            <a:spLocks noChangeShapeType="1"/>
          </p:cNvSpPr>
          <p:nvPr/>
        </p:nvSpPr>
        <p:spPr bwMode="auto">
          <a:xfrm>
            <a:off x="7493786" y="3074986"/>
            <a:ext cx="108585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37">
            <a:extLst>
              <a:ext uri="{FF2B5EF4-FFF2-40B4-BE49-F238E27FC236}">
                <a16:creationId xmlns:a16="http://schemas.microsoft.com/office/drawing/2014/main" id="{E36C9B64-7131-4641-B7A3-490D31FDD0FB}"/>
              </a:ext>
            </a:extLst>
          </p:cNvPr>
          <p:cNvSpPr txBox="1">
            <a:spLocks noChangeArrowheads="1"/>
          </p:cNvSpPr>
          <p:nvPr/>
        </p:nvSpPr>
        <p:spPr bwMode="auto">
          <a:xfrm>
            <a:off x="7322336" y="2903536"/>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Oval 38">
            <a:extLst>
              <a:ext uri="{FF2B5EF4-FFF2-40B4-BE49-F238E27FC236}">
                <a16:creationId xmlns:a16="http://schemas.microsoft.com/office/drawing/2014/main" id="{09680BC1-6583-48AA-8703-A4A57FEC0231}"/>
              </a:ext>
            </a:extLst>
          </p:cNvPr>
          <p:cNvSpPr>
            <a:spLocks noChangeArrowheads="1"/>
          </p:cNvSpPr>
          <p:nvPr/>
        </p:nvSpPr>
        <p:spPr bwMode="auto">
          <a:xfrm>
            <a:off x="3550436" y="3303586"/>
            <a:ext cx="57150" cy="28575"/>
          </a:xfrm>
          <a:prstGeom prst="ellipse">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39">
            <a:extLst>
              <a:ext uri="{FF2B5EF4-FFF2-40B4-BE49-F238E27FC236}">
                <a16:creationId xmlns:a16="http://schemas.microsoft.com/office/drawing/2014/main" id="{4FC6F348-2728-4C7A-9F1A-761AF92B4B05}"/>
              </a:ext>
            </a:extLst>
          </p:cNvPr>
          <p:cNvSpPr>
            <a:spLocks noChangeShapeType="1"/>
          </p:cNvSpPr>
          <p:nvPr/>
        </p:nvSpPr>
        <p:spPr bwMode="auto">
          <a:xfrm>
            <a:off x="3607586" y="3303586"/>
            <a:ext cx="3886200" cy="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0">
            <a:extLst>
              <a:ext uri="{FF2B5EF4-FFF2-40B4-BE49-F238E27FC236}">
                <a16:creationId xmlns:a16="http://schemas.microsoft.com/office/drawing/2014/main" id="{4E0624A2-99FE-4CF9-8AA0-E9A912B9BD88}"/>
              </a:ext>
            </a:extLst>
          </p:cNvPr>
          <p:cNvSpPr>
            <a:spLocks noChangeShapeType="1"/>
          </p:cNvSpPr>
          <p:nvPr/>
        </p:nvSpPr>
        <p:spPr bwMode="auto">
          <a:xfrm>
            <a:off x="7493786" y="3303586"/>
            <a:ext cx="228600" cy="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185" name="Picture 41" descr="Church-and-State-web[1]">
            <a:extLst>
              <a:ext uri="{FF2B5EF4-FFF2-40B4-BE49-F238E27FC236}">
                <a16:creationId xmlns:a16="http://schemas.microsoft.com/office/drawing/2014/main" id="{93057379-60C9-4891-8057-97CF6482A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0436" y="2960686"/>
            <a:ext cx="54927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3" name="Text Box 42">
            <a:extLst>
              <a:ext uri="{FF2B5EF4-FFF2-40B4-BE49-F238E27FC236}">
                <a16:creationId xmlns:a16="http://schemas.microsoft.com/office/drawing/2014/main" id="{9643F57B-1E75-425F-85F8-0CD54B6A1734}"/>
              </a:ext>
            </a:extLst>
          </p:cNvPr>
          <p:cNvSpPr txBox="1">
            <a:spLocks noChangeArrowheads="1"/>
          </p:cNvSpPr>
          <p:nvPr/>
        </p:nvSpPr>
        <p:spPr bwMode="auto">
          <a:xfrm>
            <a:off x="3264686" y="2960686"/>
            <a:ext cx="2857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Oval 43">
            <a:extLst>
              <a:ext uri="{FF2B5EF4-FFF2-40B4-BE49-F238E27FC236}">
                <a16:creationId xmlns:a16="http://schemas.microsoft.com/office/drawing/2014/main" id="{FBE4C8B1-6530-4BAB-9A11-6F3E14F1E32C}"/>
              </a:ext>
            </a:extLst>
          </p:cNvPr>
          <p:cNvSpPr>
            <a:spLocks noChangeArrowheads="1"/>
          </p:cNvSpPr>
          <p:nvPr/>
        </p:nvSpPr>
        <p:spPr bwMode="auto">
          <a:xfrm>
            <a:off x="4693436" y="3303586"/>
            <a:ext cx="57150" cy="28575"/>
          </a:xfrm>
          <a:prstGeom prst="ellipse">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578D8BCF-9FC7-4E9E-AAA0-D9D053E15646}"/>
              </a:ext>
            </a:extLst>
          </p:cNvPr>
          <p:cNvSpPr txBox="1">
            <a:spLocks noChangeArrowheads="1"/>
          </p:cNvSpPr>
          <p:nvPr/>
        </p:nvSpPr>
        <p:spPr bwMode="auto">
          <a:xfrm>
            <a:off x="2527460" y="3624262"/>
            <a:ext cx="7108665" cy="3097213"/>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E787CCB6-5CFA-4094-BF7C-F9244F3C7E2D}"/>
              </a:ext>
            </a:extLst>
          </p:cNvPr>
          <p:cNvSpPr>
            <a:spLocks noChangeShapeType="1"/>
          </p:cNvSpPr>
          <p:nvPr/>
        </p:nvSpPr>
        <p:spPr bwMode="auto">
          <a:xfrm>
            <a:off x="2835275" y="5224462"/>
            <a:ext cx="66294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419B1BCD-E353-4BD0-BB57-68F8A5DDDF2C}"/>
              </a:ext>
            </a:extLst>
          </p:cNvPr>
          <p:cNvSpPr>
            <a:spLocks noChangeShapeType="1"/>
          </p:cNvSpPr>
          <p:nvPr/>
        </p:nvSpPr>
        <p:spPr bwMode="auto">
          <a:xfrm>
            <a:off x="9236075" y="471011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47">
            <a:extLst>
              <a:ext uri="{FF2B5EF4-FFF2-40B4-BE49-F238E27FC236}">
                <a16:creationId xmlns:a16="http://schemas.microsoft.com/office/drawing/2014/main" id="{D013AFD4-550F-4E6B-902F-A6634B5A4C19}"/>
              </a:ext>
            </a:extLst>
          </p:cNvPr>
          <p:cNvSpPr>
            <a:spLocks noChangeShapeType="1"/>
          </p:cNvSpPr>
          <p:nvPr/>
        </p:nvSpPr>
        <p:spPr bwMode="auto">
          <a:xfrm>
            <a:off x="9064625" y="4710112"/>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48">
            <a:extLst>
              <a:ext uri="{FF2B5EF4-FFF2-40B4-BE49-F238E27FC236}">
                <a16:creationId xmlns:a16="http://schemas.microsoft.com/office/drawing/2014/main" id="{F746B708-116C-403F-A1DE-F32E384B1416}"/>
              </a:ext>
            </a:extLst>
          </p:cNvPr>
          <p:cNvSpPr txBox="1">
            <a:spLocks noChangeArrowheads="1"/>
          </p:cNvSpPr>
          <p:nvPr/>
        </p:nvSpPr>
        <p:spPr bwMode="auto">
          <a:xfrm>
            <a:off x="9064625" y="4310062"/>
            <a:ext cx="3429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49">
            <a:extLst>
              <a:ext uri="{FF2B5EF4-FFF2-40B4-BE49-F238E27FC236}">
                <a16:creationId xmlns:a16="http://schemas.microsoft.com/office/drawing/2014/main" id="{D0B3B42D-CA19-4C12-91DB-A1D7EA47A69A}"/>
              </a:ext>
            </a:extLst>
          </p:cNvPr>
          <p:cNvSpPr>
            <a:spLocks noChangeShapeType="1"/>
          </p:cNvSpPr>
          <p:nvPr/>
        </p:nvSpPr>
        <p:spPr bwMode="auto">
          <a:xfrm>
            <a:off x="4378325" y="471011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BFB7EEB2-69DC-4B8A-B2A1-90150897FEA2}"/>
              </a:ext>
            </a:extLst>
          </p:cNvPr>
          <p:cNvSpPr>
            <a:spLocks noChangeShapeType="1"/>
          </p:cNvSpPr>
          <p:nvPr/>
        </p:nvSpPr>
        <p:spPr bwMode="auto">
          <a:xfrm>
            <a:off x="4206875" y="4710112"/>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ACF8843F-D2B2-48D3-8F6E-09ACD447345F}"/>
              </a:ext>
            </a:extLst>
          </p:cNvPr>
          <p:cNvSpPr txBox="1">
            <a:spLocks noChangeArrowheads="1"/>
          </p:cNvSpPr>
          <p:nvPr/>
        </p:nvSpPr>
        <p:spPr bwMode="auto">
          <a:xfrm>
            <a:off x="4206875" y="4310062"/>
            <a:ext cx="3429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2">
            <a:extLst>
              <a:ext uri="{FF2B5EF4-FFF2-40B4-BE49-F238E27FC236}">
                <a16:creationId xmlns:a16="http://schemas.microsoft.com/office/drawing/2014/main" id="{2A581637-0CBD-40A8-A2F5-46F58D42F128}"/>
              </a:ext>
            </a:extLst>
          </p:cNvPr>
          <p:cNvSpPr txBox="1">
            <a:spLocks noChangeArrowheads="1"/>
          </p:cNvSpPr>
          <p:nvPr/>
        </p:nvSpPr>
        <p:spPr bwMode="auto">
          <a:xfrm>
            <a:off x="4149725" y="5281612"/>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Napoleon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53">
            <a:extLst>
              <a:ext uri="{FF2B5EF4-FFF2-40B4-BE49-F238E27FC236}">
                <a16:creationId xmlns:a16="http://schemas.microsoft.com/office/drawing/2014/main" id="{4F9DC3B4-10B6-40D3-9866-16AE5AA4E29D}"/>
              </a:ext>
            </a:extLst>
          </p:cNvPr>
          <p:cNvSpPr>
            <a:spLocks noChangeShapeType="1"/>
          </p:cNvSpPr>
          <p:nvPr/>
        </p:nvSpPr>
        <p:spPr bwMode="auto">
          <a:xfrm>
            <a:off x="2949575" y="3681412"/>
            <a:ext cx="62865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54">
            <a:extLst>
              <a:ext uri="{FF2B5EF4-FFF2-40B4-BE49-F238E27FC236}">
                <a16:creationId xmlns:a16="http://schemas.microsoft.com/office/drawing/2014/main" id="{D445D62B-7326-49ED-8CCE-D62ABE4E1610}"/>
              </a:ext>
            </a:extLst>
          </p:cNvPr>
          <p:cNvSpPr>
            <a:spLocks noChangeShapeType="1"/>
          </p:cNvSpPr>
          <p:nvPr/>
        </p:nvSpPr>
        <p:spPr bwMode="auto">
          <a:xfrm>
            <a:off x="4378325" y="3681412"/>
            <a:ext cx="0" cy="6286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55">
            <a:extLst>
              <a:ext uri="{FF2B5EF4-FFF2-40B4-BE49-F238E27FC236}">
                <a16:creationId xmlns:a16="http://schemas.microsoft.com/office/drawing/2014/main" id="{9C50BBC0-F0E4-4399-810C-70A432B0CC57}"/>
              </a:ext>
            </a:extLst>
          </p:cNvPr>
          <p:cNvSpPr>
            <a:spLocks noChangeShapeType="1"/>
          </p:cNvSpPr>
          <p:nvPr/>
        </p:nvSpPr>
        <p:spPr bwMode="auto">
          <a:xfrm>
            <a:off x="9236075" y="3681412"/>
            <a:ext cx="0" cy="5715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56">
            <a:extLst>
              <a:ext uri="{FF2B5EF4-FFF2-40B4-BE49-F238E27FC236}">
                <a16:creationId xmlns:a16="http://schemas.microsoft.com/office/drawing/2014/main" id="{DE8DE389-AFE3-4512-8033-3AF4A335EE57}"/>
              </a:ext>
            </a:extLst>
          </p:cNvPr>
          <p:cNvSpPr>
            <a:spLocks noChangeShapeType="1"/>
          </p:cNvSpPr>
          <p:nvPr/>
        </p:nvSpPr>
        <p:spPr bwMode="auto">
          <a:xfrm>
            <a:off x="5292725" y="471011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57">
            <a:extLst>
              <a:ext uri="{FF2B5EF4-FFF2-40B4-BE49-F238E27FC236}">
                <a16:creationId xmlns:a16="http://schemas.microsoft.com/office/drawing/2014/main" id="{DF4B3007-E4C3-4229-BB8A-B285C9A66AEB}"/>
              </a:ext>
            </a:extLst>
          </p:cNvPr>
          <p:cNvSpPr>
            <a:spLocks noChangeShapeType="1"/>
          </p:cNvSpPr>
          <p:nvPr/>
        </p:nvSpPr>
        <p:spPr bwMode="auto">
          <a:xfrm>
            <a:off x="5121275" y="4710112"/>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58">
            <a:extLst>
              <a:ext uri="{FF2B5EF4-FFF2-40B4-BE49-F238E27FC236}">
                <a16:creationId xmlns:a16="http://schemas.microsoft.com/office/drawing/2014/main" id="{AA685AC6-79DC-414D-A848-4B484BBEF4C1}"/>
              </a:ext>
            </a:extLst>
          </p:cNvPr>
          <p:cNvSpPr txBox="1">
            <a:spLocks noChangeArrowheads="1"/>
          </p:cNvSpPr>
          <p:nvPr/>
        </p:nvSpPr>
        <p:spPr bwMode="auto">
          <a:xfrm>
            <a:off x="5121275" y="448151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59">
            <a:extLst>
              <a:ext uri="{FF2B5EF4-FFF2-40B4-BE49-F238E27FC236}">
                <a16:creationId xmlns:a16="http://schemas.microsoft.com/office/drawing/2014/main" id="{BFC96417-87B7-4706-98BE-69153CC5EAE5}"/>
              </a:ext>
            </a:extLst>
          </p:cNvPr>
          <p:cNvSpPr>
            <a:spLocks noChangeShapeType="1"/>
          </p:cNvSpPr>
          <p:nvPr/>
        </p:nvSpPr>
        <p:spPr bwMode="auto">
          <a:xfrm>
            <a:off x="5692775" y="471011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61A500D7-8407-4FCA-8356-A35FDA9AEC79}"/>
              </a:ext>
            </a:extLst>
          </p:cNvPr>
          <p:cNvSpPr>
            <a:spLocks noChangeShapeType="1"/>
          </p:cNvSpPr>
          <p:nvPr/>
        </p:nvSpPr>
        <p:spPr bwMode="auto">
          <a:xfrm>
            <a:off x="5521325" y="4710112"/>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70192CD6-5D21-477F-BF44-79B53011BA26}"/>
              </a:ext>
            </a:extLst>
          </p:cNvPr>
          <p:cNvSpPr txBox="1">
            <a:spLocks noChangeArrowheads="1"/>
          </p:cNvSpPr>
          <p:nvPr/>
        </p:nvSpPr>
        <p:spPr bwMode="auto">
          <a:xfrm>
            <a:off x="5521325" y="448151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62">
            <a:extLst>
              <a:ext uri="{FF2B5EF4-FFF2-40B4-BE49-F238E27FC236}">
                <a16:creationId xmlns:a16="http://schemas.microsoft.com/office/drawing/2014/main" id="{88198398-3C1E-4EFA-B219-3BE644E96F71}"/>
              </a:ext>
            </a:extLst>
          </p:cNvPr>
          <p:cNvSpPr>
            <a:spLocks noChangeShapeType="1"/>
          </p:cNvSpPr>
          <p:nvPr/>
        </p:nvSpPr>
        <p:spPr bwMode="auto">
          <a:xfrm>
            <a:off x="5749925" y="3967162"/>
            <a:ext cx="348615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76" name="Line 63">
            <a:extLst>
              <a:ext uri="{FF2B5EF4-FFF2-40B4-BE49-F238E27FC236}">
                <a16:creationId xmlns:a16="http://schemas.microsoft.com/office/drawing/2014/main" id="{D0C88424-BAEF-40F2-BB5C-462B99AB5AD2}"/>
              </a:ext>
            </a:extLst>
          </p:cNvPr>
          <p:cNvSpPr>
            <a:spLocks noChangeShapeType="1"/>
          </p:cNvSpPr>
          <p:nvPr/>
        </p:nvSpPr>
        <p:spPr bwMode="auto">
          <a:xfrm>
            <a:off x="5749925" y="3967162"/>
            <a:ext cx="0" cy="2857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77" name="Line 64">
            <a:extLst>
              <a:ext uri="{FF2B5EF4-FFF2-40B4-BE49-F238E27FC236}">
                <a16:creationId xmlns:a16="http://schemas.microsoft.com/office/drawing/2014/main" id="{37A01AA7-A3DD-4662-90A5-7885CA1D3AFE}"/>
              </a:ext>
            </a:extLst>
          </p:cNvPr>
          <p:cNvSpPr>
            <a:spLocks noChangeShapeType="1"/>
          </p:cNvSpPr>
          <p:nvPr/>
        </p:nvSpPr>
        <p:spPr bwMode="auto">
          <a:xfrm>
            <a:off x="8435975" y="4938712"/>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78" name="Line 65">
            <a:extLst>
              <a:ext uri="{FF2B5EF4-FFF2-40B4-BE49-F238E27FC236}">
                <a16:creationId xmlns:a16="http://schemas.microsoft.com/office/drawing/2014/main" id="{16B1356C-6271-4C72-8071-2F1106858B77}"/>
              </a:ext>
            </a:extLst>
          </p:cNvPr>
          <p:cNvSpPr>
            <a:spLocks noChangeShapeType="1"/>
          </p:cNvSpPr>
          <p:nvPr/>
        </p:nvSpPr>
        <p:spPr bwMode="auto">
          <a:xfrm>
            <a:off x="8264525" y="4938712"/>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79" name="Text Box 66">
            <a:extLst>
              <a:ext uri="{FF2B5EF4-FFF2-40B4-BE49-F238E27FC236}">
                <a16:creationId xmlns:a16="http://schemas.microsoft.com/office/drawing/2014/main" id="{A29476F6-43FB-4DE8-A7AB-687834D421ED}"/>
              </a:ext>
            </a:extLst>
          </p:cNvPr>
          <p:cNvSpPr txBox="1">
            <a:spLocks noChangeArrowheads="1"/>
          </p:cNvSpPr>
          <p:nvPr/>
        </p:nvSpPr>
        <p:spPr bwMode="auto">
          <a:xfrm>
            <a:off x="8264525" y="471011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80" name="Line 67">
            <a:extLst>
              <a:ext uri="{FF2B5EF4-FFF2-40B4-BE49-F238E27FC236}">
                <a16:creationId xmlns:a16="http://schemas.microsoft.com/office/drawing/2014/main" id="{CCAD5F43-9A08-478B-B4C7-345A1B3DDAFB}"/>
              </a:ext>
            </a:extLst>
          </p:cNvPr>
          <p:cNvSpPr>
            <a:spLocks noChangeShapeType="1"/>
          </p:cNvSpPr>
          <p:nvPr/>
        </p:nvSpPr>
        <p:spPr bwMode="auto">
          <a:xfrm>
            <a:off x="7807325" y="4938712"/>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81" name="Line 68">
            <a:extLst>
              <a:ext uri="{FF2B5EF4-FFF2-40B4-BE49-F238E27FC236}">
                <a16:creationId xmlns:a16="http://schemas.microsoft.com/office/drawing/2014/main" id="{A0E3BB6B-10B3-4CA2-B12C-AB478A987E8F}"/>
              </a:ext>
            </a:extLst>
          </p:cNvPr>
          <p:cNvSpPr>
            <a:spLocks noChangeShapeType="1"/>
          </p:cNvSpPr>
          <p:nvPr/>
        </p:nvSpPr>
        <p:spPr bwMode="auto">
          <a:xfrm>
            <a:off x="7635875" y="4938712"/>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82" name="Text Box 69">
            <a:extLst>
              <a:ext uri="{FF2B5EF4-FFF2-40B4-BE49-F238E27FC236}">
                <a16:creationId xmlns:a16="http://schemas.microsoft.com/office/drawing/2014/main" id="{D9103EA1-2607-45A6-BFFA-A3C57E2FA8E5}"/>
              </a:ext>
            </a:extLst>
          </p:cNvPr>
          <p:cNvSpPr txBox="1">
            <a:spLocks noChangeArrowheads="1"/>
          </p:cNvSpPr>
          <p:nvPr/>
        </p:nvSpPr>
        <p:spPr bwMode="auto">
          <a:xfrm>
            <a:off x="7635875" y="471011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83" name="Line 70">
            <a:extLst>
              <a:ext uri="{FF2B5EF4-FFF2-40B4-BE49-F238E27FC236}">
                <a16:creationId xmlns:a16="http://schemas.microsoft.com/office/drawing/2014/main" id="{67E68D12-66B6-4874-A0D8-F2A36EEB398E}"/>
              </a:ext>
            </a:extLst>
          </p:cNvPr>
          <p:cNvSpPr>
            <a:spLocks noChangeShapeType="1"/>
          </p:cNvSpPr>
          <p:nvPr/>
        </p:nvSpPr>
        <p:spPr bwMode="auto">
          <a:xfrm>
            <a:off x="5349875" y="3795712"/>
            <a:ext cx="3886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84" name="Line 71">
            <a:extLst>
              <a:ext uri="{FF2B5EF4-FFF2-40B4-BE49-F238E27FC236}">
                <a16:creationId xmlns:a16="http://schemas.microsoft.com/office/drawing/2014/main" id="{63FAE17E-5A38-4E0D-8BB3-27CE86371181}"/>
              </a:ext>
            </a:extLst>
          </p:cNvPr>
          <p:cNvSpPr>
            <a:spLocks noChangeShapeType="1"/>
          </p:cNvSpPr>
          <p:nvPr/>
        </p:nvSpPr>
        <p:spPr bwMode="auto">
          <a:xfrm>
            <a:off x="5349875" y="3795712"/>
            <a:ext cx="0" cy="4572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86" name="Text Box 72">
            <a:extLst>
              <a:ext uri="{FF2B5EF4-FFF2-40B4-BE49-F238E27FC236}">
                <a16:creationId xmlns:a16="http://schemas.microsoft.com/office/drawing/2014/main" id="{C5317E43-6523-4418-BA92-F28479C9474F}"/>
              </a:ext>
            </a:extLst>
          </p:cNvPr>
          <p:cNvSpPr txBox="1">
            <a:spLocks noChangeArrowheads="1"/>
          </p:cNvSpPr>
          <p:nvPr/>
        </p:nvSpPr>
        <p:spPr bwMode="auto">
          <a:xfrm>
            <a:off x="4378325" y="368141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87" name="Text Box 73">
            <a:extLst>
              <a:ext uri="{FF2B5EF4-FFF2-40B4-BE49-F238E27FC236}">
                <a16:creationId xmlns:a16="http://schemas.microsoft.com/office/drawing/2014/main" id="{13C0D7C1-A685-4C31-A77E-0446AD0F9DDA}"/>
              </a:ext>
            </a:extLst>
          </p:cNvPr>
          <p:cNvSpPr txBox="1">
            <a:spLocks noChangeArrowheads="1"/>
          </p:cNvSpPr>
          <p:nvPr/>
        </p:nvSpPr>
        <p:spPr bwMode="auto">
          <a:xfrm>
            <a:off x="5349875" y="3795712"/>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88" name="Text Box 74">
            <a:extLst>
              <a:ext uri="{FF2B5EF4-FFF2-40B4-BE49-F238E27FC236}">
                <a16:creationId xmlns:a16="http://schemas.microsoft.com/office/drawing/2014/main" id="{F0B627AF-4CBC-4230-9092-6B22E08A9DB0}"/>
              </a:ext>
            </a:extLst>
          </p:cNvPr>
          <p:cNvSpPr txBox="1">
            <a:spLocks noChangeArrowheads="1"/>
          </p:cNvSpPr>
          <p:nvPr/>
        </p:nvSpPr>
        <p:spPr bwMode="auto">
          <a:xfrm>
            <a:off x="5749925" y="396716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89" name="Text Box 75">
            <a:extLst>
              <a:ext uri="{FF2B5EF4-FFF2-40B4-BE49-F238E27FC236}">
                <a16:creationId xmlns:a16="http://schemas.microsoft.com/office/drawing/2014/main" id="{5343A03C-1318-4DE1-B0A2-8CF83D858764}"/>
              </a:ext>
            </a:extLst>
          </p:cNvPr>
          <p:cNvSpPr txBox="1">
            <a:spLocks noChangeArrowheads="1"/>
          </p:cNvSpPr>
          <p:nvPr/>
        </p:nvSpPr>
        <p:spPr bwMode="auto">
          <a:xfrm>
            <a:off x="7750175" y="408146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90" name="Line 76">
            <a:extLst>
              <a:ext uri="{FF2B5EF4-FFF2-40B4-BE49-F238E27FC236}">
                <a16:creationId xmlns:a16="http://schemas.microsoft.com/office/drawing/2014/main" id="{A35C4A0F-E775-4A8A-955D-0E5F0D8B7E26}"/>
              </a:ext>
            </a:extLst>
          </p:cNvPr>
          <p:cNvSpPr>
            <a:spLocks noChangeShapeType="1"/>
          </p:cNvSpPr>
          <p:nvPr/>
        </p:nvSpPr>
        <p:spPr bwMode="auto">
          <a:xfrm>
            <a:off x="3863975" y="471011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91" name="Line 77">
            <a:extLst>
              <a:ext uri="{FF2B5EF4-FFF2-40B4-BE49-F238E27FC236}">
                <a16:creationId xmlns:a16="http://schemas.microsoft.com/office/drawing/2014/main" id="{EDDFA61C-E11D-495B-9B3F-C113A9A929E3}"/>
              </a:ext>
            </a:extLst>
          </p:cNvPr>
          <p:cNvSpPr>
            <a:spLocks noChangeShapeType="1"/>
          </p:cNvSpPr>
          <p:nvPr/>
        </p:nvSpPr>
        <p:spPr bwMode="auto">
          <a:xfrm>
            <a:off x="3692525" y="4710112"/>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92" name="Text Box 78">
            <a:extLst>
              <a:ext uri="{FF2B5EF4-FFF2-40B4-BE49-F238E27FC236}">
                <a16:creationId xmlns:a16="http://schemas.microsoft.com/office/drawing/2014/main" id="{F58834C6-B116-4243-8716-B2F6E8E8EB26}"/>
              </a:ext>
            </a:extLst>
          </p:cNvPr>
          <p:cNvSpPr txBox="1">
            <a:spLocks noChangeArrowheads="1"/>
          </p:cNvSpPr>
          <p:nvPr/>
        </p:nvSpPr>
        <p:spPr bwMode="auto">
          <a:xfrm>
            <a:off x="3692525" y="448151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93" name="Line 79">
            <a:extLst>
              <a:ext uri="{FF2B5EF4-FFF2-40B4-BE49-F238E27FC236}">
                <a16:creationId xmlns:a16="http://schemas.microsoft.com/office/drawing/2014/main" id="{36786D22-F7EF-40BC-AEB7-E2D64DD1D124}"/>
              </a:ext>
            </a:extLst>
          </p:cNvPr>
          <p:cNvSpPr>
            <a:spLocks noChangeShapeType="1"/>
          </p:cNvSpPr>
          <p:nvPr/>
        </p:nvSpPr>
        <p:spPr bwMode="auto">
          <a:xfrm>
            <a:off x="3863975" y="3681412"/>
            <a:ext cx="0" cy="7429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94" name="Text Box 80">
            <a:extLst>
              <a:ext uri="{FF2B5EF4-FFF2-40B4-BE49-F238E27FC236}">
                <a16:creationId xmlns:a16="http://schemas.microsoft.com/office/drawing/2014/main" id="{4854C5EE-A924-45E1-B52E-5138EB351096}"/>
              </a:ext>
            </a:extLst>
          </p:cNvPr>
          <p:cNvSpPr txBox="1">
            <a:spLocks noChangeArrowheads="1"/>
          </p:cNvSpPr>
          <p:nvPr/>
        </p:nvSpPr>
        <p:spPr bwMode="auto">
          <a:xfrm>
            <a:off x="3863975" y="368141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95" name="Text Box 81">
            <a:extLst>
              <a:ext uri="{FF2B5EF4-FFF2-40B4-BE49-F238E27FC236}">
                <a16:creationId xmlns:a16="http://schemas.microsoft.com/office/drawing/2014/main" id="{4AE14306-A2FE-4C73-A0DF-B7D1668F1804}"/>
              </a:ext>
            </a:extLst>
          </p:cNvPr>
          <p:cNvSpPr txBox="1">
            <a:spLocks noChangeArrowheads="1"/>
          </p:cNvSpPr>
          <p:nvPr/>
        </p:nvSpPr>
        <p:spPr bwMode="auto">
          <a:xfrm>
            <a:off x="5578475" y="5281612"/>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96" name="Text Box 82">
            <a:extLst>
              <a:ext uri="{FF2B5EF4-FFF2-40B4-BE49-F238E27FC236}">
                <a16:creationId xmlns:a16="http://schemas.microsoft.com/office/drawing/2014/main" id="{80B39486-E595-4666-A462-320B6D1BE9D3}"/>
              </a:ext>
            </a:extLst>
          </p:cNvPr>
          <p:cNvSpPr txBox="1">
            <a:spLocks noChangeArrowheads="1"/>
          </p:cNvSpPr>
          <p:nvPr/>
        </p:nvSpPr>
        <p:spPr bwMode="auto">
          <a:xfrm>
            <a:off x="3463925" y="5281612"/>
            <a:ext cx="685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Continental Congress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97" name="Text Box 83">
            <a:extLst>
              <a:ext uri="{FF2B5EF4-FFF2-40B4-BE49-F238E27FC236}">
                <a16:creationId xmlns:a16="http://schemas.microsoft.com/office/drawing/2014/main" id="{92FBA726-B252-4A99-8CAE-4F3AD5F876D6}"/>
              </a:ext>
            </a:extLst>
          </p:cNvPr>
          <p:cNvSpPr txBox="1">
            <a:spLocks noChangeArrowheads="1"/>
          </p:cNvSpPr>
          <p:nvPr/>
        </p:nvSpPr>
        <p:spPr bwMode="auto">
          <a:xfrm>
            <a:off x="5064125" y="5281612"/>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98" name="Text Box 84">
            <a:extLst>
              <a:ext uri="{FF2B5EF4-FFF2-40B4-BE49-F238E27FC236}">
                <a16:creationId xmlns:a16="http://schemas.microsoft.com/office/drawing/2014/main" id="{6F78D055-770D-4558-BA6E-DB94CABA1F7F}"/>
              </a:ext>
            </a:extLst>
          </p:cNvPr>
          <p:cNvSpPr txBox="1">
            <a:spLocks noChangeArrowheads="1"/>
          </p:cNvSpPr>
          <p:nvPr/>
        </p:nvSpPr>
        <p:spPr bwMode="auto">
          <a:xfrm>
            <a:off x="7693025" y="5281612"/>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99" name="Line 85">
            <a:extLst>
              <a:ext uri="{FF2B5EF4-FFF2-40B4-BE49-F238E27FC236}">
                <a16:creationId xmlns:a16="http://schemas.microsoft.com/office/drawing/2014/main" id="{BEF8CE4E-4564-409C-A7C5-F43E61D4D507}"/>
              </a:ext>
            </a:extLst>
          </p:cNvPr>
          <p:cNvSpPr>
            <a:spLocks noChangeShapeType="1"/>
          </p:cNvSpPr>
          <p:nvPr/>
        </p:nvSpPr>
        <p:spPr bwMode="auto">
          <a:xfrm>
            <a:off x="8893175" y="5053012"/>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00" name="Text Box 86">
            <a:extLst>
              <a:ext uri="{FF2B5EF4-FFF2-40B4-BE49-F238E27FC236}">
                <a16:creationId xmlns:a16="http://schemas.microsoft.com/office/drawing/2014/main" id="{DA076618-C654-4EC9-9FC2-11F1EB86348E}"/>
              </a:ext>
            </a:extLst>
          </p:cNvPr>
          <p:cNvSpPr txBox="1">
            <a:spLocks noChangeArrowheads="1"/>
          </p:cNvSpPr>
          <p:nvPr/>
        </p:nvSpPr>
        <p:spPr bwMode="auto">
          <a:xfrm>
            <a:off x="8493125" y="5053012"/>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01" name="Text Box 87">
            <a:extLst>
              <a:ext uri="{FF2B5EF4-FFF2-40B4-BE49-F238E27FC236}">
                <a16:creationId xmlns:a16="http://schemas.microsoft.com/office/drawing/2014/main" id="{B8A9F274-08E1-4DC9-9D62-945266C05C96}"/>
              </a:ext>
            </a:extLst>
          </p:cNvPr>
          <p:cNvSpPr txBox="1">
            <a:spLocks noChangeArrowheads="1"/>
          </p:cNvSpPr>
          <p:nvPr/>
        </p:nvSpPr>
        <p:spPr bwMode="auto">
          <a:xfrm>
            <a:off x="8950325" y="5053012"/>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232" name="Picture 88">
            <a:extLst>
              <a:ext uri="{FF2B5EF4-FFF2-40B4-BE49-F238E27FC236}">
                <a16:creationId xmlns:a16="http://schemas.microsoft.com/office/drawing/2014/main" id="{0BAF9BA0-212B-446B-B9B9-94BC68103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625" y="5281612"/>
            <a:ext cx="392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233" name="Picture 89">
            <a:extLst>
              <a:ext uri="{FF2B5EF4-FFF2-40B4-BE49-F238E27FC236}">
                <a16:creationId xmlns:a16="http://schemas.microsoft.com/office/drawing/2014/main" id="{854EF177-691A-43D4-8F80-D90E25828C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375" y="5281612"/>
            <a:ext cx="4032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202" name="Line 90">
            <a:extLst>
              <a:ext uri="{FF2B5EF4-FFF2-40B4-BE49-F238E27FC236}">
                <a16:creationId xmlns:a16="http://schemas.microsoft.com/office/drawing/2014/main" id="{E381EA53-83C2-412E-AE8D-AB9913D6403F}"/>
              </a:ext>
            </a:extLst>
          </p:cNvPr>
          <p:cNvSpPr>
            <a:spLocks noChangeShapeType="1"/>
          </p:cNvSpPr>
          <p:nvPr/>
        </p:nvSpPr>
        <p:spPr bwMode="auto">
          <a:xfrm>
            <a:off x="2949575" y="471011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03" name="Line 91">
            <a:extLst>
              <a:ext uri="{FF2B5EF4-FFF2-40B4-BE49-F238E27FC236}">
                <a16:creationId xmlns:a16="http://schemas.microsoft.com/office/drawing/2014/main" id="{BB04008A-EC7A-42D5-A3CE-2AB0D27013B5}"/>
              </a:ext>
            </a:extLst>
          </p:cNvPr>
          <p:cNvSpPr>
            <a:spLocks noChangeShapeType="1"/>
          </p:cNvSpPr>
          <p:nvPr/>
        </p:nvSpPr>
        <p:spPr bwMode="auto">
          <a:xfrm>
            <a:off x="2778125" y="4710112"/>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04" name="Text Box 92">
            <a:extLst>
              <a:ext uri="{FF2B5EF4-FFF2-40B4-BE49-F238E27FC236}">
                <a16:creationId xmlns:a16="http://schemas.microsoft.com/office/drawing/2014/main" id="{68CEC66B-8E72-4779-93D9-363D3C668DA7}"/>
              </a:ext>
            </a:extLst>
          </p:cNvPr>
          <p:cNvSpPr txBox="1">
            <a:spLocks noChangeArrowheads="1"/>
          </p:cNvSpPr>
          <p:nvPr/>
        </p:nvSpPr>
        <p:spPr bwMode="auto">
          <a:xfrm>
            <a:off x="2778125" y="448151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1529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05" name="Line 93">
            <a:extLst>
              <a:ext uri="{FF2B5EF4-FFF2-40B4-BE49-F238E27FC236}">
                <a16:creationId xmlns:a16="http://schemas.microsoft.com/office/drawing/2014/main" id="{49088DFC-8833-4EC6-86FA-E151C374E938}"/>
              </a:ext>
            </a:extLst>
          </p:cNvPr>
          <p:cNvSpPr>
            <a:spLocks noChangeShapeType="1"/>
          </p:cNvSpPr>
          <p:nvPr/>
        </p:nvSpPr>
        <p:spPr bwMode="auto">
          <a:xfrm>
            <a:off x="2949575" y="3681412"/>
            <a:ext cx="0" cy="7429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06" name="Text Box 94">
            <a:extLst>
              <a:ext uri="{FF2B5EF4-FFF2-40B4-BE49-F238E27FC236}">
                <a16:creationId xmlns:a16="http://schemas.microsoft.com/office/drawing/2014/main" id="{475CC24C-AA56-4A65-8F00-BF88FC5D64A4}"/>
              </a:ext>
            </a:extLst>
          </p:cNvPr>
          <p:cNvSpPr txBox="1">
            <a:spLocks noChangeArrowheads="1"/>
          </p:cNvSpPr>
          <p:nvPr/>
        </p:nvSpPr>
        <p:spPr bwMode="auto">
          <a:xfrm>
            <a:off x="2949575" y="368141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490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07" name="Line 95">
            <a:extLst>
              <a:ext uri="{FF2B5EF4-FFF2-40B4-BE49-F238E27FC236}">
                <a16:creationId xmlns:a16="http://schemas.microsoft.com/office/drawing/2014/main" id="{91E6CC6F-A09A-47D2-990E-99802E2C458E}"/>
              </a:ext>
            </a:extLst>
          </p:cNvPr>
          <p:cNvSpPr>
            <a:spLocks noChangeShapeType="1"/>
          </p:cNvSpPr>
          <p:nvPr/>
        </p:nvSpPr>
        <p:spPr bwMode="auto">
          <a:xfrm flipH="1">
            <a:off x="7750175" y="4081462"/>
            <a:ext cx="14859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08" name="Line 96">
            <a:extLst>
              <a:ext uri="{FF2B5EF4-FFF2-40B4-BE49-F238E27FC236}">
                <a16:creationId xmlns:a16="http://schemas.microsoft.com/office/drawing/2014/main" id="{642CBB56-0CB2-4DDC-8831-EB9EEA9DF993}"/>
              </a:ext>
            </a:extLst>
          </p:cNvPr>
          <p:cNvSpPr>
            <a:spLocks noChangeShapeType="1"/>
          </p:cNvSpPr>
          <p:nvPr/>
        </p:nvSpPr>
        <p:spPr bwMode="auto">
          <a:xfrm>
            <a:off x="7750175" y="4081462"/>
            <a:ext cx="0" cy="5143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09" name="Line 97">
            <a:extLst>
              <a:ext uri="{FF2B5EF4-FFF2-40B4-BE49-F238E27FC236}">
                <a16:creationId xmlns:a16="http://schemas.microsoft.com/office/drawing/2014/main" id="{E10397F4-0F69-45B1-A16D-BFCE69655C6F}"/>
              </a:ext>
            </a:extLst>
          </p:cNvPr>
          <p:cNvSpPr>
            <a:spLocks noChangeShapeType="1"/>
          </p:cNvSpPr>
          <p:nvPr/>
        </p:nvSpPr>
        <p:spPr bwMode="auto">
          <a:xfrm>
            <a:off x="8378825" y="4081462"/>
            <a:ext cx="0" cy="5715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10" name="Text Box 98">
            <a:extLst>
              <a:ext uri="{FF2B5EF4-FFF2-40B4-BE49-F238E27FC236}">
                <a16:creationId xmlns:a16="http://schemas.microsoft.com/office/drawing/2014/main" id="{1DD2EFA3-42A4-4603-8F9C-B3362D21880A}"/>
              </a:ext>
            </a:extLst>
          </p:cNvPr>
          <p:cNvSpPr txBox="1">
            <a:spLocks noChangeArrowheads="1"/>
          </p:cNvSpPr>
          <p:nvPr/>
        </p:nvSpPr>
        <p:spPr bwMode="auto">
          <a:xfrm>
            <a:off x="8378825" y="408146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11" name="Text Box 99">
            <a:extLst>
              <a:ext uri="{FF2B5EF4-FFF2-40B4-BE49-F238E27FC236}">
                <a16:creationId xmlns:a16="http://schemas.microsoft.com/office/drawing/2014/main" id="{8C62BCC9-9BE4-4A17-B118-AB50A08F8B33}"/>
              </a:ext>
            </a:extLst>
          </p:cNvPr>
          <p:cNvSpPr txBox="1">
            <a:spLocks noChangeArrowheads="1"/>
          </p:cNvSpPr>
          <p:nvPr/>
        </p:nvSpPr>
        <p:spPr bwMode="auto">
          <a:xfrm>
            <a:off x="2451959" y="5281612"/>
            <a:ext cx="1011966" cy="1412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Diet of Spires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Protest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Protestants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Catholics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Ferdinand &amp; Charles V</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dirty="0">
                <a:ln>
                  <a:noFill/>
                </a:ln>
                <a:solidFill>
                  <a:srgbClr val="FF0000"/>
                </a:solidFill>
                <a:effectLst/>
                <a:latin typeface="Arial Narrow" panose="020B0606020202030204" pitchFamily="34" charset="0"/>
              </a:rPr>
              <a:t>Princes protest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244" name="Picture 100" descr="Church-and-State-web[1]">
            <a:extLst>
              <a:ext uri="{FF2B5EF4-FFF2-40B4-BE49-F238E27FC236}">
                <a16:creationId xmlns:a16="http://schemas.microsoft.com/office/drawing/2014/main" id="{8955E166-5822-4D61-A08F-C68ED2B78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411" y="6367461"/>
            <a:ext cx="54927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212" name="Text Box 101">
            <a:extLst>
              <a:ext uri="{FF2B5EF4-FFF2-40B4-BE49-F238E27FC236}">
                <a16:creationId xmlns:a16="http://schemas.microsoft.com/office/drawing/2014/main" id="{66077E11-CD25-4C4A-B20C-0E46A5514234}"/>
              </a:ext>
            </a:extLst>
          </p:cNvPr>
          <p:cNvSpPr txBox="1">
            <a:spLocks noChangeArrowheads="1"/>
          </p:cNvSpPr>
          <p:nvPr/>
        </p:nvSpPr>
        <p:spPr bwMode="auto">
          <a:xfrm>
            <a:off x="8950325" y="5853112"/>
            <a:ext cx="6858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Protestants &amp; Trump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246" name="Picture 102" descr="Church-and-State-web[1]">
            <a:extLst>
              <a:ext uri="{FF2B5EF4-FFF2-40B4-BE49-F238E27FC236}">
                <a16:creationId xmlns:a16="http://schemas.microsoft.com/office/drawing/2014/main" id="{4CCD5693-8320-40FE-8163-01C54F2F3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440" y="6229348"/>
            <a:ext cx="54927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213" name="Text Box 103">
            <a:extLst>
              <a:ext uri="{FF2B5EF4-FFF2-40B4-BE49-F238E27FC236}">
                <a16:creationId xmlns:a16="http://schemas.microsoft.com/office/drawing/2014/main" id="{2A49B19A-EC72-4C0D-AA60-DCBCA3E3258E}"/>
              </a:ext>
            </a:extLst>
          </p:cNvPr>
          <p:cNvSpPr txBox="1">
            <a:spLocks noChangeArrowheads="1"/>
          </p:cNvSpPr>
          <p:nvPr/>
        </p:nvSpPr>
        <p:spPr bwMode="auto">
          <a:xfrm>
            <a:off x="2521736" y="2560636"/>
            <a:ext cx="82867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Revolution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WW3</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14" name="Text Box 104">
            <a:extLst>
              <a:ext uri="{FF2B5EF4-FFF2-40B4-BE49-F238E27FC236}">
                <a16:creationId xmlns:a16="http://schemas.microsoft.com/office/drawing/2014/main" id="{F3EFC268-5711-481B-AE60-4FB8357DE33E}"/>
              </a:ext>
            </a:extLst>
          </p:cNvPr>
          <p:cNvSpPr txBox="1">
            <a:spLocks noChangeArrowheads="1"/>
          </p:cNvSpPr>
          <p:nvPr/>
        </p:nvSpPr>
        <p:spPr bwMode="auto">
          <a:xfrm>
            <a:off x="1835150" y="4676237"/>
            <a:ext cx="7143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15" name="Oval 105">
            <a:extLst>
              <a:ext uri="{FF2B5EF4-FFF2-40B4-BE49-F238E27FC236}">
                <a16:creationId xmlns:a16="http://schemas.microsoft.com/office/drawing/2014/main" id="{E359710E-414E-4D6E-82D1-91A678682B99}"/>
              </a:ext>
            </a:extLst>
          </p:cNvPr>
          <p:cNvSpPr>
            <a:spLocks noChangeArrowheads="1"/>
          </p:cNvSpPr>
          <p:nvPr/>
        </p:nvSpPr>
        <p:spPr bwMode="auto">
          <a:xfrm>
            <a:off x="7493786" y="3246436"/>
            <a:ext cx="57150" cy="28575"/>
          </a:xfrm>
          <a:prstGeom prst="ellipse">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75828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fltVal val="0"/>
                                          </p:val>
                                        </p:tav>
                                        <p:tav tm="100000">
                                          <p:val>
                                            <p:strVal val="#ppt_w"/>
                                          </p:val>
                                        </p:tav>
                                      </p:tavLst>
                                    </p:anim>
                                    <p:anim calcmode="lin" valueType="num">
                                      <p:cBhvr>
                                        <p:cTn id="68" dur="1000" fill="hold"/>
                                        <p:tgtEl>
                                          <p:spTgt spid="12"/>
                                        </p:tgtEl>
                                        <p:attrNameLst>
                                          <p:attrName>ppt_h</p:attrName>
                                        </p:attrNameLst>
                                      </p:cBhvr>
                                      <p:tavLst>
                                        <p:tav tm="0">
                                          <p:val>
                                            <p:fltVal val="0"/>
                                          </p:val>
                                        </p:tav>
                                        <p:tav tm="100000">
                                          <p:val>
                                            <p:strVal val="#ppt_h"/>
                                          </p:val>
                                        </p:tav>
                                      </p:tavLst>
                                    </p:anim>
                                    <p:anim calcmode="lin" valueType="num">
                                      <p:cBhvr>
                                        <p:cTn id="69" dur="1000" fill="hold"/>
                                        <p:tgtEl>
                                          <p:spTgt spid="12"/>
                                        </p:tgtEl>
                                        <p:attrNameLst>
                                          <p:attrName>style.rotation</p:attrName>
                                        </p:attrNameLst>
                                      </p:cBhvr>
                                      <p:tavLst>
                                        <p:tav tm="0">
                                          <p:val>
                                            <p:fltVal val="90"/>
                                          </p:val>
                                        </p:tav>
                                        <p:tav tm="100000">
                                          <p:val>
                                            <p:fltVal val="0"/>
                                          </p:val>
                                        </p:tav>
                                      </p:tavLst>
                                    </p:anim>
                                    <p:animEffect transition="in" filter="fade">
                                      <p:cBhvr>
                                        <p:cTn id="70" dur="1000"/>
                                        <p:tgtEl>
                                          <p:spTgt spid="1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style.rotation</p:attrName>
                                        </p:attrNameLst>
                                      </p:cBhvr>
                                      <p:tavLst>
                                        <p:tav tm="0">
                                          <p:val>
                                            <p:fltVal val="90"/>
                                          </p:val>
                                        </p:tav>
                                        <p:tav tm="100000">
                                          <p:val>
                                            <p:fltVal val="0"/>
                                          </p:val>
                                        </p:tav>
                                      </p:tavLst>
                                    </p:anim>
                                    <p:animEffect transition="in" filter="fade">
                                      <p:cBhvr>
                                        <p:cTn id="76" dur="1000"/>
                                        <p:tgtEl>
                                          <p:spTgt spid="13"/>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fltVal val="0"/>
                                          </p:val>
                                        </p:tav>
                                        <p:tav tm="100000">
                                          <p:val>
                                            <p:strVal val="#ppt_w"/>
                                          </p:val>
                                        </p:tav>
                                      </p:tavLst>
                                    </p:anim>
                                    <p:anim calcmode="lin" valueType="num">
                                      <p:cBhvr>
                                        <p:cTn id="92" dur="1000" fill="hold"/>
                                        <p:tgtEl>
                                          <p:spTgt spid="16"/>
                                        </p:tgtEl>
                                        <p:attrNameLst>
                                          <p:attrName>ppt_h</p:attrName>
                                        </p:attrNameLst>
                                      </p:cBhvr>
                                      <p:tavLst>
                                        <p:tav tm="0">
                                          <p:val>
                                            <p:fltVal val="0"/>
                                          </p:val>
                                        </p:tav>
                                        <p:tav tm="100000">
                                          <p:val>
                                            <p:strVal val="#ppt_h"/>
                                          </p:val>
                                        </p:tav>
                                      </p:tavLst>
                                    </p:anim>
                                    <p:anim calcmode="lin" valueType="num">
                                      <p:cBhvr>
                                        <p:cTn id="93" dur="1000" fill="hold"/>
                                        <p:tgtEl>
                                          <p:spTgt spid="16"/>
                                        </p:tgtEl>
                                        <p:attrNameLst>
                                          <p:attrName>style.rotation</p:attrName>
                                        </p:attrNameLst>
                                      </p:cBhvr>
                                      <p:tavLst>
                                        <p:tav tm="0">
                                          <p:val>
                                            <p:fltVal val="90"/>
                                          </p:val>
                                        </p:tav>
                                        <p:tav tm="100000">
                                          <p:val>
                                            <p:fltVal val="0"/>
                                          </p:val>
                                        </p:tav>
                                      </p:tavLst>
                                    </p:anim>
                                    <p:animEffect transition="in" filter="fade">
                                      <p:cBhvr>
                                        <p:cTn id="94" dur="1000"/>
                                        <p:tgtEl>
                                          <p:spTgt spid="16"/>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1000" fill="hold"/>
                                        <p:tgtEl>
                                          <p:spTgt spid="17"/>
                                        </p:tgtEl>
                                        <p:attrNameLst>
                                          <p:attrName>ppt_w</p:attrName>
                                        </p:attrNameLst>
                                      </p:cBhvr>
                                      <p:tavLst>
                                        <p:tav tm="0">
                                          <p:val>
                                            <p:fltVal val="0"/>
                                          </p:val>
                                        </p:tav>
                                        <p:tav tm="100000">
                                          <p:val>
                                            <p:strVal val="#ppt_w"/>
                                          </p:val>
                                        </p:tav>
                                      </p:tavLst>
                                    </p:anim>
                                    <p:anim calcmode="lin" valueType="num">
                                      <p:cBhvr>
                                        <p:cTn id="98" dur="1000" fill="hold"/>
                                        <p:tgtEl>
                                          <p:spTgt spid="17"/>
                                        </p:tgtEl>
                                        <p:attrNameLst>
                                          <p:attrName>ppt_h</p:attrName>
                                        </p:attrNameLst>
                                      </p:cBhvr>
                                      <p:tavLst>
                                        <p:tav tm="0">
                                          <p:val>
                                            <p:fltVal val="0"/>
                                          </p:val>
                                        </p:tav>
                                        <p:tav tm="100000">
                                          <p:val>
                                            <p:strVal val="#ppt_h"/>
                                          </p:val>
                                        </p:tav>
                                      </p:tavLst>
                                    </p:anim>
                                    <p:anim calcmode="lin" valueType="num">
                                      <p:cBhvr>
                                        <p:cTn id="99" dur="1000" fill="hold"/>
                                        <p:tgtEl>
                                          <p:spTgt spid="17"/>
                                        </p:tgtEl>
                                        <p:attrNameLst>
                                          <p:attrName>style.rotation</p:attrName>
                                        </p:attrNameLst>
                                      </p:cBhvr>
                                      <p:tavLst>
                                        <p:tav tm="0">
                                          <p:val>
                                            <p:fltVal val="90"/>
                                          </p:val>
                                        </p:tav>
                                        <p:tav tm="100000">
                                          <p:val>
                                            <p:fltVal val="0"/>
                                          </p:val>
                                        </p:tav>
                                      </p:tavLst>
                                    </p:anim>
                                    <p:animEffect transition="in" filter="fade">
                                      <p:cBhvr>
                                        <p:cTn id="100" dur="1000"/>
                                        <p:tgtEl>
                                          <p:spTgt spid="1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1000" fill="hold"/>
                                        <p:tgtEl>
                                          <p:spTgt spid="19"/>
                                        </p:tgtEl>
                                        <p:attrNameLst>
                                          <p:attrName>ppt_w</p:attrName>
                                        </p:attrNameLst>
                                      </p:cBhvr>
                                      <p:tavLst>
                                        <p:tav tm="0">
                                          <p:val>
                                            <p:fltVal val="0"/>
                                          </p:val>
                                        </p:tav>
                                        <p:tav tm="100000">
                                          <p:val>
                                            <p:strVal val="#ppt_w"/>
                                          </p:val>
                                        </p:tav>
                                      </p:tavLst>
                                    </p:anim>
                                    <p:anim calcmode="lin" valueType="num">
                                      <p:cBhvr>
                                        <p:cTn id="110" dur="1000" fill="hold"/>
                                        <p:tgtEl>
                                          <p:spTgt spid="19"/>
                                        </p:tgtEl>
                                        <p:attrNameLst>
                                          <p:attrName>ppt_h</p:attrName>
                                        </p:attrNameLst>
                                      </p:cBhvr>
                                      <p:tavLst>
                                        <p:tav tm="0">
                                          <p:val>
                                            <p:fltVal val="0"/>
                                          </p:val>
                                        </p:tav>
                                        <p:tav tm="100000">
                                          <p:val>
                                            <p:strVal val="#ppt_h"/>
                                          </p:val>
                                        </p:tav>
                                      </p:tavLst>
                                    </p:anim>
                                    <p:anim calcmode="lin" valueType="num">
                                      <p:cBhvr>
                                        <p:cTn id="111" dur="1000" fill="hold"/>
                                        <p:tgtEl>
                                          <p:spTgt spid="19"/>
                                        </p:tgtEl>
                                        <p:attrNameLst>
                                          <p:attrName>style.rotation</p:attrName>
                                        </p:attrNameLst>
                                      </p:cBhvr>
                                      <p:tavLst>
                                        <p:tav tm="0">
                                          <p:val>
                                            <p:fltVal val="90"/>
                                          </p:val>
                                        </p:tav>
                                        <p:tav tm="100000">
                                          <p:val>
                                            <p:fltVal val="0"/>
                                          </p:val>
                                        </p:tav>
                                      </p:tavLst>
                                    </p:anim>
                                    <p:animEffect transition="in" filter="fade">
                                      <p:cBhvr>
                                        <p:cTn id="112" dur="1000"/>
                                        <p:tgtEl>
                                          <p:spTgt spid="19"/>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1000" fill="hold"/>
                                        <p:tgtEl>
                                          <p:spTgt spid="20"/>
                                        </p:tgtEl>
                                        <p:attrNameLst>
                                          <p:attrName>ppt_w</p:attrName>
                                        </p:attrNameLst>
                                      </p:cBhvr>
                                      <p:tavLst>
                                        <p:tav tm="0">
                                          <p:val>
                                            <p:fltVal val="0"/>
                                          </p:val>
                                        </p:tav>
                                        <p:tav tm="100000">
                                          <p:val>
                                            <p:strVal val="#ppt_w"/>
                                          </p:val>
                                        </p:tav>
                                      </p:tavLst>
                                    </p:anim>
                                    <p:anim calcmode="lin" valueType="num">
                                      <p:cBhvr>
                                        <p:cTn id="116" dur="1000" fill="hold"/>
                                        <p:tgtEl>
                                          <p:spTgt spid="20"/>
                                        </p:tgtEl>
                                        <p:attrNameLst>
                                          <p:attrName>ppt_h</p:attrName>
                                        </p:attrNameLst>
                                      </p:cBhvr>
                                      <p:tavLst>
                                        <p:tav tm="0">
                                          <p:val>
                                            <p:fltVal val="0"/>
                                          </p:val>
                                        </p:tav>
                                        <p:tav tm="100000">
                                          <p:val>
                                            <p:strVal val="#ppt_h"/>
                                          </p:val>
                                        </p:tav>
                                      </p:tavLst>
                                    </p:anim>
                                    <p:anim calcmode="lin" valueType="num">
                                      <p:cBhvr>
                                        <p:cTn id="117" dur="1000" fill="hold"/>
                                        <p:tgtEl>
                                          <p:spTgt spid="20"/>
                                        </p:tgtEl>
                                        <p:attrNameLst>
                                          <p:attrName>style.rotation</p:attrName>
                                        </p:attrNameLst>
                                      </p:cBhvr>
                                      <p:tavLst>
                                        <p:tav tm="0">
                                          <p:val>
                                            <p:fltVal val="90"/>
                                          </p:val>
                                        </p:tav>
                                        <p:tav tm="100000">
                                          <p:val>
                                            <p:fltVal val="0"/>
                                          </p:val>
                                        </p:tav>
                                      </p:tavLst>
                                    </p:anim>
                                    <p:animEffect transition="in" filter="fade">
                                      <p:cBhvr>
                                        <p:cTn id="118" dur="1000"/>
                                        <p:tgtEl>
                                          <p:spTgt spid="20"/>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1000" fill="hold"/>
                                        <p:tgtEl>
                                          <p:spTgt spid="21"/>
                                        </p:tgtEl>
                                        <p:attrNameLst>
                                          <p:attrName>ppt_w</p:attrName>
                                        </p:attrNameLst>
                                      </p:cBhvr>
                                      <p:tavLst>
                                        <p:tav tm="0">
                                          <p:val>
                                            <p:fltVal val="0"/>
                                          </p:val>
                                        </p:tav>
                                        <p:tav tm="100000">
                                          <p:val>
                                            <p:strVal val="#ppt_w"/>
                                          </p:val>
                                        </p:tav>
                                      </p:tavLst>
                                    </p:anim>
                                    <p:anim calcmode="lin" valueType="num">
                                      <p:cBhvr>
                                        <p:cTn id="122" dur="1000" fill="hold"/>
                                        <p:tgtEl>
                                          <p:spTgt spid="21"/>
                                        </p:tgtEl>
                                        <p:attrNameLst>
                                          <p:attrName>ppt_h</p:attrName>
                                        </p:attrNameLst>
                                      </p:cBhvr>
                                      <p:tavLst>
                                        <p:tav tm="0">
                                          <p:val>
                                            <p:fltVal val="0"/>
                                          </p:val>
                                        </p:tav>
                                        <p:tav tm="100000">
                                          <p:val>
                                            <p:strVal val="#ppt_h"/>
                                          </p:val>
                                        </p:tav>
                                      </p:tavLst>
                                    </p:anim>
                                    <p:anim calcmode="lin" valueType="num">
                                      <p:cBhvr>
                                        <p:cTn id="123" dur="1000" fill="hold"/>
                                        <p:tgtEl>
                                          <p:spTgt spid="21"/>
                                        </p:tgtEl>
                                        <p:attrNameLst>
                                          <p:attrName>style.rotation</p:attrName>
                                        </p:attrNameLst>
                                      </p:cBhvr>
                                      <p:tavLst>
                                        <p:tav tm="0">
                                          <p:val>
                                            <p:fltVal val="90"/>
                                          </p:val>
                                        </p:tav>
                                        <p:tav tm="100000">
                                          <p:val>
                                            <p:fltVal val="0"/>
                                          </p:val>
                                        </p:tav>
                                      </p:tavLst>
                                    </p:anim>
                                    <p:animEffect transition="in" filter="fade">
                                      <p:cBhvr>
                                        <p:cTn id="124" dur="1000"/>
                                        <p:tgtEl>
                                          <p:spTgt spid="21"/>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1000" fill="hold"/>
                                        <p:tgtEl>
                                          <p:spTgt spid="22"/>
                                        </p:tgtEl>
                                        <p:attrNameLst>
                                          <p:attrName>ppt_w</p:attrName>
                                        </p:attrNameLst>
                                      </p:cBhvr>
                                      <p:tavLst>
                                        <p:tav tm="0">
                                          <p:val>
                                            <p:fltVal val="0"/>
                                          </p:val>
                                        </p:tav>
                                        <p:tav tm="100000">
                                          <p:val>
                                            <p:strVal val="#ppt_w"/>
                                          </p:val>
                                        </p:tav>
                                      </p:tavLst>
                                    </p:anim>
                                    <p:anim calcmode="lin" valueType="num">
                                      <p:cBhvr>
                                        <p:cTn id="128" dur="1000" fill="hold"/>
                                        <p:tgtEl>
                                          <p:spTgt spid="22"/>
                                        </p:tgtEl>
                                        <p:attrNameLst>
                                          <p:attrName>ppt_h</p:attrName>
                                        </p:attrNameLst>
                                      </p:cBhvr>
                                      <p:tavLst>
                                        <p:tav tm="0">
                                          <p:val>
                                            <p:fltVal val="0"/>
                                          </p:val>
                                        </p:tav>
                                        <p:tav tm="100000">
                                          <p:val>
                                            <p:strVal val="#ppt_h"/>
                                          </p:val>
                                        </p:tav>
                                      </p:tavLst>
                                    </p:anim>
                                    <p:anim calcmode="lin" valueType="num">
                                      <p:cBhvr>
                                        <p:cTn id="129" dur="1000" fill="hold"/>
                                        <p:tgtEl>
                                          <p:spTgt spid="22"/>
                                        </p:tgtEl>
                                        <p:attrNameLst>
                                          <p:attrName>style.rotation</p:attrName>
                                        </p:attrNameLst>
                                      </p:cBhvr>
                                      <p:tavLst>
                                        <p:tav tm="0">
                                          <p:val>
                                            <p:fltVal val="90"/>
                                          </p:val>
                                        </p:tav>
                                        <p:tav tm="100000">
                                          <p:val>
                                            <p:fltVal val="0"/>
                                          </p:val>
                                        </p:tav>
                                      </p:tavLst>
                                    </p:anim>
                                    <p:animEffect transition="in" filter="fade">
                                      <p:cBhvr>
                                        <p:cTn id="130" dur="1000"/>
                                        <p:tgtEl>
                                          <p:spTgt spid="22"/>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1000" fill="hold"/>
                                        <p:tgtEl>
                                          <p:spTgt spid="23"/>
                                        </p:tgtEl>
                                        <p:attrNameLst>
                                          <p:attrName>ppt_w</p:attrName>
                                        </p:attrNameLst>
                                      </p:cBhvr>
                                      <p:tavLst>
                                        <p:tav tm="0">
                                          <p:val>
                                            <p:fltVal val="0"/>
                                          </p:val>
                                        </p:tav>
                                        <p:tav tm="100000">
                                          <p:val>
                                            <p:strVal val="#ppt_w"/>
                                          </p:val>
                                        </p:tav>
                                      </p:tavLst>
                                    </p:anim>
                                    <p:anim calcmode="lin" valueType="num">
                                      <p:cBhvr>
                                        <p:cTn id="134" dur="1000" fill="hold"/>
                                        <p:tgtEl>
                                          <p:spTgt spid="23"/>
                                        </p:tgtEl>
                                        <p:attrNameLst>
                                          <p:attrName>ppt_h</p:attrName>
                                        </p:attrNameLst>
                                      </p:cBhvr>
                                      <p:tavLst>
                                        <p:tav tm="0">
                                          <p:val>
                                            <p:fltVal val="0"/>
                                          </p:val>
                                        </p:tav>
                                        <p:tav tm="100000">
                                          <p:val>
                                            <p:strVal val="#ppt_h"/>
                                          </p:val>
                                        </p:tav>
                                      </p:tavLst>
                                    </p:anim>
                                    <p:anim calcmode="lin" valueType="num">
                                      <p:cBhvr>
                                        <p:cTn id="135" dur="1000" fill="hold"/>
                                        <p:tgtEl>
                                          <p:spTgt spid="23"/>
                                        </p:tgtEl>
                                        <p:attrNameLst>
                                          <p:attrName>style.rotation</p:attrName>
                                        </p:attrNameLst>
                                      </p:cBhvr>
                                      <p:tavLst>
                                        <p:tav tm="0">
                                          <p:val>
                                            <p:fltVal val="90"/>
                                          </p:val>
                                        </p:tav>
                                        <p:tav tm="100000">
                                          <p:val>
                                            <p:fltVal val="0"/>
                                          </p:val>
                                        </p:tav>
                                      </p:tavLst>
                                    </p:anim>
                                    <p:animEffect transition="in" filter="fade">
                                      <p:cBhvr>
                                        <p:cTn id="136" dur="1000"/>
                                        <p:tgtEl>
                                          <p:spTgt spid="2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p:cTn id="139" dur="1000" fill="hold"/>
                                        <p:tgtEl>
                                          <p:spTgt spid="24"/>
                                        </p:tgtEl>
                                        <p:attrNameLst>
                                          <p:attrName>ppt_w</p:attrName>
                                        </p:attrNameLst>
                                      </p:cBhvr>
                                      <p:tavLst>
                                        <p:tav tm="0">
                                          <p:val>
                                            <p:fltVal val="0"/>
                                          </p:val>
                                        </p:tav>
                                        <p:tav tm="100000">
                                          <p:val>
                                            <p:strVal val="#ppt_w"/>
                                          </p:val>
                                        </p:tav>
                                      </p:tavLst>
                                    </p:anim>
                                    <p:anim calcmode="lin" valueType="num">
                                      <p:cBhvr>
                                        <p:cTn id="140" dur="1000" fill="hold"/>
                                        <p:tgtEl>
                                          <p:spTgt spid="24"/>
                                        </p:tgtEl>
                                        <p:attrNameLst>
                                          <p:attrName>ppt_h</p:attrName>
                                        </p:attrNameLst>
                                      </p:cBhvr>
                                      <p:tavLst>
                                        <p:tav tm="0">
                                          <p:val>
                                            <p:fltVal val="0"/>
                                          </p:val>
                                        </p:tav>
                                        <p:tav tm="100000">
                                          <p:val>
                                            <p:strVal val="#ppt_h"/>
                                          </p:val>
                                        </p:tav>
                                      </p:tavLst>
                                    </p:anim>
                                    <p:anim calcmode="lin" valueType="num">
                                      <p:cBhvr>
                                        <p:cTn id="141" dur="1000" fill="hold"/>
                                        <p:tgtEl>
                                          <p:spTgt spid="24"/>
                                        </p:tgtEl>
                                        <p:attrNameLst>
                                          <p:attrName>style.rotation</p:attrName>
                                        </p:attrNameLst>
                                      </p:cBhvr>
                                      <p:tavLst>
                                        <p:tav tm="0">
                                          <p:val>
                                            <p:fltVal val="90"/>
                                          </p:val>
                                        </p:tav>
                                        <p:tav tm="100000">
                                          <p:val>
                                            <p:fltVal val="0"/>
                                          </p:val>
                                        </p:tav>
                                      </p:tavLst>
                                    </p:anim>
                                    <p:animEffect transition="in" filter="fade">
                                      <p:cBhvr>
                                        <p:cTn id="142" dur="1000"/>
                                        <p:tgtEl>
                                          <p:spTgt spid="24"/>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p:cTn id="145" dur="1000" fill="hold"/>
                                        <p:tgtEl>
                                          <p:spTgt spid="25"/>
                                        </p:tgtEl>
                                        <p:attrNameLst>
                                          <p:attrName>ppt_w</p:attrName>
                                        </p:attrNameLst>
                                      </p:cBhvr>
                                      <p:tavLst>
                                        <p:tav tm="0">
                                          <p:val>
                                            <p:fltVal val="0"/>
                                          </p:val>
                                        </p:tav>
                                        <p:tav tm="100000">
                                          <p:val>
                                            <p:strVal val="#ppt_w"/>
                                          </p:val>
                                        </p:tav>
                                      </p:tavLst>
                                    </p:anim>
                                    <p:anim calcmode="lin" valueType="num">
                                      <p:cBhvr>
                                        <p:cTn id="146" dur="1000" fill="hold"/>
                                        <p:tgtEl>
                                          <p:spTgt spid="25"/>
                                        </p:tgtEl>
                                        <p:attrNameLst>
                                          <p:attrName>ppt_h</p:attrName>
                                        </p:attrNameLst>
                                      </p:cBhvr>
                                      <p:tavLst>
                                        <p:tav tm="0">
                                          <p:val>
                                            <p:fltVal val="0"/>
                                          </p:val>
                                        </p:tav>
                                        <p:tav tm="100000">
                                          <p:val>
                                            <p:strVal val="#ppt_h"/>
                                          </p:val>
                                        </p:tav>
                                      </p:tavLst>
                                    </p:anim>
                                    <p:anim calcmode="lin" valueType="num">
                                      <p:cBhvr>
                                        <p:cTn id="147" dur="1000" fill="hold"/>
                                        <p:tgtEl>
                                          <p:spTgt spid="25"/>
                                        </p:tgtEl>
                                        <p:attrNameLst>
                                          <p:attrName>style.rotation</p:attrName>
                                        </p:attrNameLst>
                                      </p:cBhvr>
                                      <p:tavLst>
                                        <p:tav tm="0">
                                          <p:val>
                                            <p:fltVal val="90"/>
                                          </p:val>
                                        </p:tav>
                                        <p:tav tm="100000">
                                          <p:val>
                                            <p:fltVal val="0"/>
                                          </p:val>
                                        </p:tav>
                                      </p:tavLst>
                                    </p:anim>
                                    <p:animEffect transition="in" filter="fade">
                                      <p:cBhvr>
                                        <p:cTn id="148" dur="1000"/>
                                        <p:tgtEl>
                                          <p:spTgt spid="25"/>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6"/>
                                        </p:tgtEl>
                                        <p:attrNameLst>
                                          <p:attrName>style.visibility</p:attrName>
                                        </p:attrNameLst>
                                      </p:cBhvr>
                                      <p:to>
                                        <p:strVal val="visible"/>
                                      </p:to>
                                    </p:set>
                                    <p:anim calcmode="lin" valueType="num">
                                      <p:cBhvr>
                                        <p:cTn id="151" dur="1000" fill="hold"/>
                                        <p:tgtEl>
                                          <p:spTgt spid="26"/>
                                        </p:tgtEl>
                                        <p:attrNameLst>
                                          <p:attrName>ppt_w</p:attrName>
                                        </p:attrNameLst>
                                      </p:cBhvr>
                                      <p:tavLst>
                                        <p:tav tm="0">
                                          <p:val>
                                            <p:fltVal val="0"/>
                                          </p:val>
                                        </p:tav>
                                        <p:tav tm="100000">
                                          <p:val>
                                            <p:strVal val="#ppt_w"/>
                                          </p:val>
                                        </p:tav>
                                      </p:tavLst>
                                    </p:anim>
                                    <p:anim calcmode="lin" valueType="num">
                                      <p:cBhvr>
                                        <p:cTn id="152" dur="1000" fill="hold"/>
                                        <p:tgtEl>
                                          <p:spTgt spid="26"/>
                                        </p:tgtEl>
                                        <p:attrNameLst>
                                          <p:attrName>ppt_h</p:attrName>
                                        </p:attrNameLst>
                                      </p:cBhvr>
                                      <p:tavLst>
                                        <p:tav tm="0">
                                          <p:val>
                                            <p:fltVal val="0"/>
                                          </p:val>
                                        </p:tav>
                                        <p:tav tm="100000">
                                          <p:val>
                                            <p:strVal val="#ppt_h"/>
                                          </p:val>
                                        </p:tav>
                                      </p:tavLst>
                                    </p:anim>
                                    <p:anim calcmode="lin" valueType="num">
                                      <p:cBhvr>
                                        <p:cTn id="153" dur="1000" fill="hold"/>
                                        <p:tgtEl>
                                          <p:spTgt spid="26"/>
                                        </p:tgtEl>
                                        <p:attrNameLst>
                                          <p:attrName>style.rotation</p:attrName>
                                        </p:attrNameLst>
                                      </p:cBhvr>
                                      <p:tavLst>
                                        <p:tav tm="0">
                                          <p:val>
                                            <p:fltVal val="90"/>
                                          </p:val>
                                        </p:tav>
                                        <p:tav tm="100000">
                                          <p:val>
                                            <p:fltVal val="0"/>
                                          </p:val>
                                        </p:tav>
                                      </p:tavLst>
                                    </p:anim>
                                    <p:animEffect transition="in" filter="fade">
                                      <p:cBhvr>
                                        <p:cTn id="154" dur="1000"/>
                                        <p:tgtEl>
                                          <p:spTgt spid="2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7"/>
                                        </p:tgtEl>
                                        <p:attrNameLst>
                                          <p:attrName>style.visibility</p:attrName>
                                        </p:attrNameLst>
                                      </p:cBhvr>
                                      <p:to>
                                        <p:strVal val="visible"/>
                                      </p:to>
                                    </p:set>
                                    <p:anim calcmode="lin" valueType="num">
                                      <p:cBhvr>
                                        <p:cTn id="157" dur="1000" fill="hold"/>
                                        <p:tgtEl>
                                          <p:spTgt spid="27"/>
                                        </p:tgtEl>
                                        <p:attrNameLst>
                                          <p:attrName>ppt_w</p:attrName>
                                        </p:attrNameLst>
                                      </p:cBhvr>
                                      <p:tavLst>
                                        <p:tav tm="0">
                                          <p:val>
                                            <p:fltVal val="0"/>
                                          </p:val>
                                        </p:tav>
                                        <p:tav tm="100000">
                                          <p:val>
                                            <p:strVal val="#ppt_w"/>
                                          </p:val>
                                        </p:tav>
                                      </p:tavLst>
                                    </p:anim>
                                    <p:anim calcmode="lin" valueType="num">
                                      <p:cBhvr>
                                        <p:cTn id="158" dur="1000" fill="hold"/>
                                        <p:tgtEl>
                                          <p:spTgt spid="27"/>
                                        </p:tgtEl>
                                        <p:attrNameLst>
                                          <p:attrName>ppt_h</p:attrName>
                                        </p:attrNameLst>
                                      </p:cBhvr>
                                      <p:tavLst>
                                        <p:tav tm="0">
                                          <p:val>
                                            <p:fltVal val="0"/>
                                          </p:val>
                                        </p:tav>
                                        <p:tav tm="100000">
                                          <p:val>
                                            <p:strVal val="#ppt_h"/>
                                          </p:val>
                                        </p:tav>
                                      </p:tavLst>
                                    </p:anim>
                                    <p:anim calcmode="lin" valueType="num">
                                      <p:cBhvr>
                                        <p:cTn id="159" dur="1000" fill="hold"/>
                                        <p:tgtEl>
                                          <p:spTgt spid="27"/>
                                        </p:tgtEl>
                                        <p:attrNameLst>
                                          <p:attrName>style.rotation</p:attrName>
                                        </p:attrNameLst>
                                      </p:cBhvr>
                                      <p:tavLst>
                                        <p:tav tm="0">
                                          <p:val>
                                            <p:fltVal val="90"/>
                                          </p:val>
                                        </p:tav>
                                        <p:tav tm="100000">
                                          <p:val>
                                            <p:fltVal val="0"/>
                                          </p:val>
                                        </p:tav>
                                      </p:tavLst>
                                    </p:anim>
                                    <p:animEffect transition="in" filter="fade">
                                      <p:cBhvr>
                                        <p:cTn id="160" dur="1000"/>
                                        <p:tgtEl>
                                          <p:spTgt spid="27"/>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8"/>
                                        </p:tgtEl>
                                        <p:attrNameLst>
                                          <p:attrName>style.visibility</p:attrName>
                                        </p:attrNameLst>
                                      </p:cBhvr>
                                      <p:to>
                                        <p:strVal val="visible"/>
                                      </p:to>
                                    </p:set>
                                    <p:anim calcmode="lin" valueType="num">
                                      <p:cBhvr>
                                        <p:cTn id="163" dur="1000" fill="hold"/>
                                        <p:tgtEl>
                                          <p:spTgt spid="28"/>
                                        </p:tgtEl>
                                        <p:attrNameLst>
                                          <p:attrName>ppt_w</p:attrName>
                                        </p:attrNameLst>
                                      </p:cBhvr>
                                      <p:tavLst>
                                        <p:tav tm="0">
                                          <p:val>
                                            <p:fltVal val="0"/>
                                          </p:val>
                                        </p:tav>
                                        <p:tav tm="100000">
                                          <p:val>
                                            <p:strVal val="#ppt_w"/>
                                          </p:val>
                                        </p:tav>
                                      </p:tavLst>
                                    </p:anim>
                                    <p:anim calcmode="lin" valueType="num">
                                      <p:cBhvr>
                                        <p:cTn id="164" dur="1000" fill="hold"/>
                                        <p:tgtEl>
                                          <p:spTgt spid="28"/>
                                        </p:tgtEl>
                                        <p:attrNameLst>
                                          <p:attrName>ppt_h</p:attrName>
                                        </p:attrNameLst>
                                      </p:cBhvr>
                                      <p:tavLst>
                                        <p:tav tm="0">
                                          <p:val>
                                            <p:fltVal val="0"/>
                                          </p:val>
                                        </p:tav>
                                        <p:tav tm="100000">
                                          <p:val>
                                            <p:strVal val="#ppt_h"/>
                                          </p:val>
                                        </p:tav>
                                      </p:tavLst>
                                    </p:anim>
                                    <p:anim calcmode="lin" valueType="num">
                                      <p:cBhvr>
                                        <p:cTn id="165" dur="1000" fill="hold"/>
                                        <p:tgtEl>
                                          <p:spTgt spid="28"/>
                                        </p:tgtEl>
                                        <p:attrNameLst>
                                          <p:attrName>style.rotation</p:attrName>
                                        </p:attrNameLst>
                                      </p:cBhvr>
                                      <p:tavLst>
                                        <p:tav tm="0">
                                          <p:val>
                                            <p:fltVal val="90"/>
                                          </p:val>
                                        </p:tav>
                                        <p:tav tm="100000">
                                          <p:val>
                                            <p:fltVal val="0"/>
                                          </p:val>
                                        </p:tav>
                                      </p:tavLst>
                                    </p:anim>
                                    <p:animEffect transition="in" filter="fade">
                                      <p:cBhvr>
                                        <p:cTn id="166" dur="1000"/>
                                        <p:tgtEl>
                                          <p:spTgt spid="28"/>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29"/>
                                        </p:tgtEl>
                                        <p:attrNameLst>
                                          <p:attrName>style.visibility</p:attrName>
                                        </p:attrNameLst>
                                      </p:cBhvr>
                                      <p:to>
                                        <p:strVal val="visible"/>
                                      </p:to>
                                    </p:set>
                                    <p:anim calcmode="lin" valueType="num">
                                      <p:cBhvr>
                                        <p:cTn id="169" dur="1000" fill="hold"/>
                                        <p:tgtEl>
                                          <p:spTgt spid="29"/>
                                        </p:tgtEl>
                                        <p:attrNameLst>
                                          <p:attrName>ppt_w</p:attrName>
                                        </p:attrNameLst>
                                      </p:cBhvr>
                                      <p:tavLst>
                                        <p:tav tm="0">
                                          <p:val>
                                            <p:fltVal val="0"/>
                                          </p:val>
                                        </p:tav>
                                        <p:tav tm="100000">
                                          <p:val>
                                            <p:strVal val="#ppt_w"/>
                                          </p:val>
                                        </p:tav>
                                      </p:tavLst>
                                    </p:anim>
                                    <p:anim calcmode="lin" valueType="num">
                                      <p:cBhvr>
                                        <p:cTn id="170" dur="1000" fill="hold"/>
                                        <p:tgtEl>
                                          <p:spTgt spid="29"/>
                                        </p:tgtEl>
                                        <p:attrNameLst>
                                          <p:attrName>ppt_h</p:attrName>
                                        </p:attrNameLst>
                                      </p:cBhvr>
                                      <p:tavLst>
                                        <p:tav tm="0">
                                          <p:val>
                                            <p:fltVal val="0"/>
                                          </p:val>
                                        </p:tav>
                                        <p:tav tm="100000">
                                          <p:val>
                                            <p:strVal val="#ppt_h"/>
                                          </p:val>
                                        </p:tav>
                                      </p:tavLst>
                                    </p:anim>
                                    <p:anim calcmode="lin" valueType="num">
                                      <p:cBhvr>
                                        <p:cTn id="171" dur="1000" fill="hold"/>
                                        <p:tgtEl>
                                          <p:spTgt spid="29"/>
                                        </p:tgtEl>
                                        <p:attrNameLst>
                                          <p:attrName>style.rotation</p:attrName>
                                        </p:attrNameLst>
                                      </p:cBhvr>
                                      <p:tavLst>
                                        <p:tav tm="0">
                                          <p:val>
                                            <p:fltVal val="90"/>
                                          </p:val>
                                        </p:tav>
                                        <p:tav tm="100000">
                                          <p:val>
                                            <p:fltVal val="0"/>
                                          </p:val>
                                        </p:tav>
                                      </p:tavLst>
                                    </p:anim>
                                    <p:animEffect transition="in" filter="fade">
                                      <p:cBhvr>
                                        <p:cTn id="172" dur="1000"/>
                                        <p:tgtEl>
                                          <p:spTgt spid="29"/>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0"/>
                                        </p:tgtEl>
                                        <p:attrNameLst>
                                          <p:attrName>style.visibility</p:attrName>
                                        </p:attrNameLst>
                                      </p:cBhvr>
                                      <p:to>
                                        <p:strVal val="visible"/>
                                      </p:to>
                                    </p:set>
                                    <p:anim calcmode="lin" valueType="num">
                                      <p:cBhvr>
                                        <p:cTn id="175" dur="1000" fill="hold"/>
                                        <p:tgtEl>
                                          <p:spTgt spid="30"/>
                                        </p:tgtEl>
                                        <p:attrNameLst>
                                          <p:attrName>ppt_w</p:attrName>
                                        </p:attrNameLst>
                                      </p:cBhvr>
                                      <p:tavLst>
                                        <p:tav tm="0">
                                          <p:val>
                                            <p:fltVal val="0"/>
                                          </p:val>
                                        </p:tav>
                                        <p:tav tm="100000">
                                          <p:val>
                                            <p:strVal val="#ppt_w"/>
                                          </p:val>
                                        </p:tav>
                                      </p:tavLst>
                                    </p:anim>
                                    <p:anim calcmode="lin" valueType="num">
                                      <p:cBhvr>
                                        <p:cTn id="176" dur="1000" fill="hold"/>
                                        <p:tgtEl>
                                          <p:spTgt spid="30"/>
                                        </p:tgtEl>
                                        <p:attrNameLst>
                                          <p:attrName>ppt_h</p:attrName>
                                        </p:attrNameLst>
                                      </p:cBhvr>
                                      <p:tavLst>
                                        <p:tav tm="0">
                                          <p:val>
                                            <p:fltVal val="0"/>
                                          </p:val>
                                        </p:tav>
                                        <p:tav tm="100000">
                                          <p:val>
                                            <p:strVal val="#ppt_h"/>
                                          </p:val>
                                        </p:tav>
                                      </p:tavLst>
                                    </p:anim>
                                    <p:anim calcmode="lin" valueType="num">
                                      <p:cBhvr>
                                        <p:cTn id="177" dur="1000" fill="hold"/>
                                        <p:tgtEl>
                                          <p:spTgt spid="30"/>
                                        </p:tgtEl>
                                        <p:attrNameLst>
                                          <p:attrName>style.rotation</p:attrName>
                                        </p:attrNameLst>
                                      </p:cBhvr>
                                      <p:tavLst>
                                        <p:tav tm="0">
                                          <p:val>
                                            <p:fltVal val="90"/>
                                          </p:val>
                                        </p:tav>
                                        <p:tav tm="100000">
                                          <p:val>
                                            <p:fltVal val="0"/>
                                          </p:val>
                                        </p:tav>
                                      </p:tavLst>
                                    </p:anim>
                                    <p:animEffect transition="in" filter="fade">
                                      <p:cBhvr>
                                        <p:cTn id="178" dur="1000"/>
                                        <p:tgtEl>
                                          <p:spTgt spid="30"/>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1"/>
                                        </p:tgtEl>
                                        <p:attrNameLst>
                                          <p:attrName>style.visibility</p:attrName>
                                        </p:attrNameLst>
                                      </p:cBhvr>
                                      <p:to>
                                        <p:strVal val="visible"/>
                                      </p:to>
                                    </p:set>
                                    <p:anim calcmode="lin" valueType="num">
                                      <p:cBhvr>
                                        <p:cTn id="181" dur="1000" fill="hold"/>
                                        <p:tgtEl>
                                          <p:spTgt spid="31"/>
                                        </p:tgtEl>
                                        <p:attrNameLst>
                                          <p:attrName>ppt_w</p:attrName>
                                        </p:attrNameLst>
                                      </p:cBhvr>
                                      <p:tavLst>
                                        <p:tav tm="0">
                                          <p:val>
                                            <p:fltVal val="0"/>
                                          </p:val>
                                        </p:tav>
                                        <p:tav tm="100000">
                                          <p:val>
                                            <p:strVal val="#ppt_w"/>
                                          </p:val>
                                        </p:tav>
                                      </p:tavLst>
                                    </p:anim>
                                    <p:anim calcmode="lin" valueType="num">
                                      <p:cBhvr>
                                        <p:cTn id="182" dur="1000" fill="hold"/>
                                        <p:tgtEl>
                                          <p:spTgt spid="31"/>
                                        </p:tgtEl>
                                        <p:attrNameLst>
                                          <p:attrName>ppt_h</p:attrName>
                                        </p:attrNameLst>
                                      </p:cBhvr>
                                      <p:tavLst>
                                        <p:tav tm="0">
                                          <p:val>
                                            <p:fltVal val="0"/>
                                          </p:val>
                                        </p:tav>
                                        <p:tav tm="100000">
                                          <p:val>
                                            <p:strVal val="#ppt_h"/>
                                          </p:val>
                                        </p:tav>
                                      </p:tavLst>
                                    </p:anim>
                                    <p:anim calcmode="lin" valueType="num">
                                      <p:cBhvr>
                                        <p:cTn id="183" dur="1000" fill="hold"/>
                                        <p:tgtEl>
                                          <p:spTgt spid="31"/>
                                        </p:tgtEl>
                                        <p:attrNameLst>
                                          <p:attrName>style.rotation</p:attrName>
                                        </p:attrNameLst>
                                      </p:cBhvr>
                                      <p:tavLst>
                                        <p:tav tm="0">
                                          <p:val>
                                            <p:fltVal val="90"/>
                                          </p:val>
                                        </p:tav>
                                        <p:tav tm="100000">
                                          <p:val>
                                            <p:fltVal val="0"/>
                                          </p:val>
                                        </p:tav>
                                      </p:tavLst>
                                    </p:anim>
                                    <p:animEffect transition="in" filter="fade">
                                      <p:cBhvr>
                                        <p:cTn id="184" dur="1000"/>
                                        <p:tgtEl>
                                          <p:spTgt spid="31"/>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2"/>
                                        </p:tgtEl>
                                        <p:attrNameLst>
                                          <p:attrName>style.visibility</p:attrName>
                                        </p:attrNameLst>
                                      </p:cBhvr>
                                      <p:to>
                                        <p:strVal val="visible"/>
                                      </p:to>
                                    </p:set>
                                    <p:anim calcmode="lin" valueType="num">
                                      <p:cBhvr>
                                        <p:cTn id="187" dur="1000" fill="hold"/>
                                        <p:tgtEl>
                                          <p:spTgt spid="32"/>
                                        </p:tgtEl>
                                        <p:attrNameLst>
                                          <p:attrName>ppt_w</p:attrName>
                                        </p:attrNameLst>
                                      </p:cBhvr>
                                      <p:tavLst>
                                        <p:tav tm="0">
                                          <p:val>
                                            <p:fltVal val="0"/>
                                          </p:val>
                                        </p:tav>
                                        <p:tav tm="100000">
                                          <p:val>
                                            <p:strVal val="#ppt_w"/>
                                          </p:val>
                                        </p:tav>
                                      </p:tavLst>
                                    </p:anim>
                                    <p:anim calcmode="lin" valueType="num">
                                      <p:cBhvr>
                                        <p:cTn id="188" dur="1000" fill="hold"/>
                                        <p:tgtEl>
                                          <p:spTgt spid="32"/>
                                        </p:tgtEl>
                                        <p:attrNameLst>
                                          <p:attrName>ppt_h</p:attrName>
                                        </p:attrNameLst>
                                      </p:cBhvr>
                                      <p:tavLst>
                                        <p:tav tm="0">
                                          <p:val>
                                            <p:fltVal val="0"/>
                                          </p:val>
                                        </p:tav>
                                        <p:tav tm="100000">
                                          <p:val>
                                            <p:strVal val="#ppt_h"/>
                                          </p:val>
                                        </p:tav>
                                      </p:tavLst>
                                    </p:anim>
                                    <p:anim calcmode="lin" valueType="num">
                                      <p:cBhvr>
                                        <p:cTn id="189" dur="1000" fill="hold"/>
                                        <p:tgtEl>
                                          <p:spTgt spid="32"/>
                                        </p:tgtEl>
                                        <p:attrNameLst>
                                          <p:attrName>style.rotation</p:attrName>
                                        </p:attrNameLst>
                                      </p:cBhvr>
                                      <p:tavLst>
                                        <p:tav tm="0">
                                          <p:val>
                                            <p:fltVal val="90"/>
                                          </p:val>
                                        </p:tav>
                                        <p:tav tm="100000">
                                          <p:val>
                                            <p:fltVal val="0"/>
                                          </p:val>
                                        </p:tav>
                                      </p:tavLst>
                                    </p:anim>
                                    <p:animEffect transition="in" filter="fade">
                                      <p:cBhvr>
                                        <p:cTn id="190" dur="1000"/>
                                        <p:tgtEl>
                                          <p:spTgt spid="32"/>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3"/>
                                        </p:tgtEl>
                                        <p:attrNameLst>
                                          <p:attrName>style.visibility</p:attrName>
                                        </p:attrNameLst>
                                      </p:cBhvr>
                                      <p:to>
                                        <p:strVal val="visible"/>
                                      </p:to>
                                    </p:set>
                                    <p:anim calcmode="lin" valueType="num">
                                      <p:cBhvr>
                                        <p:cTn id="193" dur="1000" fill="hold"/>
                                        <p:tgtEl>
                                          <p:spTgt spid="33"/>
                                        </p:tgtEl>
                                        <p:attrNameLst>
                                          <p:attrName>ppt_w</p:attrName>
                                        </p:attrNameLst>
                                      </p:cBhvr>
                                      <p:tavLst>
                                        <p:tav tm="0">
                                          <p:val>
                                            <p:fltVal val="0"/>
                                          </p:val>
                                        </p:tav>
                                        <p:tav tm="100000">
                                          <p:val>
                                            <p:strVal val="#ppt_w"/>
                                          </p:val>
                                        </p:tav>
                                      </p:tavLst>
                                    </p:anim>
                                    <p:anim calcmode="lin" valueType="num">
                                      <p:cBhvr>
                                        <p:cTn id="194" dur="1000" fill="hold"/>
                                        <p:tgtEl>
                                          <p:spTgt spid="33"/>
                                        </p:tgtEl>
                                        <p:attrNameLst>
                                          <p:attrName>ppt_h</p:attrName>
                                        </p:attrNameLst>
                                      </p:cBhvr>
                                      <p:tavLst>
                                        <p:tav tm="0">
                                          <p:val>
                                            <p:fltVal val="0"/>
                                          </p:val>
                                        </p:tav>
                                        <p:tav tm="100000">
                                          <p:val>
                                            <p:strVal val="#ppt_h"/>
                                          </p:val>
                                        </p:tav>
                                      </p:tavLst>
                                    </p:anim>
                                    <p:anim calcmode="lin" valueType="num">
                                      <p:cBhvr>
                                        <p:cTn id="195" dur="1000" fill="hold"/>
                                        <p:tgtEl>
                                          <p:spTgt spid="33"/>
                                        </p:tgtEl>
                                        <p:attrNameLst>
                                          <p:attrName>style.rotation</p:attrName>
                                        </p:attrNameLst>
                                      </p:cBhvr>
                                      <p:tavLst>
                                        <p:tav tm="0">
                                          <p:val>
                                            <p:fltVal val="90"/>
                                          </p:val>
                                        </p:tav>
                                        <p:tav tm="100000">
                                          <p:val>
                                            <p:fltVal val="0"/>
                                          </p:val>
                                        </p:tav>
                                      </p:tavLst>
                                    </p:anim>
                                    <p:animEffect transition="in" filter="fade">
                                      <p:cBhvr>
                                        <p:cTn id="196" dur="1000"/>
                                        <p:tgtEl>
                                          <p:spTgt spid="33"/>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1000" fill="hold"/>
                                        <p:tgtEl>
                                          <p:spTgt spid="34"/>
                                        </p:tgtEl>
                                        <p:attrNameLst>
                                          <p:attrName>ppt_w</p:attrName>
                                        </p:attrNameLst>
                                      </p:cBhvr>
                                      <p:tavLst>
                                        <p:tav tm="0">
                                          <p:val>
                                            <p:fltVal val="0"/>
                                          </p:val>
                                        </p:tav>
                                        <p:tav tm="100000">
                                          <p:val>
                                            <p:strVal val="#ppt_w"/>
                                          </p:val>
                                        </p:tav>
                                      </p:tavLst>
                                    </p:anim>
                                    <p:anim calcmode="lin" valueType="num">
                                      <p:cBhvr>
                                        <p:cTn id="200" dur="1000" fill="hold"/>
                                        <p:tgtEl>
                                          <p:spTgt spid="34"/>
                                        </p:tgtEl>
                                        <p:attrNameLst>
                                          <p:attrName>ppt_h</p:attrName>
                                        </p:attrNameLst>
                                      </p:cBhvr>
                                      <p:tavLst>
                                        <p:tav tm="0">
                                          <p:val>
                                            <p:fltVal val="0"/>
                                          </p:val>
                                        </p:tav>
                                        <p:tav tm="100000">
                                          <p:val>
                                            <p:strVal val="#ppt_h"/>
                                          </p:val>
                                        </p:tav>
                                      </p:tavLst>
                                    </p:anim>
                                    <p:anim calcmode="lin" valueType="num">
                                      <p:cBhvr>
                                        <p:cTn id="201" dur="1000" fill="hold"/>
                                        <p:tgtEl>
                                          <p:spTgt spid="34"/>
                                        </p:tgtEl>
                                        <p:attrNameLst>
                                          <p:attrName>style.rotation</p:attrName>
                                        </p:attrNameLst>
                                      </p:cBhvr>
                                      <p:tavLst>
                                        <p:tav tm="0">
                                          <p:val>
                                            <p:fltVal val="90"/>
                                          </p:val>
                                        </p:tav>
                                        <p:tav tm="100000">
                                          <p:val>
                                            <p:fltVal val="0"/>
                                          </p:val>
                                        </p:tav>
                                      </p:tavLst>
                                    </p:anim>
                                    <p:animEffect transition="in" filter="fade">
                                      <p:cBhvr>
                                        <p:cTn id="202" dur="1000"/>
                                        <p:tgtEl>
                                          <p:spTgt spid="34"/>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35"/>
                                        </p:tgtEl>
                                        <p:attrNameLst>
                                          <p:attrName>style.visibility</p:attrName>
                                        </p:attrNameLst>
                                      </p:cBhvr>
                                      <p:to>
                                        <p:strVal val="visible"/>
                                      </p:to>
                                    </p:set>
                                    <p:anim calcmode="lin" valueType="num">
                                      <p:cBhvr>
                                        <p:cTn id="205" dur="1000" fill="hold"/>
                                        <p:tgtEl>
                                          <p:spTgt spid="35"/>
                                        </p:tgtEl>
                                        <p:attrNameLst>
                                          <p:attrName>ppt_w</p:attrName>
                                        </p:attrNameLst>
                                      </p:cBhvr>
                                      <p:tavLst>
                                        <p:tav tm="0">
                                          <p:val>
                                            <p:fltVal val="0"/>
                                          </p:val>
                                        </p:tav>
                                        <p:tav tm="100000">
                                          <p:val>
                                            <p:strVal val="#ppt_w"/>
                                          </p:val>
                                        </p:tav>
                                      </p:tavLst>
                                    </p:anim>
                                    <p:anim calcmode="lin" valueType="num">
                                      <p:cBhvr>
                                        <p:cTn id="206" dur="1000" fill="hold"/>
                                        <p:tgtEl>
                                          <p:spTgt spid="35"/>
                                        </p:tgtEl>
                                        <p:attrNameLst>
                                          <p:attrName>ppt_h</p:attrName>
                                        </p:attrNameLst>
                                      </p:cBhvr>
                                      <p:tavLst>
                                        <p:tav tm="0">
                                          <p:val>
                                            <p:fltVal val="0"/>
                                          </p:val>
                                        </p:tav>
                                        <p:tav tm="100000">
                                          <p:val>
                                            <p:strVal val="#ppt_h"/>
                                          </p:val>
                                        </p:tav>
                                      </p:tavLst>
                                    </p:anim>
                                    <p:anim calcmode="lin" valueType="num">
                                      <p:cBhvr>
                                        <p:cTn id="207" dur="1000" fill="hold"/>
                                        <p:tgtEl>
                                          <p:spTgt spid="35"/>
                                        </p:tgtEl>
                                        <p:attrNameLst>
                                          <p:attrName>style.rotation</p:attrName>
                                        </p:attrNameLst>
                                      </p:cBhvr>
                                      <p:tavLst>
                                        <p:tav tm="0">
                                          <p:val>
                                            <p:fltVal val="90"/>
                                          </p:val>
                                        </p:tav>
                                        <p:tav tm="100000">
                                          <p:val>
                                            <p:fltVal val="0"/>
                                          </p:val>
                                        </p:tav>
                                      </p:tavLst>
                                    </p:anim>
                                    <p:animEffect transition="in" filter="fade">
                                      <p:cBhvr>
                                        <p:cTn id="208" dur="1000"/>
                                        <p:tgtEl>
                                          <p:spTgt spid="35"/>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36"/>
                                        </p:tgtEl>
                                        <p:attrNameLst>
                                          <p:attrName>style.visibility</p:attrName>
                                        </p:attrNameLst>
                                      </p:cBhvr>
                                      <p:to>
                                        <p:strVal val="visible"/>
                                      </p:to>
                                    </p:set>
                                    <p:anim calcmode="lin" valueType="num">
                                      <p:cBhvr>
                                        <p:cTn id="211" dur="1000" fill="hold"/>
                                        <p:tgtEl>
                                          <p:spTgt spid="36"/>
                                        </p:tgtEl>
                                        <p:attrNameLst>
                                          <p:attrName>ppt_w</p:attrName>
                                        </p:attrNameLst>
                                      </p:cBhvr>
                                      <p:tavLst>
                                        <p:tav tm="0">
                                          <p:val>
                                            <p:fltVal val="0"/>
                                          </p:val>
                                        </p:tav>
                                        <p:tav tm="100000">
                                          <p:val>
                                            <p:strVal val="#ppt_w"/>
                                          </p:val>
                                        </p:tav>
                                      </p:tavLst>
                                    </p:anim>
                                    <p:anim calcmode="lin" valueType="num">
                                      <p:cBhvr>
                                        <p:cTn id="212" dur="1000" fill="hold"/>
                                        <p:tgtEl>
                                          <p:spTgt spid="36"/>
                                        </p:tgtEl>
                                        <p:attrNameLst>
                                          <p:attrName>ppt_h</p:attrName>
                                        </p:attrNameLst>
                                      </p:cBhvr>
                                      <p:tavLst>
                                        <p:tav tm="0">
                                          <p:val>
                                            <p:fltVal val="0"/>
                                          </p:val>
                                        </p:tav>
                                        <p:tav tm="100000">
                                          <p:val>
                                            <p:strVal val="#ppt_h"/>
                                          </p:val>
                                        </p:tav>
                                      </p:tavLst>
                                    </p:anim>
                                    <p:anim calcmode="lin" valueType="num">
                                      <p:cBhvr>
                                        <p:cTn id="213" dur="1000" fill="hold"/>
                                        <p:tgtEl>
                                          <p:spTgt spid="36"/>
                                        </p:tgtEl>
                                        <p:attrNameLst>
                                          <p:attrName>style.rotation</p:attrName>
                                        </p:attrNameLst>
                                      </p:cBhvr>
                                      <p:tavLst>
                                        <p:tav tm="0">
                                          <p:val>
                                            <p:fltVal val="90"/>
                                          </p:val>
                                        </p:tav>
                                        <p:tav tm="100000">
                                          <p:val>
                                            <p:fltVal val="0"/>
                                          </p:val>
                                        </p:tav>
                                      </p:tavLst>
                                    </p:anim>
                                    <p:animEffect transition="in" filter="fade">
                                      <p:cBhvr>
                                        <p:cTn id="214" dur="1000"/>
                                        <p:tgtEl>
                                          <p:spTgt spid="36"/>
                                        </p:tgtEl>
                                      </p:cBhvr>
                                    </p:animEffect>
                                  </p:childTnLst>
                                </p:cTn>
                              </p:par>
                              <p:par>
                                <p:cTn id="215" presetID="31" presetClass="entr" presetSubtype="0" fill="hold" grpId="0" nodeType="withEffect">
                                  <p:stCondLst>
                                    <p:cond delay="0"/>
                                  </p:stCondLst>
                                  <p:childTnLst>
                                    <p:set>
                                      <p:cBhvr>
                                        <p:cTn id="216" dur="1" fill="hold">
                                          <p:stCondLst>
                                            <p:cond delay="0"/>
                                          </p:stCondLst>
                                        </p:cTn>
                                        <p:tgtEl>
                                          <p:spTgt spid="37"/>
                                        </p:tgtEl>
                                        <p:attrNameLst>
                                          <p:attrName>style.visibility</p:attrName>
                                        </p:attrNameLst>
                                      </p:cBhvr>
                                      <p:to>
                                        <p:strVal val="visible"/>
                                      </p:to>
                                    </p:set>
                                    <p:anim calcmode="lin" valueType="num">
                                      <p:cBhvr>
                                        <p:cTn id="217" dur="1000" fill="hold"/>
                                        <p:tgtEl>
                                          <p:spTgt spid="37"/>
                                        </p:tgtEl>
                                        <p:attrNameLst>
                                          <p:attrName>ppt_w</p:attrName>
                                        </p:attrNameLst>
                                      </p:cBhvr>
                                      <p:tavLst>
                                        <p:tav tm="0">
                                          <p:val>
                                            <p:fltVal val="0"/>
                                          </p:val>
                                        </p:tav>
                                        <p:tav tm="100000">
                                          <p:val>
                                            <p:strVal val="#ppt_w"/>
                                          </p:val>
                                        </p:tav>
                                      </p:tavLst>
                                    </p:anim>
                                    <p:anim calcmode="lin" valueType="num">
                                      <p:cBhvr>
                                        <p:cTn id="218" dur="1000" fill="hold"/>
                                        <p:tgtEl>
                                          <p:spTgt spid="37"/>
                                        </p:tgtEl>
                                        <p:attrNameLst>
                                          <p:attrName>ppt_h</p:attrName>
                                        </p:attrNameLst>
                                      </p:cBhvr>
                                      <p:tavLst>
                                        <p:tav tm="0">
                                          <p:val>
                                            <p:fltVal val="0"/>
                                          </p:val>
                                        </p:tav>
                                        <p:tav tm="100000">
                                          <p:val>
                                            <p:strVal val="#ppt_h"/>
                                          </p:val>
                                        </p:tav>
                                      </p:tavLst>
                                    </p:anim>
                                    <p:anim calcmode="lin" valueType="num">
                                      <p:cBhvr>
                                        <p:cTn id="219" dur="1000" fill="hold"/>
                                        <p:tgtEl>
                                          <p:spTgt spid="37"/>
                                        </p:tgtEl>
                                        <p:attrNameLst>
                                          <p:attrName>style.rotation</p:attrName>
                                        </p:attrNameLst>
                                      </p:cBhvr>
                                      <p:tavLst>
                                        <p:tav tm="0">
                                          <p:val>
                                            <p:fltVal val="90"/>
                                          </p:val>
                                        </p:tav>
                                        <p:tav tm="100000">
                                          <p:val>
                                            <p:fltVal val="0"/>
                                          </p:val>
                                        </p:tav>
                                      </p:tavLst>
                                    </p:anim>
                                    <p:animEffect transition="in" filter="fade">
                                      <p:cBhvr>
                                        <p:cTn id="220" dur="1000"/>
                                        <p:tgtEl>
                                          <p:spTgt spid="37"/>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38"/>
                                        </p:tgtEl>
                                        <p:attrNameLst>
                                          <p:attrName>style.visibility</p:attrName>
                                        </p:attrNameLst>
                                      </p:cBhvr>
                                      <p:to>
                                        <p:strVal val="visible"/>
                                      </p:to>
                                    </p:set>
                                    <p:anim calcmode="lin" valueType="num">
                                      <p:cBhvr>
                                        <p:cTn id="223" dur="1000" fill="hold"/>
                                        <p:tgtEl>
                                          <p:spTgt spid="38"/>
                                        </p:tgtEl>
                                        <p:attrNameLst>
                                          <p:attrName>ppt_w</p:attrName>
                                        </p:attrNameLst>
                                      </p:cBhvr>
                                      <p:tavLst>
                                        <p:tav tm="0">
                                          <p:val>
                                            <p:fltVal val="0"/>
                                          </p:val>
                                        </p:tav>
                                        <p:tav tm="100000">
                                          <p:val>
                                            <p:strVal val="#ppt_w"/>
                                          </p:val>
                                        </p:tav>
                                      </p:tavLst>
                                    </p:anim>
                                    <p:anim calcmode="lin" valueType="num">
                                      <p:cBhvr>
                                        <p:cTn id="224" dur="1000" fill="hold"/>
                                        <p:tgtEl>
                                          <p:spTgt spid="38"/>
                                        </p:tgtEl>
                                        <p:attrNameLst>
                                          <p:attrName>ppt_h</p:attrName>
                                        </p:attrNameLst>
                                      </p:cBhvr>
                                      <p:tavLst>
                                        <p:tav tm="0">
                                          <p:val>
                                            <p:fltVal val="0"/>
                                          </p:val>
                                        </p:tav>
                                        <p:tav tm="100000">
                                          <p:val>
                                            <p:strVal val="#ppt_h"/>
                                          </p:val>
                                        </p:tav>
                                      </p:tavLst>
                                    </p:anim>
                                    <p:anim calcmode="lin" valueType="num">
                                      <p:cBhvr>
                                        <p:cTn id="225" dur="1000" fill="hold"/>
                                        <p:tgtEl>
                                          <p:spTgt spid="38"/>
                                        </p:tgtEl>
                                        <p:attrNameLst>
                                          <p:attrName>style.rotation</p:attrName>
                                        </p:attrNameLst>
                                      </p:cBhvr>
                                      <p:tavLst>
                                        <p:tav tm="0">
                                          <p:val>
                                            <p:fltVal val="90"/>
                                          </p:val>
                                        </p:tav>
                                        <p:tav tm="100000">
                                          <p:val>
                                            <p:fltVal val="0"/>
                                          </p:val>
                                        </p:tav>
                                      </p:tavLst>
                                    </p:anim>
                                    <p:animEffect transition="in" filter="fade">
                                      <p:cBhvr>
                                        <p:cTn id="226" dur="1000"/>
                                        <p:tgtEl>
                                          <p:spTgt spid="38"/>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39"/>
                                        </p:tgtEl>
                                        <p:attrNameLst>
                                          <p:attrName>style.visibility</p:attrName>
                                        </p:attrNameLst>
                                      </p:cBhvr>
                                      <p:to>
                                        <p:strVal val="visible"/>
                                      </p:to>
                                    </p:set>
                                    <p:anim calcmode="lin" valueType="num">
                                      <p:cBhvr>
                                        <p:cTn id="229" dur="1000" fill="hold"/>
                                        <p:tgtEl>
                                          <p:spTgt spid="39"/>
                                        </p:tgtEl>
                                        <p:attrNameLst>
                                          <p:attrName>ppt_w</p:attrName>
                                        </p:attrNameLst>
                                      </p:cBhvr>
                                      <p:tavLst>
                                        <p:tav tm="0">
                                          <p:val>
                                            <p:fltVal val="0"/>
                                          </p:val>
                                        </p:tav>
                                        <p:tav tm="100000">
                                          <p:val>
                                            <p:strVal val="#ppt_w"/>
                                          </p:val>
                                        </p:tav>
                                      </p:tavLst>
                                    </p:anim>
                                    <p:anim calcmode="lin" valueType="num">
                                      <p:cBhvr>
                                        <p:cTn id="230" dur="1000" fill="hold"/>
                                        <p:tgtEl>
                                          <p:spTgt spid="39"/>
                                        </p:tgtEl>
                                        <p:attrNameLst>
                                          <p:attrName>ppt_h</p:attrName>
                                        </p:attrNameLst>
                                      </p:cBhvr>
                                      <p:tavLst>
                                        <p:tav tm="0">
                                          <p:val>
                                            <p:fltVal val="0"/>
                                          </p:val>
                                        </p:tav>
                                        <p:tav tm="100000">
                                          <p:val>
                                            <p:strVal val="#ppt_h"/>
                                          </p:val>
                                        </p:tav>
                                      </p:tavLst>
                                    </p:anim>
                                    <p:anim calcmode="lin" valueType="num">
                                      <p:cBhvr>
                                        <p:cTn id="231" dur="1000" fill="hold"/>
                                        <p:tgtEl>
                                          <p:spTgt spid="39"/>
                                        </p:tgtEl>
                                        <p:attrNameLst>
                                          <p:attrName>style.rotation</p:attrName>
                                        </p:attrNameLst>
                                      </p:cBhvr>
                                      <p:tavLst>
                                        <p:tav tm="0">
                                          <p:val>
                                            <p:fltVal val="90"/>
                                          </p:val>
                                        </p:tav>
                                        <p:tav tm="100000">
                                          <p:val>
                                            <p:fltVal val="0"/>
                                          </p:val>
                                        </p:tav>
                                      </p:tavLst>
                                    </p:anim>
                                    <p:animEffect transition="in" filter="fade">
                                      <p:cBhvr>
                                        <p:cTn id="232" dur="1000"/>
                                        <p:tgtEl>
                                          <p:spTgt spid="39"/>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40"/>
                                        </p:tgtEl>
                                        <p:attrNameLst>
                                          <p:attrName>style.visibility</p:attrName>
                                        </p:attrNameLst>
                                      </p:cBhvr>
                                      <p:to>
                                        <p:strVal val="visible"/>
                                      </p:to>
                                    </p:set>
                                    <p:anim calcmode="lin" valueType="num">
                                      <p:cBhvr>
                                        <p:cTn id="235" dur="1000" fill="hold"/>
                                        <p:tgtEl>
                                          <p:spTgt spid="40"/>
                                        </p:tgtEl>
                                        <p:attrNameLst>
                                          <p:attrName>ppt_w</p:attrName>
                                        </p:attrNameLst>
                                      </p:cBhvr>
                                      <p:tavLst>
                                        <p:tav tm="0">
                                          <p:val>
                                            <p:fltVal val="0"/>
                                          </p:val>
                                        </p:tav>
                                        <p:tav tm="100000">
                                          <p:val>
                                            <p:strVal val="#ppt_w"/>
                                          </p:val>
                                        </p:tav>
                                      </p:tavLst>
                                    </p:anim>
                                    <p:anim calcmode="lin" valueType="num">
                                      <p:cBhvr>
                                        <p:cTn id="236" dur="1000" fill="hold"/>
                                        <p:tgtEl>
                                          <p:spTgt spid="40"/>
                                        </p:tgtEl>
                                        <p:attrNameLst>
                                          <p:attrName>ppt_h</p:attrName>
                                        </p:attrNameLst>
                                      </p:cBhvr>
                                      <p:tavLst>
                                        <p:tav tm="0">
                                          <p:val>
                                            <p:fltVal val="0"/>
                                          </p:val>
                                        </p:tav>
                                        <p:tav tm="100000">
                                          <p:val>
                                            <p:strVal val="#ppt_h"/>
                                          </p:val>
                                        </p:tav>
                                      </p:tavLst>
                                    </p:anim>
                                    <p:anim calcmode="lin" valueType="num">
                                      <p:cBhvr>
                                        <p:cTn id="237" dur="1000" fill="hold"/>
                                        <p:tgtEl>
                                          <p:spTgt spid="40"/>
                                        </p:tgtEl>
                                        <p:attrNameLst>
                                          <p:attrName>style.rotation</p:attrName>
                                        </p:attrNameLst>
                                      </p:cBhvr>
                                      <p:tavLst>
                                        <p:tav tm="0">
                                          <p:val>
                                            <p:fltVal val="90"/>
                                          </p:val>
                                        </p:tav>
                                        <p:tav tm="100000">
                                          <p:val>
                                            <p:fltVal val="0"/>
                                          </p:val>
                                        </p:tav>
                                      </p:tavLst>
                                    </p:anim>
                                    <p:animEffect transition="in" filter="fade">
                                      <p:cBhvr>
                                        <p:cTn id="238" dur="1000"/>
                                        <p:tgtEl>
                                          <p:spTgt spid="40"/>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41"/>
                                        </p:tgtEl>
                                        <p:attrNameLst>
                                          <p:attrName>style.visibility</p:attrName>
                                        </p:attrNameLst>
                                      </p:cBhvr>
                                      <p:to>
                                        <p:strVal val="visible"/>
                                      </p:to>
                                    </p:set>
                                    <p:anim calcmode="lin" valueType="num">
                                      <p:cBhvr>
                                        <p:cTn id="241" dur="1000" fill="hold"/>
                                        <p:tgtEl>
                                          <p:spTgt spid="41"/>
                                        </p:tgtEl>
                                        <p:attrNameLst>
                                          <p:attrName>ppt_w</p:attrName>
                                        </p:attrNameLst>
                                      </p:cBhvr>
                                      <p:tavLst>
                                        <p:tav tm="0">
                                          <p:val>
                                            <p:fltVal val="0"/>
                                          </p:val>
                                        </p:tav>
                                        <p:tav tm="100000">
                                          <p:val>
                                            <p:strVal val="#ppt_w"/>
                                          </p:val>
                                        </p:tav>
                                      </p:tavLst>
                                    </p:anim>
                                    <p:anim calcmode="lin" valueType="num">
                                      <p:cBhvr>
                                        <p:cTn id="242" dur="1000" fill="hold"/>
                                        <p:tgtEl>
                                          <p:spTgt spid="41"/>
                                        </p:tgtEl>
                                        <p:attrNameLst>
                                          <p:attrName>ppt_h</p:attrName>
                                        </p:attrNameLst>
                                      </p:cBhvr>
                                      <p:tavLst>
                                        <p:tav tm="0">
                                          <p:val>
                                            <p:fltVal val="0"/>
                                          </p:val>
                                        </p:tav>
                                        <p:tav tm="100000">
                                          <p:val>
                                            <p:strVal val="#ppt_h"/>
                                          </p:val>
                                        </p:tav>
                                      </p:tavLst>
                                    </p:anim>
                                    <p:anim calcmode="lin" valueType="num">
                                      <p:cBhvr>
                                        <p:cTn id="243" dur="1000" fill="hold"/>
                                        <p:tgtEl>
                                          <p:spTgt spid="41"/>
                                        </p:tgtEl>
                                        <p:attrNameLst>
                                          <p:attrName>style.rotation</p:attrName>
                                        </p:attrNameLst>
                                      </p:cBhvr>
                                      <p:tavLst>
                                        <p:tav tm="0">
                                          <p:val>
                                            <p:fltVal val="90"/>
                                          </p:val>
                                        </p:tav>
                                        <p:tav tm="100000">
                                          <p:val>
                                            <p:fltVal val="0"/>
                                          </p:val>
                                        </p:tav>
                                      </p:tavLst>
                                    </p:anim>
                                    <p:animEffect transition="in" filter="fade">
                                      <p:cBhvr>
                                        <p:cTn id="244" dur="1000"/>
                                        <p:tgtEl>
                                          <p:spTgt spid="41"/>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42"/>
                                        </p:tgtEl>
                                        <p:attrNameLst>
                                          <p:attrName>style.visibility</p:attrName>
                                        </p:attrNameLst>
                                      </p:cBhvr>
                                      <p:to>
                                        <p:strVal val="visible"/>
                                      </p:to>
                                    </p:set>
                                    <p:anim calcmode="lin" valueType="num">
                                      <p:cBhvr>
                                        <p:cTn id="247" dur="1000" fill="hold"/>
                                        <p:tgtEl>
                                          <p:spTgt spid="42"/>
                                        </p:tgtEl>
                                        <p:attrNameLst>
                                          <p:attrName>ppt_w</p:attrName>
                                        </p:attrNameLst>
                                      </p:cBhvr>
                                      <p:tavLst>
                                        <p:tav tm="0">
                                          <p:val>
                                            <p:fltVal val="0"/>
                                          </p:val>
                                        </p:tav>
                                        <p:tav tm="100000">
                                          <p:val>
                                            <p:strVal val="#ppt_w"/>
                                          </p:val>
                                        </p:tav>
                                      </p:tavLst>
                                    </p:anim>
                                    <p:anim calcmode="lin" valueType="num">
                                      <p:cBhvr>
                                        <p:cTn id="248" dur="1000" fill="hold"/>
                                        <p:tgtEl>
                                          <p:spTgt spid="42"/>
                                        </p:tgtEl>
                                        <p:attrNameLst>
                                          <p:attrName>ppt_h</p:attrName>
                                        </p:attrNameLst>
                                      </p:cBhvr>
                                      <p:tavLst>
                                        <p:tav tm="0">
                                          <p:val>
                                            <p:fltVal val="0"/>
                                          </p:val>
                                        </p:tav>
                                        <p:tav tm="100000">
                                          <p:val>
                                            <p:strVal val="#ppt_h"/>
                                          </p:val>
                                        </p:tav>
                                      </p:tavLst>
                                    </p:anim>
                                    <p:anim calcmode="lin" valueType="num">
                                      <p:cBhvr>
                                        <p:cTn id="249" dur="1000" fill="hold"/>
                                        <p:tgtEl>
                                          <p:spTgt spid="42"/>
                                        </p:tgtEl>
                                        <p:attrNameLst>
                                          <p:attrName>style.rotation</p:attrName>
                                        </p:attrNameLst>
                                      </p:cBhvr>
                                      <p:tavLst>
                                        <p:tav tm="0">
                                          <p:val>
                                            <p:fltVal val="90"/>
                                          </p:val>
                                        </p:tav>
                                        <p:tav tm="100000">
                                          <p:val>
                                            <p:fltVal val="0"/>
                                          </p:val>
                                        </p:tav>
                                      </p:tavLst>
                                    </p:anim>
                                    <p:animEffect transition="in" filter="fade">
                                      <p:cBhvr>
                                        <p:cTn id="250" dur="1000"/>
                                        <p:tgtEl>
                                          <p:spTgt spid="42"/>
                                        </p:tgtEl>
                                      </p:cBhvr>
                                    </p:animEffect>
                                  </p:childTnLst>
                                </p:cTn>
                              </p:par>
                              <p:par>
                                <p:cTn id="251" presetID="31" presetClass="entr" presetSubtype="0" fill="hold" nodeType="withEffect">
                                  <p:stCondLst>
                                    <p:cond delay="0"/>
                                  </p:stCondLst>
                                  <p:childTnLst>
                                    <p:set>
                                      <p:cBhvr>
                                        <p:cTn id="252" dur="1" fill="hold">
                                          <p:stCondLst>
                                            <p:cond delay="0"/>
                                          </p:stCondLst>
                                        </p:cTn>
                                        <p:tgtEl>
                                          <p:spTgt spid="6185"/>
                                        </p:tgtEl>
                                        <p:attrNameLst>
                                          <p:attrName>style.visibility</p:attrName>
                                        </p:attrNameLst>
                                      </p:cBhvr>
                                      <p:to>
                                        <p:strVal val="visible"/>
                                      </p:to>
                                    </p:set>
                                    <p:anim calcmode="lin" valueType="num">
                                      <p:cBhvr>
                                        <p:cTn id="253" dur="1000" fill="hold"/>
                                        <p:tgtEl>
                                          <p:spTgt spid="6185"/>
                                        </p:tgtEl>
                                        <p:attrNameLst>
                                          <p:attrName>ppt_w</p:attrName>
                                        </p:attrNameLst>
                                      </p:cBhvr>
                                      <p:tavLst>
                                        <p:tav tm="0">
                                          <p:val>
                                            <p:fltVal val="0"/>
                                          </p:val>
                                        </p:tav>
                                        <p:tav tm="100000">
                                          <p:val>
                                            <p:strVal val="#ppt_w"/>
                                          </p:val>
                                        </p:tav>
                                      </p:tavLst>
                                    </p:anim>
                                    <p:anim calcmode="lin" valueType="num">
                                      <p:cBhvr>
                                        <p:cTn id="254" dur="1000" fill="hold"/>
                                        <p:tgtEl>
                                          <p:spTgt spid="6185"/>
                                        </p:tgtEl>
                                        <p:attrNameLst>
                                          <p:attrName>ppt_h</p:attrName>
                                        </p:attrNameLst>
                                      </p:cBhvr>
                                      <p:tavLst>
                                        <p:tav tm="0">
                                          <p:val>
                                            <p:fltVal val="0"/>
                                          </p:val>
                                        </p:tav>
                                        <p:tav tm="100000">
                                          <p:val>
                                            <p:strVal val="#ppt_h"/>
                                          </p:val>
                                        </p:tav>
                                      </p:tavLst>
                                    </p:anim>
                                    <p:anim calcmode="lin" valueType="num">
                                      <p:cBhvr>
                                        <p:cTn id="255" dur="1000" fill="hold"/>
                                        <p:tgtEl>
                                          <p:spTgt spid="6185"/>
                                        </p:tgtEl>
                                        <p:attrNameLst>
                                          <p:attrName>style.rotation</p:attrName>
                                        </p:attrNameLst>
                                      </p:cBhvr>
                                      <p:tavLst>
                                        <p:tav tm="0">
                                          <p:val>
                                            <p:fltVal val="90"/>
                                          </p:val>
                                        </p:tav>
                                        <p:tav tm="100000">
                                          <p:val>
                                            <p:fltVal val="0"/>
                                          </p:val>
                                        </p:tav>
                                      </p:tavLst>
                                    </p:anim>
                                    <p:animEffect transition="in" filter="fade">
                                      <p:cBhvr>
                                        <p:cTn id="256" dur="1000"/>
                                        <p:tgtEl>
                                          <p:spTgt spid="6185"/>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43"/>
                                        </p:tgtEl>
                                        <p:attrNameLst>
                                          <p:attrName>style.visibility</p:attrName>
                                        </p:attrNameLst>
                                      </p:cBhvr>
                                      <p:to>
                                        <p:strVal val="visible"/>
                                      </p:to>
                                    </p:set>
                                    <p:anim calcmode="lin" valueType="num">
                                      <p:cBhvr>
                                        <p:cTn id="259" dur="1000" fill="hold"/>
                                        <p:tgtEl>
                                          <p:spTgt spid="43"/>
                                        </p:tgtEl>
                                        <p:attrNameLst>
                                          <p:attrName>ppt_w</p:attrName>
                                        </p:attrNameLst>
                                      </p:cBhvr>
                                      <p:tavLst>
                                        <p:tav tm="0">
                                          <p:val>
                                            <p:fltVal val="0"/>
                                          </p:val>
                                        </p:tav>
                                        <p:tav tm="100000">
                                          <p:val>
                                            <p:strVal val="#ppt_w"/>
                                          </p:val>
                                        </p:tav>
                                      </p:tavLst>
                                    </p:anim>
                                    <p:anim calcmode="lin" valueType="num">
                                      <p:cBhvr>
                                        <p:cTn id="260" dur="1000" fill="hold"/>
                                        <p:tgtEl>
                                          <p:spTgt spid="43"/>
                                        </p:tgtEl>
                                        <p:attrNameLst>
                                          <p:attrName>ppt_h</p:attrName>
                                        </p:attrNameLst>
                                      </p:cBhvr>
                                      <p:tavLst>
                                        <p:tav tm="0">
                                          <p:val>
                                            <p:fltVal val="0"/>
                                          </p:val>
                                        </p:tav>
                                        <p:tav tm="100000">
                                          <p:val>
                                            <p:strVal val="#ppt_h"/>
                                          </p:val>
                                        </p:tav>
                                      </p:tavLst>
                                    </p:anim>
                                    <p:anim calcmode="lin" valueType="num">
                                      <p:cBhvr>
                                        <p:cTn id="261" dur="1000" fill="hold"/>
                                        <p:tgtEl>
                                          <p:spTgt spid="43"/>
                                        </p:tgtEl>
                                        <p:attrNameLst>
                                          <p:attrName>style.rotation</p:attrName>
                                        </p:attrNameLst>
                                      </p:cBhvr>
                                      <p:tavLst>
                                        <p:tav tm="0">
                                          <p:val>
                                            <p:fltVal val="90"/>
                                          </p:val>
                                        </p:tav>
                                        <p:tav tm="100000">
                                          <p:val>
                                            <p:fltVal val="0"/>
                                          </p:val>
                                        </p:tav>
                                      </p:tavLst>
                                    </p:anim>
                                    <p:animEffect transition="in" filter="fade">
                                      <p:cBhvr>
                                        <p:cTn id="262" dur="1000"/>
                                        <p:tgtEl>
                                          <p:spTgt spid="43"/>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44"/>
                                        </p:tgtEl>
                                        <p:attrNameLst>
                                          <p:attrName>style.visibility</p:attrName>
                                        </p:attrNameLst>
                                      </p:cBhvr>
                                      <p:to>
                                        <p:strVal val="visible"/>
                                      </p:to>
                                    </p:set>
                                    <p:anim calcmode="lin" valueType="num">
                                      <p:cBhvr>
                                        <p:cTn id="265" dur="1000" fill="hold"/>
                                        <p:tgtEl>
                                          <p:spTgt spid="44"/>
                                        </p:tgtEl>
                                        <p:attrNameLst>
                                          <p:attrName>ppt_w</p:attrName>
                                        </p:attrNameLst>
                                      </p:cBhvr>
                                      <p:tavLst>
                                        <p:tav tm="0">
                                          <p:val>
                                            <p:fltVal val="0"/>
                                          </p:val>
                                        </p:tav>
                                        <p:tav tm="100000">
                                          <p:val>
                                            <p:strVal val="#ppt_w"/>
                                          </p:val>
                                        </p:tav>
                                      </p:tavLst>
                                    </p:anim>
                                    <p:anim calcmode="lin" valueType="num">
                                      <p:cBhvr>
                                        <p:cTn id="266" dur="1000" fill="hold"/>
                                        <p:tgtEl>
                                          <p:spTgt spid="44"/>
                                        </p:tgtEl>
                                        <p:attrNameLst>
                                          <p:attrName>ppt_h</p:attrName>
                                        </p:attrNameLst>
                                      </p:cBhvr>
                                      <p:tavLst>
                                        <p:tav tm="0">
                                          <p:val>
                                            <p:fltVal val="0"/>
                                          </p:val>
                                        </p:tav>
                                        <p:tav tm="100000">
                                          <p:val>
                                            <p:strVal val="#ppt_h"/>
                                          </p:val>
                                        </p:tav>
                                      </p:tavLst>
                                    </p:anim>
                                    <p:anim calcmode="lin" valueType="num">
                                      <p:cBhvr>
                                        <p:cTn id="267" dur="1000" fill="hold"/>
                                        <p:tgtEl>
                                          <p:spTgt spid="44"/>
                                        </p:tgtEl>
                                        <p:attrNameLst>
                                          <p:attrName>style.rotation</p:attrName>
                                        </p:attrNameLst>
                                      </p:cBhvr>
                                      <p:tavLst>
                                        <p:tav tm="0">
                                          <p:val>
                                            <p:fltVal val="90"/>
                                          </p:val>
                                        </p:tav>
                                        <p:tav tm="100000">
                                          <p:val>
                                            <p:fltVal val="0"/>
                                          </p:val>
                                        </p:tav>
                                      </p:tavLst>
                                    </p:anim>
                                    <p:animEffect transition="in" filter="fade">
                                      <p:cBhvr>
                                        <p:cTn id="268" dur="1000"/>
                                        <p:tgtEl>
                                          <p:spTgt spid="44"/>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45"/>
                                        </p:tgtEl>
                                        <p:attrNameLst>
                                          <p:attrName>style.visibility</p:attrName>
                                        </p:attrNameLst>
                                      </p:cBhvr>
                                      <p:to>
                                        <p:strVal val="visible"/>
                                      </p:to>
                                    </p:set>
                                    <p:anim calcmode="lin" valueType="num">
                                      <p:cBhvr>
                                        <p:cTn id="271" dur="1000" fill="hold"/>
                                        <p:tgtEl>
                                          <p:spTgt spid="45"/>
                                        </p:tgtEl>
                                        <p:attrNameLst>
                                          <p:attrName>ppt_w</p:attrName>
                                        </p:attrNameLst>
                                      </p:cBhvr>
                                      <p:tavLst>
                                        <p:tav tm="0">
                                          <p:val>
                                            <p:fltVal val="0"/>
                                          </p:val>
                                        </p:tav>
                                        <p:tav tm="100000">
                                          <p:val>
                                            <p:strVal val="#ppt_w"/>
                                          </p:val>
                                        </p:tav>
                                      </p:tavLst>
                                    </p:anim>
                                    <p:anim calcmode="lin" valueType="num">
                                      <p:cBhvr>
                                        <p:cTn id="272" dur="1000" fill="hold"/>
                                        <p:tgtEl>
                                          <p:spTgt spid="45"/>
                                        </p:tgtEl>
                                        <p:attrNameLst>
                                          <p:attrName>ppt_h</p:attrName>
                                        </p:attrNameLst>
                                      </p:cBhvr>
                                      <p:tavLst>
                                        <p:tav tm="0">
                                          <p:val>
                                            <p:fltVal val="0"/>
                                          </p:val>
                                        </p:tav>
                                        <p:tav tm="100000">
                                          <p:val>
                                            <p:strVal val="#ppt_h"/>
                                          </p:val>
                                        </p:tav>
                                      </p:tavLst>
                                    </p:anim>
                                    <p:anim calcmode="lin" valueType="num">
                                      <p:cBhvr>
                                        <p:cTn id="273" dur="1000" fill="hold"/>
                                        <p:tgtEl>
                                          <p:spTgt spid="45"/>
                                        </p:tgtEl>
                                        <p:attrNameLst>
                                          <p:attrName>style.rotation</p:attrName>
                                        </p:attrNameLst>
                                      </p:cBhvr>
                                      <p:tavLst>
                                        <p:tav tm="0">
                                          <p:val>
                                            <p:fltVal val="90"/>
                                          </p:val>
                                        </p:tav>
                                        <p:tav tm="100000">
                                          <p:val>
                                            <p:fltVal val="0"/>
                                          </p:val>
                                        </p:tav>
                                      </p:tavLst>
                                    </p:anim>
                                    <p:animEffect transition="in" filter="fade">
                                      <p:cBhvr>
                                        <p:cTn id="274" dur="1000"/>
                                        <p:tgtEl>
                                          <p:spTgt spid="45"/>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46"/>
                                        </p:tgtEl>
                                        <p:attrNameLst>
                                          <p:attrName>style.visibility</p:attrName>
                                        </p:attrNameLst>
                                      </p:cBhvr>
                                      <p:to>
                                        <p:strVal val="visible"/>
                                      </p:to>
                                    </p:set>
                                    <p:anim calcmode="lin" valueType="num">
                                      <p:cBhvr>
                                        <p:cTn id="277" dur="1000" fill="hold"/>
                                        <p:tgtEl>
                                          <p:spTgt spid="46"/>
                                        </p:tgtEl>
                                        <p:attrNameLst>
                                          <p:attrName>ppt_w</p:attrName>
                                        </p:attrNameLst>
                                      </p:cBhvr>
                                      <p:tavLst>
                                        <p:tav tm="0">
                                          <p:val>
                                            <p:fltVal val="0"/>
                                          </p:val>
                                        </p:tav>
                                        <p:tav tm="100000">
                                          <p:val>
                                            <p:strVal val="#ppt_w"/>
                                          </p:val>
                                        </p:tav>
                                      </p:tavLst>
                                    </p:anim>
                                    <p:anim calcmode="lin" valueType="num">
                                      <p:cBhvr>
                                        <p:cTn id="278" dur="1000" fill="hold"/>
                                        <p:tgtEl>
                                          <p:spTgt spid="46"/>
                                        </p:tgtEl>
                                        <p:attrNameLst>
                                          <p:attrName>ppt_h</p:attrName>
                                        </p:attrNameLst>
                                      </p:cBhvr>
                                      <p:tavLst>
                                        <p:tav tm="0">
                                          <p:val>
                                            <p:fltVal val="0"/>
                                          </p:val>
                                        </p:tav>
                                        <p:tav tm="100000">
                                          <p:val>
                                            <p:strVal val="#ppt_h"/>
                                          </p:val>
                                        </p:tav>
                                      </p:tavLst>
                                    </p:anim>
                                    <p:anim calcmode="lin" valueType="num">
                                      <p:cBhvr>
                                        <p:cTn id="279" dur="1000" fill="hold"/>
                                        <p:tgtEl>
                                          <p:spTgt spid="46"/>
                                        </p:tgtEl>
                                        <p:attrNameLst>
                                          <p:attrName>style.rotation</p:attrName>
                                        </p:attrNameLst>
                                      </p:cBhvr>
                                      <p:tavLst>
                                        <p:tav tm="0">
                                          <p:val>
                                            <p:fltVal val="90"/>
                                          </p:val>
                                        </p:tav>
                                        <p:tav tm="100000">
                                          <p:val>
                                            <p:fltVal val="0"/>
                                          </p:val>
                                        </p:tav>
                                      </p:tavLst>
                                    </p:anim>
                                    <p:animEffect transition="in" filter="fade">
                                      <p:cBhvr>
                                        <p:cTn id="280" dur="1000"/>
                                        <p:tgtEl>
                                          <p:spTgt spid="46"/>
                                        </p:tgtEl>
                                      </p:cBhvr>
                                    </p:animEffect>
                                  </p:childTnLst>
                                </p:cTn>
                              </p:par>
                              <p:par>
                                <p:cTn id="281" presetID="31" presetClass="entr" presetSubtype="0" fill="hold" grpId="0" nodeType="withEffect">
                                  <p:stCondLst>
                                    <p:cond delay="0"/>
                                  </p:stCondLst>
                                  <p:childTnLst>
                                    <p:set>
                                      <p:cBhvr>
                                        <p:cTn id="282" dur="1" fill="hold">
                                          <p:stCondLst>
                                            <p:cond delay="0"/>
                                          </p:stCondLst>
                                        </p:cTn>
                                        <p:tgtEl>
                                          <p:spTgt spid="47"/>
                                        </p:tgtEl>
                                        <p:attrNameLst>
                                          <p:attrName>style.visibility</p:attrName>
                                        </p:attrNameLst>
                                      </p:cBhvr>
                                      <p:to>
                                        <p:strVal val="visible"/>
                                      </p:to>
                                    </p:set>
                                    <p:anim calcmode="lin" valueType="num">
                                      <p:cBhvr>
                                        <p:cTn id="283" dur="1000" fill="hold"/>
                                        <p:tgtEl>
                                          <p:spTgt spid="47"/>
                                        </p:tgtEl>
                                        <p:attrNameLst>
                                          <p:attrName>ppt_w</p:attrName>
                                        </p:attrNameLst>
                                      </p:cBhvr>
                                      <p:tavLst>
                                        <p:tav tm="0">
                                          <p:val>
                                            <p:fltVal val="0"/>
                                          </p:val>
                                        </p:tav>
                                        <p:tav tm="100000">
                                          <p:val>
                                            <p:strVal val="#ppt_w"/>
                                          </p:val>
                                        </p:tav>
                                      </p:tavLst>
                                    </p:anim>
                                    <p:anim calcmode="lin" valueType="num">
                                      <p:cBhvr>
                                        <p:cTn id="284" dur="1000" fill="hold"/>
                                        <p:tgtEl>
                                          <p:spTgt spid="47"/>
                                        </p:tgtEl>
                                        <p:attrNameLst>
                                          <p:attrName>ppt_h</p:attrName>
                                        </p:attrNameLst>
                                      </p:cBhvr>
                                      <p:tavLst>
                                        <p:tav tm="0">
                                          <p:val>
                                            <p:fltVal val="0"/>
                                          </p:val>
                                        </p:tav>
                                        <p:tav tm="100000">
                                          <p:val>
                                            <p:strVal val="#ppt_h"/>
                                          </p:val>
                                        </p:tav>
                                      </p:tavLst>
                                    </p:anim>
                                    <p:anim calcmode="lin" valueType="num">
                                      <p:cBhvr>
                                        <p:cTn id="285" dur="1000" fill="hold"/>
                                        <p:tgtEl>
                                          <p:spTgt spid="47"/>
                                        </p:tgtEl>
                                        <p:attrNameLst>
                                          <p:attrName>style.rotation</p:attrName>
                                        </p:attrNameLst>
                                      </p:cBhvr>
                                      <p:tavLst>
                                        <p:tav tm="0">
                                          <p:val>
                                            <p:fltVal val="90"/>
                                          </p:val>
                                        </p:tav>
                                        <p:tav tm="100000">
                                          <p:val>
                                            <p:fltVal val="0"/>
                                          </p:val>
                                        </p:tav>
                                      </p:tavLst>
                                    </p:anim>
                                    <p:animEffect transition="in" filter="fade">
                                      <p:cBhvr>
                                        <p:cTn id="286" dur="1000"/>
                                        <p:tgtEl>
                                          <p:spTgt spid="47"/>
                                        </p:tgtEl>
                                      </p:cBhvr>
                                    </p:animEffect>
                                  </p:childTnLst>
                                </p:cTn>
                              </p:par>
                              <p:par>
                                <p:cTn id="287" presetID="31" presetClass="entr" presetSubtype="0" fill="hold" grpId="0" nodeType="withEffect">
                                  <p:stCondLst>
                                    <p:cond delay="0"/>
                                  </p:stCondLst>
                                  <p:childTnLst>
                                    <p:set>
                                      <p:cBhvr>
                                        <p:cTn id="288" dur="1" fill="hold">
                                          <p:stCondLst>
                                            <p:cond delay="0"/>
                                          </p:stCondLst>
                                        </p:cTn>
                                        <p:tgtEl>
                                          <p:spTgt spid="48"/>
                                        </p:tgtEl>
                                        <p:attrNameLst>
                                          <p:attrName>style.visibility</p:attrName>
                                        </p:attrNameLst>
                                      </p:cBhvr>
                                      <p:to>
                                        <p:strVal val="visible"/>
                                      </p:to>
                                    </p:set>
                                    <p:anim calcmode="lin" valueType="num">
                                      <p:cBhvr>
                                        <p:cTn id="289" dur="1000" fill="hold"/>
                                        <p:tgtEl>
                                          <p:spTgt spid="48"/>
                                        </p:tgtEl>
                                        <p:attrNameLst>
                                          <p:attrName>ppt_w</p:attrName>
                                        </p:attrNameLst>
                                      </p:cBhvr>
                                      <p:tavLst>
                                        <p:tav tm="0">
                                          <p:val>
                                            <p:fltVal val="0"/>
                                          </p:val>
                                        </p:tav>
                                        <p:tav tm="100000">
                                          <p:val>
                                            <p:strVal val="#ppt_w"/>
                                          </p:val>
                                        </p:tav>
                                      </p:tavLst>
                                    </p:anim>
                                    <p:anim calcmode="lin" valueType="num">
                                      <p:cBhvr>
                                        <p:cTn id="290" dur="1000" fill="hold"/>
                                        <p:tgtEl>
                                          <p:spTgt spid="48"/>
                                        </p:tgtEl>
                                        <p:attrNameLst>
                                          <p:attrName>ppt_h</p:attrName>
                                        </p:attrNameLst>
                                      </p:cBhvr>
                                      <p:tavLst>
                                        <p:tav tm="0">
                                          <p:val>
                                            <p:fltVal val="0"/>
                                          </p:val>
                                        </p:tav>
                                        <p:tav tm="100000">
                                          <p:val>
                                            <p:strVal val="#ppt_h"/>
                                          </p:val>
                                        </p:tav>
                                      </p:tavLst>
                                    </p:anim>
                                    <p:anim calcmode="lin" valueType="num">
                                      <p:cBhvr>
                                        <p:cTn id="291" dur="1000" fill="hold"/>
                                        <p:tgtEl>
                                          <p:spTgt spid="48"/>
                                        </p:tgtEl>
                                        <p:attrNameLst>
                                          <p:attrName>style.rotation</p:attrName>
                                        </p:attrNameLst>
                                      </p:cBhvr>
                                      <p:tavLst>
                                        <p:tav tm="0">
                                          <p:val>
                                            <p:fltVal val="90"/>
                                          </p:val>
                                        </p:tav>
                                        <p:tav tm="100000">
                                          <p:val>
                                            <p:fltVal val="0"/>
                                          </p:val>
                                        </p:tav>
                                      </p:tavLst>
                                    </p:anim>
                                    <p:animEffect transition="in" filter="fade">
                                      <p:cBhvr>
                                        <p:cTn id="292" dur="1000"/>
                                        <p:tgtEl>
                                          <p:spTgt spid="48"/>
                                        </p:tgtEl>
                                      </p:cBhvr>
                                    </p:animEffect>
                                  </p:childTnLst>
                                </p:cTn>
                              </p:par>
                              <p:par>
                                <p:cTn id="293" presetID="31" presetClass="entr" presetSubtype="0" fill="hold" grpId="0" nodeType="withEffect">
                                  <p:stCondLst>
                                    <p:cond delay="0"/>
                                  </p:stCondLst>
                                  <p:childTnLst>
                                    <p:set>
                                      <p:cBhvr>
                                        <p:cTn id="294" dur="1" fill="hold">
                                          <p:stCondLst>
                                            <p:cond delay="0"/>
                                          </p:stCondLst>
                                        </p:cTn>
                                        <p:tgtEl>
                                          <p:spTgt spid="49"/>
                                        </p:tgtEl>
                                        <p:attrNameLst>
                                          <p:attrName>style.visibility</p:attrName>
                                        </p:attrNameLst>
                                      </p:cBhvr>
                                      <p:to>
                                        <p:strVal val="visible"/>
                                      </p:to>
                                    </p:set>
                                    <p:anim calcmode="lin" valueType="num">
                                      <p:cBhvr>
                                        <p:cTn id="295" dur="1000" fill="hold"/>
                                        <p:tgtEl>
                                          <p:spTgt spid="49"/>
                                        </p:tgtEl>
                                        <p:attrNameLst>
                                          <p:attrName>ppt_w</p:attrName>
                                        </p:attrNameLst>
                                      </p:cBhvr>
                                      <p:tavLst>
                                        <p:tav tm="0">
                                          <p:val>
                                            <p:fltVal val="0"/>
                                          </p:val>
                                        </p:tav>
                                        <p:tav tm="100000">
                                          <p:val>
                                            <p:strVal val="#ppt_w"/>
                                          </p:val>
                                        </p:tav>
                                      </p:tavLst>
                                    </p:anim>
                                    <p:anim calcmode="lin" valueType="num">
                                      <p:cBhvr>
                                        <p:cTn id="296" dur="1000" fill="hold"/>
                                        <p:tgtEl>
                                          <p:spTgt spid="49"/>
                                        </p:tgtEl>
                                        <p:attrNameLst>
                                          <p:attrName>ppt_h</p:attrName>
                                        </p:attrNameLst>
                                      </p:cBhvr>
                                      <p:tavLst>
                                        <p:tav tm="0">
                                          <p:val>
                                            <p:fltVal val="0"/>
                                          </p:val>
                                        </p:tav>
                                        <p:tav tm="100000">
                                          <p:val>
                                            <p:strVal val="#ppt_h"/>
                                          </p:val>
                                        </p:tav>
                                      </p:tavLst>
                                    </p:anim>
                                    <p:anim calcmode="lin" valueType="num">
                                      <p:cBhvr>
                                        <p:cTn id="297" dur="1000" fill="hold"/>
                                        <p:tgtEl>
                                          <p:spTgt spid="49"/>
                                        </p:tgtEl>
                                        <p:attrNameLst>
                                          <p:attrName>style.rotation</p:attrName>
                                        </p:attrNameLst>
                                      </p:cBhvr>
                                      <p:tavLst>
                                        <p:tav tm="0">
                                          <p:val>
                                            <p:fltVal val="90"/>
                                          </p:val>
                                        </p:tav>
                                        <p:tav tm="100000">
                                          <p:val>
                                            <p:fltVal val="0"/>
                                          </p:val>
                                        </p:tav>
                                      </p:tavLst>
                                    </p:anim>
                                    <p:animEffect transition="in" filter="fade">
                                      <p:cBhvr>
                                        <p:cTn id="298" dur="1000"/>
                                        <p:tgtEl>
                                          <p:spTgt spid="49"/>
                                        </p:tgtEl>
                                      </p:cBhvr>
                                    </p:animEffect>
                                  </p:childTnLst>
                                </p:cTn>
                              </p:par>
                              <p:par>
                                <p:cTn id="299" presetID="31" presetClass="entr" presetSubtype="0" fill="hold" grpId="0" nodeType="withEffect">
                                  <p:stCondLst>
                                    <p:cond delay="0"/>
                                  </p:stCondLst>
                                  <p:childTnLst>
                                    <p:set>
                                      <p:cBhvr>
                                        <p:cTn id="300" dur="1" fill="hold">
                                          <p:stCondLst>
                                            <p:cond delay="0"/>
                                          </p:stCondLst>
                                        </p:cTn>
                                        <p:tgtEl>
                                          <p:spTgt spid="50"/>
                                        </p:tgtEl>
                                        <p:attrNameLst>
                                          <p:attrName>style.visibility</p:attrName>
                                        </p:attrNameLst>
                                      </p:cBhvr>
                                      <p:to>
                                        <p:strVal val="visible"/>
                                      </p:to>
                                    </p:set>
                                    <p:anim calcmode="lin" valueType="num">
                                      <p:cBhvr>
                                        <p:cTn id="301" dur="1000" fill="hold"/>
                                        <p:tgtEl>
                                          <p:spTgt spid="50"/>
                                        </p:tgtEl>
                                        <p:attrNameLst>
                                          <p:attrName>ppt_w</p:attrName>
                                        </p:attrNameLst>
                                      </p:cBhvr>
                                      <p:tavLst>
                                        <p:tav tm="0">
                                          <p:val>
                                            <p:fltVal val="0"/>
                                          </p:val>
                                        </p:tav>
                                        <p:tav tm="100000">
                                          <p:val>
                                            <p:strVal val="#ppt_w"/>
                                          </p:val>
                                        </p:tav>
                                      </p:tavLst>
                                    </p:anim>
                                    <p:anim calcmode="lin" valueType="num">
                                      <p:cBhvr>
                                        <p:cTn id="302" dur="1000" fill="hold"/>
                                        <p:tgtEl>
                                          <p:spTgt spid="50"/>
                                        </p:tgtEl>
                                        <p:attrNameLst>
                                          <p:attrName>ppt_h</p:attrName>
                                        </p:attrNameLst>
                                      </p:cBhvr>
                                      <p:tavLst>
                                        <p:tav tm="0">
                                          <p:val>
                                            <p:fltVal val="0"/>
                                          </p:val>
                                        </p:tav>
                                        <p:tav tm="100000">
                                          <p:val>
                                            <p:strVal val="#ppt_h"/>
                                          </p:val>
                                        </p:tav>
                                      </p:tavLst>
                                    </p:anim>
                                    <p:anim calcmode="lin" valueType="num">
                                      <p:cBhvr>
                                        <p:cTn id="303" dur="1000" fill="hold"/>
                                        <p:tgtEl>
                                          <p:spTgt spid="50"/>
                                        </p:tgtEl>
                                        <p:attrNameLst>
                                          <p:attrName>style.rotation</p:attrName>
                                        </p:attrNameLst>
                                      </p:cBhvr>
                                      <p:tavLst>
                                        <p:tav tm="0">
                                          <p:val>
                                            <p:fltVal val="90"/>
                                          </p:val>
                                        </p:tav>
                                        <p:tav tm="100000">
                                          <p:val>
                                            <p:fltVal val="0"/>
                                          </p:val>
                                        </p:tav>
                                      </p:tavLst>
                                    </p:anim>
                                    <p:animEffect transition="in" filter="fade">
                                      <p:cBhvr>
                                        <p:cTn id="304" dur="1000"/>
                                        <p:tgtEl>
                                          <p:spTgt spid="50"/>
                                        </p:tgtEl>
                                      </p:cBhvr>
                                    </p:animEffect>
                                  </p:childTnLst>
                                </p:cTn>
                              </p:par>
                              <p:par>
                                <p:cTn id="305" presetID="31" presetClass="entr" presetSubtype="0" fill="hold" grpId="0" nodeType="withEffect">
                                  <p:stCondLst>
                                    <p:cond delay="0"/>
                                  </p:stCondLst>
                                  <p:childTnLst>
                                    <p:set>
                                      <p:cBhvr>
                                        <p:cTn id="306" dur="1" fill="hold">
                                          <p:stCondLst>
                                            <p:cond delay="0"/>
                                          </p:stCondLst>
                                        </p:cTn>
                                        <p:tgtEl>
                                          <p:spTgt spid="51"/>
                                        </p:tgtEl>
                                        <p:attrNameLst>
                                          <p:attrName>style.visibility</p:attrName>
                                        </p:attrNameLst>
                                      </p:cBhvr>
                                      <p:to>
                                        <p:strVal val="visible"/>
                                      </p:to>
                                    </p:set>
                                    <p:anim calcmode="lin" valueType="num">
                                      <p:cBhvr>
                                        <p:cTn id="307" dur="1000" fill="hold"/>
                                        <p:tgtEl>
                                          <p:spTgt spid="51"/>
                                        </p:tgtEl>
                                        <p:attrNameLst>
                                          <p:attrName>ppt_w</p:attrName>
                                        </p:attrNameLst>
                                      </p:cBhvr>
                                      <p:tavLst>
                                        <p:tav tm="0">
                                          <p:val>
                                            <p:fltVal val="0"/>
                                          </p:val>
                                        </p:tav>
                                        <p:tav tm="100000">
                                          <p:val>
                                            <p:strVal val="#ppt_w"/>
                                          </p:val>
                                        </p:tav>
                                      </p:tavLst>
                                    </p:anim>
                                    <p:anim calcmode="lin" valueType="num">
                                      <p:cBhvr>
                                        <p:cTn id="308" dur="1000" fill="hold"/>
                                        <p:tgtEl>
                                          <p:spTgt spid="51"/>
                                        </p:tgtEl>
                                        <p:attrNameLst>
                                          <p:attrName>ppt_h</p:attrName>
                                        </p:attrNameLst>
                                      </p:cBhvr>
                                      <p:tavLst>
                                        <p:tav tm="0">
                                          <p:val>
                                            <p:fltVal val="0"/>
                                          </p:val>
                                        </p:tav>
                                        <p:tav tm="100000">
                                          <p:val>
                                            <p:strVal val="#ppt_h"/>
                                          </p:val>
                                        </p:tav>
                                      </p:tavLst>
                                    </p:anim>
                                    <p:anim calcmode="lin" valueType="num">
                                      <p:cBhvr>
                                        <p:cTn id="309" dur="1000" fill="hold"/>
                                        <p:tgtEl>
                                          <p:spTgt spid="51"/>
                                        </p:tgtEl>
                                        <p:attrNameLst>
                                          <p:attrName>style.rotation</p:attrName>
                                        </p:attrNameLst>
                                      </p:cBhvr>
                                      <p:tavLst>
                                        <p:tav tm="0">
                                          <p:val>
                                            <p:fltVal val="90"/>
                                          </p:val>
                                        </p:tav>
                                        <p:tav tm="100000">
                                          <p:val>
                                            <p:fltVal val="0"/>
                                          </p:val>
                                        </p:tav>
                                      </p:tavLst>
                                    </p:anim>
                                    <p:animEffect transition="in" filter="fade">
                                      <p:cBhvr>
                                        <p:cTn id="310" dur="1000"/>
                                        <p:tgtEl>
                                          <p:spTgt spid="51"/>
                                        </p:tgtEl>
                                      </p:cBhvr>
                                    </p:animEffect>
                                  </p:childTnLst>
                                </p:cTn>
                              </p:par>
                              <p:par>
                                <p:cTn id="311" presetID="31" presetClass="entr" presetSubtype="0" fill="hold" grpId="0" nodeType="withEffect">
                                  <p:stCondLst>
                                    <p:cond delay="0"/>
                                  </p:stCondLst>
                                  <p:childTnLst>
                                    <p:set>
                                      <p:cBhvr>
                                        <p:cTn id="312" dur="1" fill="hold">
                                          <p:stCondLst>
                                            <p:cond delay="0"/>
                                          </p:stCondLst>
                                        </p:cTn>
                                        <p:tgtEl>
                                          <p:spTgt spid="52"/>
                                        </p:tgtEl>
                                        <p:attrNameLst>
                                          <p:attrName>style.visibility</p:attrName>
                                        </p:attrNameLst>
                                      </p:cBhvr>
                                      <p:to>
                                        <p:strVal val="visible"/>
                                      </p:to>
                                    </p:set>
                                    <p:anim calcmode="lin" valueType="num">
                                      <p:cBhvr>
                                        <p:cTn id="313" dur="1000" fill="hold"/>
                                        <p:tgtEl>
                                          <p:spTgt spid="52"/>
                                        </p:tgtEl>
                                        <p:attrNameLst>
                                          <p:attrName>ppt_w</p:attrName>
                                        </p:attrNameLst>
                                      </p:cBhvr>
                                      <p:tavLst>
                                        <p:tav tm="0">
                                          <p:val>
                                            <p:fltVal val="0"/>
                                          </p:val>
                                        </p:tav>
                                        <p:tav tm="100000">
                                          <p:val>
                                            <p:strVal val="#ppt_w"/>
                                          </p:val>
                                        </p:tav>
                                      </p:tavLst>
                                    </p:anim>
                                    <p:anim calcmode="lin" valueType="num">
                                      <p:cBhvr>
                                        <p:cTn id="314" dur="1000" fill="hold"/>
                                        <p:tgtEl>
                                          <p:spTgt spid="52"/>
                                        </p:tgtEl>
                                        <p:attrNameLst>
                                          <p:attrName>ppt_h</p:attrName>
                                        </p:attrNameLst>
                                      </p:cBhvr>
                                      <p:tavLst>
                                        <p:tav tm="0">
                                          <p:val>
                                            <p:fltVal val="0"/>
                                          </p:val>
                                        </p:tav>
                                        <p:tav tm="100000">
                                          <p:val>
                                            <p:strVal val="#ppt_h"/>
                                          </p:val>
                                        </p:tav>
                                      </p:tavLst>
                                    </p:anim>
                                    <p:anim calcmode="lin" valueType="num">
                                      <p:cBhvr>
                                        <p:cTn id="315" dur="1000" fill="hold"/>
                                        <p:tgtEl>
                                          <p:spTgt spid="52"/>
                                        </p:tgtEl>
                                        <p:attrNameLst>
                                          <p:attrName>style.rotation</p:attrName>
                                        </p:attrNameLst>
                                      </p:cBhvr>
                                      <p:tavLst>
                                        <p:tav tm="0">
                                          <p:val>
                                            <p:fltVal val="90"/>
                                          </p:val>
                                        </p:tav>
                                        <p:tav tm="100000">
                                          <p:val>
                                            <p:fltVal val="0"/>
                                          </p:val>
                                        </p:tav>
                                      </p:tavLst>
                                    </p:anim>
                                    <p:animEffect transition="in" filter="fade">
                                      <p:cBhvr>
                                        <p:cTn id="316" dur="1000"/>
                                        <p:tgtEl>
                                          <p:spTgt spid="52"/>
                                        </p:tgtEl>
                                      </p:cBhvr>
                                    </p:animEffect>
                                  </p:childTnLst>
                                </p:cTn>
                              </p:par>
                              <p:par>
                                <p:cTn id="317" presetID="31" presetClass="entr" presetSubtype="0" fill="hold" grpId="0" nodeType="withEffect">
                                  <p:stCondLst>
                                    <p:cond delay="0"/>
                                  </p:stCondLst>
                                  <p:childTnLst>
                                    <p:set>
                                      <p:cBhvr>
                                        <p:cTn id="318" dur="1" fill="hold">
                                          <p:stCondLst>
                                            <p:cond delay="0"/>
                                          </p:stCondLst>
                                        </p:cTn>
                                        <p:tgtEl>
                                          <p:spTgt spid="53"/>
                                        </p:tgtEl>
                                        <p:attrNameLst>
                                          <p:attrName>style.visibility</p:attrName>
                                        </p:attrNameLst>
                                      </p:cBhvr>
                                      <p:to>
                                        <p:strVal val="visible"/>
                                      </p:to>
                                    </p:set>
                                    <p:anim calcmode="lin" valueType="num">
                                      <p:cBhvr>
                                        <p:cTn id="319" dur="1000" fill="hold"/>
                                        <p:tgtEl>
                                          <p:spTgt spid="53"/>
                                        </p:tgtEl>
                                        <p:attrNameLst>
                                          <p:attrName>ppt_w</p:attrName>
                                        </p:attrNameLst>
                                      </p:cBhvr>
                                      <p:tavLst>
                                        <p:tav tm="0">
                                          <p:val>
                                            <p:fltVal val="0"/>
                                          </p:val>
                                        </p:tav>
                                        <p:tav tm="100000">
                                          <p:val>
                                            <p:strVal val="#ppt_w"/>
                                          </p:val>
                                        </p:tav>
                                      </p:tavLst>
                                    </p:anim>
                                    <p:anim calcmode="lin" valueType="num">
                                      <p:cBhvr>
                                        <p:cTn id="320" dur="1000" fill="hold"/>
                                        <p:tgtEl>
                                          <p:spTgt spid="53"/>
                                        </p:tgtEl>
                                        <p:attrNameLst>
                                          <p:attrName>ppt_h</p:attrName>
                                        </p:attrNameLst>
                                      </p:cBhvr>
                                      <p:tavLst>
                                        <p:tav tm="0">
                                          <p:val>
                                            <p:fltVal val="0"/>
                                          </p:val>
                                        </p:tav>
                                        <p:tav tm="100000">
                                          <p:val>
                                            <p:strVal val="#ppt_h"/>
                                          </p:val>
                                        </p:tav>
                                      </p:tavLst>
                                    </p:anim>
                                    <p:anim calcmode="lin" valueType="num">
                                      <p:cBhvr>
                                        <p:cTn id="321" dur="1000" fill="hold"/>
                                        <p:tgtEl>
                                          <p:spTgt spid="53"/>
                                        </p:tgtEl>
                                        <p:attrNameLst>
                                          <p:attrName>style.rotation</p:attrName>
                                        </p:attrNameLst>
                                      </p:cBhvr>
                                      <p:tavLst>
                                        <p:tav tm="0">
                                          <p:val>
                                            <p:fltVal val="90"/>
                                          </p:val>
                                        </p:tav>
                                        <p:tav tm="100000">
                                          <p:val>
                                            <p:fltVal val="0"/>
                                          </p:val>
                                        </p:tav>
                                      </p:tavLst>
                                    </p:anim>
                                    <p:animEffect transition="in" filter="fade">
                                      <p:cBhvr>
                                        <p:cTn id="322" dur="1000"/>
                                        <p:tgtEl>
                                          <p:spTgt spid="53"/>
                                        </p:tgtEl>
                                      </p:cBhvr>
                                    </p:animEffect>
                                  </p:childTnLst>
                                </p:cTn>
                              </p:par>
                              <p:par>
                                <p:cTn id="323" presetID="31" presetClass="entr" presetSubtype="0" fill="hold" grpId="0" nodeType="withEffect">
                                  <p:stCondLst>
                                    <p:cond delay="0"/>
                                  </p:stCondLst>
                                  <p:childTnLst>
                                    <p:set>
                                      <p:cBhvr>
                                        <p:cTn id="324" dur="1" fill="hold">
                                          <p:stCondLst>
                                            <p:cond delay="0"/>
                                          </p:stCondLst>
                                        </p:cTn>
                                        <p:tgtEl>
                                          <p:spTgt spid="54"/>
                                        </p:tgtEl>
                                        <p:attrNameLst>
                                          <p:attrName>style.visibility</p:attrName>
                                        </p:attrNameLst>
                                      </p:cBhvr>
                                      <p:to>
                                        <p:strVal val="visible"/>
                                      </p:to>
                                    </p:set>
                                    <p:anim calcmode="lin" valueType="num">
                                      <p:cBhvr>
                                        <p:cTn id="325" dur="1000" fill="hold"/>
                                        <p:tgtEl>
                                          <p:spTgt spid="54"/>
                                        </p:tgtEl>
                                        <p:attrNameLst>
                                          <p:attrName>ppt_w</p:attrName>
                                        </p:attrNameLst>
                                      </p:cBhvr>
                                      <p:tavLst>
                                        <p:tav tm="0">
                                          <p:val>
                                            <p:fltVal val="0"/>
                                          </p:val>
                                        </p:tav>
                                        <p:tav tm="100000">
                                          <p:val>
                                            <p:strVal val="#ppt_w"/>
                                          </p:val>
                                        </p:tav>
                                      </p:tavLst>
                                    </p:anim>
                                    <p:anim calcmode="lin" valueType="num">
                                      <p:cBhvr>
                                        <p:cTn id="326" dur="1000" fill="hold"/>
                                        <p:tgtEl>
                                          <p:spTgt spid="54"/>
                                        </p:tgtEl>
                                        <p:attrNameLst>
                                          <p:attrName>ppt_h</p:attrName>
                                        </p:attrNameLst>
                                      </p:cBhvr>
                                      <p:tavLst>
                                        <p:tav tm="0">
                                          <p:val>
                                            <p:fltVal val="0"/>
                                          </p:val>
                                        </p:tav>
                                        <p:tav tm="100000">
                                          <p:val>
                                            <p:strVal val="#ppt_h"/>
                                          </p:val>
                                        </p:tav>
                                      </p:tavLst>
                                    </p:anim>
                                    <p:anim calcmode="lin" valueType="num">
                                      <p:cBhvr>
                                        <p:cTn id="327" dur="1000" fill="hold"/>
                                        <p:tgtEl>
                                          <p:spTgt spid="54"/>
                                        </p:tgtEl>
                                        <p:attrNameLst>
                                          <p:attrName>style.rotation</p:attrName>
                                        </p:attrNameLst>
                                      </p:cBhvr>
                                      <p:tavLst>
                                        <p:tav tm="0">
                                          <p:val>
                                            <p:fltVal val="90"/>
                                          </p:val>
                                        </p:tav>
                                        <p:tav tm="100000">
                                          <p:val>
                                            <p:fltVal val="0"/>
                                          </p:val>
                                        </p:tav>
                                      </p:tavLst>
                                    </p:anim>
                                    <p:animEffect transition="in" filter="fade">
                                      <p:cBhvr>
                                        <p:cTn id="328" dur="1000"/>
                                        <p:tgtEl>
                                          <p:spTgt spid="54"/>
                                        </p:tgtEl>
                                      </p:cBhvr>
                                    </p:animEffect>
                                  </p:childTnLst>
                                </p:cTn>
                              </p:par>
                              <p:par>
                                <p:cTn id="329" presetID="31" presetClass="entr" presetSubtype="0" fill="hold" grpId="0" nodeType="withEffect">
                                  <p:stCondLst>
                                    <p:cond delay="0"/>
                                  </p:stCondLst>
                                  <p:childTnLst>
                                    <p:set>
                                      <p:cBhvr>
                                        <p:cTn id="330" dur="1" fill="hold">
                                          <p:stCondLst>
                                            <p:cond delay="0"/>
                                          </p:stCondLst>
                                        </p:cTn>
                                        <p:tgtEl>
                                          <p:spTgt spid="55"/>
                                        </p:tgtEl>
                                        <p:attrNameLst>
                                          <p:attrName>style.visibility</p:attrName>
                                        </p:attrNameLst>
                                      </p:cBhvr>
                                      <p:to>
                                        <p:strVal val="visible"/>
                                      </p:to>
                                    </p:set>
                                    <p:anim calcmode="lin" valueType="num">
                                      <p:cBhvr>
                                        <p:cTn id="331" dur="1000" fill="hold"/>
                                        <p:tgtEl>
                                          <p:spTgt spid="55"/>
                                        </p:tgtEl>
                                        <p:attrNameLst>
                                          <p:attrName>ppt_w</p:attrName>
                                        </p:attrNameLst>
                                      </p:cBhvr>
                                      <p:tavLst>
                                        <p:tav tm="0">
                                          <p:val>
                                            <p:fltVal val="0"/>
                                          </p:val>
                                        </p:tav>
                                        <p:tav tm="100000">
                                          <p:val>
                                            <p:strVal val="#ppt_w"/>
                                          </p:val>
                                        </p:tav>
                                      </p:tavLst>
                                    </p:anim>
                                    <p:anim calcmode="lin" valueType="num">
                                      <p:cBhvr>
                                        <p:cTn id="332" dur="1000" fill="hold"/>
                                        <p:tgtEl>
                                          <p:spTgt spid="55"/>
                                        </p:tgtEl>
                                        <p:attrNameLst>
                                          <p:attrName>ppt_h</p:attrName>
                                        </p:attrNameLst>
                                      </p:cBhvr>
                                      <p:tavLst>
                                        <p:tav tm="0">
                                          <p:val>
                                            <p:fltVal val="0"/>
                                          </p:val>
                                        </p:tav>
                                        <p:tav tm="100000">
                                          <p:val>
                                            <p:strVal val="#ppt_h"/>
                                          </p:val>
                                        </p:tav>
                                      </p:tavLst>
                                    </p:anim>
                                    <p:anim calcmode="lin" valueType="num">
                                      <p:cBhvr>
                                        <p:cTn id="333" dur="1000" fill="hold"/>
                                        <p:tgtEl>
                                          <p:spTgt spid="55"/>
                                        </p:tgtEl>
                                        <p:attrNameLst>
                                          <p:attrName>style.rotation</p:attrName>
                                        </p:attrNameLst>
                                      </p:cBhvr>
                                      <p:tavLst>
                                        <p:tav tm="0">
                                          <p:val>
                                            <p:fltVal val="90"/>
                                          </p:val>
                                        </p:tav>
                                        <p:tav tm="100000">
                                          <p:val>
                                            <p:fltVal val="0"/>
                                          </p:val>
                                        </p:tav>
                                      </p:tavLst>
                                    </p:anim>
                                    <p:animEffect transition="in" filter="fade">
                                      <p:cBhvr>
                                        <p:cTn id="334" dur="1000"/>
                                        <p:tgtEl>
                                          <p:spTgt spid="55"/>
                                        </p:tgtEl>
                                      </p:cBhvr>
                                    </p:animEffect>
                                  </p:childTnLst>
                                </p:cTn>
                              </p:par>
                              <p:par>
                                <p:cTn id="335" presetID="31" presetClass="entr" presetSubtype="0" fill="hold" grpId="0" nodeType="withEffect">
                                  <p:stCondLst>
                                    <p:cond delay="0"/>
                                  </p:stCondLst>
                                  <p:childTnLst>
                                    <p:set>
                                      <p:cBhvr>
                                        <p:cTn id="336" dur="1" fill="hold">
                                          <p:stCondLst>
                                            <p:cond delay="0"/>
                                          </p:stCondLst>
                                        </p:cTn>
                                        <p:tgtEl>
                                          <p:spTgt spid="56"/>
                                        </p:tgtEl>
                                        <p:attrNameLst>
                                          <p:attrName>style.visibility</p:attrName>
                                        </p:attrNameLst>
                                      </p:cBhvr>
                                      <p:to>
                                        <p:strVal val="visible"/>
                                      </p:to>
                                    </p:set>
                                    <p:anim calcmode="lin" valueType="num">
                                      <p:cBhvr>
                                        <p:cTn id="337" dur="1000" fill="hold"/>
                                        <p:tgtEl>
                                          <p:spTgt spid="56"/>
                                        </p:tgtEl>
                                        <p:attrNameLst>
                                          <p:attrName>ppt_w</p:attrName>
                                        </p:attrNameLst>
                                      </p:cBhvr>
                                      <p:tavLst>
                                        <p:tav tm="0">
                                          <p:val>
                                            <p:fltVal val="0"/>
                                          </p:val>
                                        </p:tav>
                                        <p:tav tm="100000">
                                          <p:val>
                                            <p:strVal val="#ppt_w"/>
                                          </p:val>
                                        </p:tav>
                                      </p:tavLst>
                                    </p:anim>
                                    <p:anim calcmode="lin" valueType="num">
                                      <p:cBhvr>
                                        <p:cTn id="338" dur="1000" fill="hold"/>
                                        <p:tgtEl>
                                          <p:spTgt spid="56"/>
                                        </p:tgtEl>
                                        <p:attrNameLst>
                                          <p:attrName>ppt_h</p:attrName>
                                        </p:attrNameLst>
                                      </p:cBhvr>
                                      <p:tavLst>
                                        <p:tav tm="0">
                                          <p:val>
                                            <p:fltVal val="0"/>
                                          </p:val>
                                        </p:tav>
                                        <p:tav tm="100000">
                                          <p:val>
                                            <p:strVal val="#ppt_h"/>
                                          </p:val>
                                        </p:tav>
                                      </p:tavLst>
                                    </p:anim>
                                    <p:anim calcmode="lin" valueType="num">
                                      <p:cBhvr>
                                        <p:cTn id="339" dur="1000" fill="hold"/>
                                        <p:tgtEl>
                                          <p:spTgt spid="56"/>
                                        </p:tgtEl>
                                        <p:attrNameLst>
                                          <p:attrName>style.rotation</p:attrName>
                                        </p:attrNameLst>
                                      </p:cBhvr>
                                      <p:tavLst>
                                        <p:tav tm="0">
                                          <p:val>
                                            <p:fltVal val="90"/>
                                          </p:val>
                                        </p:tav>
                                        <p:tav tm="100000">
                                          <p:val>
                                            <p:fltVal val="0"/>
                                          </p:val>
                                        </p:tav>
                                      </p:tavLst>
                                    </p:anim>
                                    <p:animEffect transition="in" filter="fade">
                                      <p:cBhvr>
                                        <p:cTn id="340" dur="1000"/>
                                        <p:tgtEl>
                                          <p:spTgt spid="56"/>
                                        </p:tgtEl>
                                      </p:cBhvr>
                                    </p:animEffect>
                                  </p:childTnLst>
                                </p:cTn>
                              </p:par>
                              <p:par>
                                <p:cTn id="341" presetID="31" presetClass="entr" presetSubtype="0" fill="hold" grpId="0" nodeType="withEffect">
                                  <p:stCondLst>
                                    <p:cond delay="0"/>
                                  </p:stCondLst>
                                  <p:childTnLst>
                                    <p:set>
                                      <p:cBhvr>
                                        <p:cTn id="342" dur="1" fill="hold">
                                          <p:stCondLst>
                                            <p:cond delay="0"/>
                                          </p:stCondLst>
                                        </p:cTn>
                                        <p:tgtEl>
                                          <p:spTgt spid="57"/>
                                        </p:tgtEl>
                                        <p:attrNameLst>
                                          <p:attrName>style.visibility</p:attrName>
                                        </p:attrNameLst>
                                      </p:cBhvr>
                                      <p:to>
                                        <p:strVal val="visible"/>
                                      </p:to>
                                    </p:set>
                                    <p:anim calcmode="lin" valueType="num">
                                      <p:cBhvr>
                                        <p:cTn id="343" dur="1000" fill="hold"/>
                                        <p:tgtEl>
                                          <p:spTgt spid="57"/>
                                        </p:tgtEl>
                                        <p:attrNameLst>
                                          <p:attrName>ppt_w</p:attrName>
                                        </p:attrNameLst>
                                      </p:cBhvr>
                                      <p:tavLst>
                                        <p:tav tm="0">
                                          <p:val>
                                            <p:fltVal val="0"/>
                                          </p:val>
                                        </p:tav>
                                        <p:tav tm="100000">
                                          <p:val>
                                            <p:strVal val="#ppt_w"/>
                                          </p:val>
                                        </p:tav>
                                      </p:tavLst>
                                    </p:anim>
                                    <p:anim calcmode="lin" valueType="num">
                                      <p:cBhvr>
                                        <p:cTn id="344" dur="1000" fill="hold"/>
                                        <p:tgtEl>
                                          <p:spTgt spid="57"/>
                                        </p:tgtEl>
                                        <p:attrNameLst>
                                          <p:attrName>ppt_h</p:attrName>
                                        </p:attrNameLst>
                                      </p:cBhvr>
                                      <p:tavLst>
                                        <p:tav tm="0">
                                          <p:val>
                                            <p:fltVal val="0"/>
                                          </p:val>
                                        </p:tav>
                                        <p:tav tm="100000">
                                          <p:val>
                                            <p:strVal val="#ppt_h"/>
                                          </p:val>
                                        </p:tav>
                                      </p:tavLst>
                                    </p:anim>
                                    <p:anim calcmode="lin" valueType="num">
                                      <p:cBhvr>
                                        <p:cTn id="345" dur="1000" fill="hold"/>
                                        <p:tgtEl>
                                          <p:spTgt spid="57"/>
                                        </p:tgtEl>
                                        <p:attrNameLst>
                                          <p:attrName>style.rotation</p:attrName>
                                        </p:attrNameLst>
                                      </p:cBhvr>
                                      <p:tavLst>
                                        <p:tav tm="0">
                                          <p:val>
                                            <p:fltVal val="90"/>
                                          </p:val>
                                        </p:tav>
                                        <p:tav tm="100000">
                                          <p:val>
                                            <p:fltVal val="0"/>
                                          </p:val>
                                        </p:tav>
                                      </p:tavLst>
                                    </p:anim>
                                    <p:animEffect transition="in" filter="fade">
                                      <p:cBhvr>
                                        <p:cTn id="346" dur="1000"/>
                                        <p:tgtEl>
                                          <p:spTgt spid="57"/>
                                        </p:tgtEl>
                                      </p:cBhvr>
                                    </p:animEffect>
                                  </p:childTnLst>
                                </p:cTn>
                              </p:par>
                              <p:par>
                                <p:cTn id="347" presetID="31" presetClass="entr" presetSubtype="0" fill="hold" grpId="0" nodeType="withEffect">
                                  <p:stCondLst>
                                    <p:cond delay="0"/>
                                  </p:stCondLst>
                                  <p:childTnLst>
                                    <p:set>
                                      <p:cBhvr>
                                        <p:cTn id="348" dur="1" fill="hold">
                                          <p:stCondLst>
                                            <p:cond delay="0"/>
                                          </p:stCondLst>
                                        </p:cTn>
                                        <p:tgtEl>
                                          <p:spTgt spid="58"/>
                                        </p:tgtEl>
                                        <p:attrNameLst>
                                          <p:attrName>style.visibility</p:attrName>
                                        </p:attrNameLst>
                                      </p:cBhvr>
                                      <p:to>
                                        <p:strVal val="visible"/>
                                      </p:to>
                                    </p:set>
                                    <p:anim calcmode="lin" valueType="num">
                                      <p:cBhvr>
                                        <p:cTn id="349" dur="1000" fill="hold"/>
                                        <p:tgtEl>
                                          <p:spTgt spid="58"/>
                                        </p:tgtEl>
                                        <p:attrNameLst>
                                          <p:attrName>ppt_w</p:attrName>
                                        </p:attrNameLst>
                                      </p:cBhvr>
                                      <p:tavLst>
                                        <p:tav tm="0">
                                          <p:val>
                                            <p:fltVal val="0"/>
                                          </p:val>
                                        </p:tav>
                                        <p:tav tm="100000">
                                          <p:val>
                                            <p:strVal val="#ppt_w"/>
                                          </p:val>
                                        </p:tav>
                                      </p:tavLst>
                                    </p:anim>
                                    <p:anim calcmode="lin" valueType="num">
                                      <p:cBhvr>
                                        <p:cTn id="350" dur="1000" fill="hold"/>
                                        <p:tgtEl>
                                          <p:spTgt spid="58"/>
                                        </p:tgtEl>
                                        <p:attrNameLst>
                                          <p:attrName>ppt_h</p:attrName>
                                        </p:attrNameLst>
                                      </p:cBhvr>
                                      <p:tavLst>
                                        <p:tav tm="0">
                                          <p:val>
                                            <p:fltVal val="0"/>
                                          </p:val>
                                        </p:tav>
                                        <p:tav tm="100000">
                                          <p:val>
                                            <p:strVal val="#ppt_h"/>
                                          </p:val>
                                        </p:tav>
                                      </p:tavLst>
                                    </p:anim>
                                    <p:anim calcmode="lin" valueType="num">
                                      <p:cBhvr>
                                        <p:cTn id="351" dur="1000" fill="hold"/>
                                        <p:tgtEl>
                                          <p:spTgt spid="58"/>
                                        </p:tgtEl>
                                        <p:attrNameLst>
                                          <p:attrName>style.rotation</p:attrName>
                                        </p:attrNameLst>
                                      </p:cBhvr>
                                      <p:tavLst>
                                        <p:tav tm="0">
                                          <p:val>
                                            <p:fltVal val="90"/>
                                          </p:val>
                                        </p:tav>
                                        <p:tav tm="100000">
                                          <p:val>
                                            <p:fltVal val="0"/>
                                          </p:val>
                                        </p:tav>
                                      </p:tavLst>
                                    </p:anim>
                                    <p:animEffect transition="in" filter="fade">
                                      <p:cBhvr>
                                        <p:cTn id="352" dur="1000"/>
                                        <p:tgtEl>
                                          <p:spTgt spid="58"/>
                                        </p:tgtEl>
                                      </p:cBhvr>
                                    </p:animEffect>
                                  </p:childTnLst>
                                </p:cTn>
                              </p:par>
                              <p:par>
                                <p:cTn id="353" presetID="31" presetClass="entr" presetSubtype="0" fill="hold" grpId="0" nodeType="withEffect">
                                  <p:stCondLst>
                                    <p:cond delay="0"/>
                                  </p:stCondLst>
                                  <p:childTnLst>
                                    <p:set>
                                      <p:cBhvr>
                                        <p:cTn id="354" dur="1" fill="hold">
                                          <p:stCondLst>
                                            <p:cond delay="0"/>
                                          </p:stCondLst>
                                        </p:cTn>
                                        <p:tgtEl>
                                          <p:spTgt spid="59"/>
                                        </p:tgtEl>
                                        <p:attrNameLst>
                                          <p:attrName>style.visibility</p:attrName>
                                        </p:attrNameLst>
                                      </p:cBhvr>
                                      <p:to>
                                        <p:strVal val="visible"/>
                                      </p:to>
                                    </p:set>
                                    <p:anim calcmode="lin" valueType="num">
                                      <p:cBhvr>
                                        <p:cTn id="355" dur="1000" fill="hold"/>
                                        <p:tgtEl>
                                          <p:spTgt spid="59"/>
                                        </p:tgtEl>
                                        <p:attrNameLst>
                                          <p:attrName>ppt_w</p:attrName>
                                        </p:attrNameLst>
                                      </p:cBhvr>
                                      <p:tavLst>
                                        <p:tav tm="0">
                                          <p:val>
                                            <p:fltVal val="0"/>
                                          </p:val>
                                        </p:tav>
                                        <p:tav tm="100000">
                                          <p:val>
                                            <p:strVal val="#ppt_w"/>
                                          </p:val>
                                        </p:tav>
                                      </p:tavLst>
                                    </p:anim>
                                    <p:anim calcmode="lin" valueType="num">
                                      <p:cBhvr>
                                        <p:cTn id="356" dur="1000" fill="hold"/>
                                        <p:tgtEl>
                                          <p:spTgt spid="59"/>
                                        </p:tgtEl>
                                        <p:attrNameLst>
                                          <p:attrName>ppt_h</p:attrName>
                                        </p:attrNameLst>
                                      </p:cBhvr>
                                      <p:tavLst>
                                        <p:tav tm="0">
                                          <p:val>
                                            <p:fltVal val="0"/>
                                          </p:val>
                                        </p:tav>
                                        <p:tav tm="100000">
                                          <p:val>
                                            <p:strVal val="#ppt_h"/>
                                          </p:val>
                                        </p:tav>
                                      </p:tavLst>
                                    </p:anim>
                                    <p:anim calcmode="lin" valueType="num">
                                      <p:cBhvr>
                                        <p:cTn id="357" dur="1000" fill="hold"/>
                                        <p:tgtEl>
                                          <p:spTgt spid="59"/>
                                        </p:tgtEl>
                                        <p:attrNameLst>
                                          <p:attrName>style.rotation</p:attrName>
                                        </p:attrNameLst>
                                      </p:cBhvr>
                                      <p:tavLst>
                                        <p:tav tm="0">
                                          <p:val>
                                            <p:fltVal val="90"/>
                                          </p:val>
                                        </p:tav>
                                        <p:tav tm="100000">
                                          <p:val>
                                            <p:fltVal val="0"/>
                                          </p:val>
                                        </p:tav>
                                      </p:tavLst>
                                    </p:anim>
                                    <p:animEffect transition="in" filter="fade">
                                      <p:cBhvr>
                                        <p:cTn id="358" dur="1000"/>
                                        <p:tgtEl>
                                          <p:spTgt spid="59"/>
                                        </p:tgtEl>
                                      </p:cBhvr>
                                    </p:animEffect>
                                  </p:childTnLst>
                                </p:cTn>
                              </p:par>
                              <p:par>
                                <p:cTn id="359" presetID="31" presetClass="entr" presetSubtype="0" fill="hold" grpId="0" nodeType="withEffect">
                                  <p:stCondLst>
                                    <p:cond delay="0"/>
                                  </p:stCondLst>
                                  <p:childTnLst>
                                    <p:set>
                                      <p:cBhvr>
                                        <p:cTn id="360" dur="1" fill="hold">
                                          <p:stCondLst>
                                            <p:cond delay="0"/>
                                          </p:stCondLst>
                                        </p:cTn>
                                        <p:tgtEl>
                                          <p:spTgt spid="60"/>
                                        </p:tgtEl>
                                        <p:attrNameLst>
                                          <p:attrName>style.visibility</p:attrName>
                                        </p:attrNameLst>
                                      </p:cBhvr>
                                      <p:to>
                                        <p:strVal val="visible"/>
                                      </p:to>
                                    </p:set>
                                    <p:anim calcmode="lin" valueType="num">
                                      <p:cBhvr>
                                        <p:cTn id="361" dur="1000" fill="hold"/>
                                        <p:tgtEl>
                                          <p:spTgt spid="60"/>
                                        </p:tgtEl>
                                        <p:attrNameLst>
                                          <p:attrName>ppt_w</p:attrName>
                                        </p:attrNameLst>
                                      </p:cBhvr>
                                      <p:tavLst>
                                        <p:tav tm="0">
                                          <p:val>
                                            <p:fltVal val="0"/>
                                          </p:val>
                                        </p:tav>
                                        <p:tav tm="100000">
                                          <p:val>
                                            <p:strVal val="#ppt_w"/>
                                          </p:val>
                                        </p:tav>
                                      </p:tavLst>
                                    </p:anim>
                                    <p:anim calcmode="lin" valueType="num">
                                      <p:cBhvr>
                                        <p:cTn id="362" dur="1000" fill="hold"/>
                                        <p:tgtEl>
                                          <p:spTgt spid="60"/>
                                        </p:tgtEl>
                                        <p:attrNameLst>
                                          <p:attrName>ppt_h</p:attrName>
                                        </p:attrNameLst>
                                      </p:cBhvr>
                                      <p:tavLst>
                                        <p:tav tm="0">
                                          <p:val>
                                            <p:fltVal val="0"/>
                                          </p:val>
                                        </p:tav>
                                        <p:tav tm="100000">
                                          <p:val>
                                            <p:strVal val="#ppt_h"/>
                                          </p:val>
                                        </p:tav>
                                      </p:tavLst>
                                    </p:anim>
                                    <p:anim calcmode="lin" valueType="num">
                                      <p:cBhvr>
                                        <p:cTn id="363" dur="1000" fill="hold"/>
                                        <p:tgtEl>
                                          <p:spTgt spid="60"/>
                                        </p:tgtEl>
                                        <p:attrNameLst>
                                          <p:attrName>style.rotation</p:attrName>
                                        </p:attrNameLst>
                                      </p:cBhvr>
                                      <p:tavLst>
                                        <p:tav tm="0">
                                          <p:val>
                                            <p:fltVal val="90"/>
                                          </p:val>
                                        </p:tav>
                                        <p:tav tm="100000">
                                          <p:val>
                                            <p:fltVal val="0"/>
                                          </p:val>
                                        </p:tav>
                                      </p:tavLst>
                                    </p:anim>
                                    <p:animEffect transition="in" filter="fade">
                                      <p:cBhvr>
                                        <p:cTn id="364" dur="1000"/>
                                        <p:tgtEl>
                                          <p:spTgt spid="60"/>
                                        </p:tgtEl>
                                      </p:cBhvr>
                                    </p:animEffect>
                                  </p:childTnLst>
                                </p:cTn>
                              </p:par>
                              <p:par>
                                <p:cTn id="365" presetID="31" presetClass="entr" presetSubtype="0" fill="hold" grpId="0" nodeType="withEffect">
                                  <p:stCondLst>
                                    <p:cond delay="0"/>
                                  </p:stCondLst>
                                  <p:childTnLst>
                                    <p:set>
                                      <p:cBhvr>
                                        <p:cTn id="366" dur="1" fill="hold">
                                          <p:stCondLst>
                                            <p:cond delay="0"/>
                                          </p:stCondLst>
                                        </p:cTn>
                                        <p:tgtEl>
                                          <p:spTgt spid="61"/>
                                        </p:tgtEl>
                                        <p:attrNameLst>
                                          <p:attrName>style.visibility</p:attrName>
                                        </p:attrNameLst>
                                      </p:cBhvr>
                                      <p:to>
                                        <p:strVal val="visible"/>
                                      </p:to>
                                    </p:set>
                                    <p:anim calcmode="lin" valueType="num">
                                      <p:cBhvr>
                                        <p:cTn id="367" dur="1000" fill="hold"/>
                                        <p:tgtEl>
                                          <p:spTgt spid="61"/>
                                        </p:tgtEl>
                                        <p:attrNameLst>
                                          <p:attrName>ppt_w</p:attrName>
                                        </p:attrNameLst>
                                      </p:cBhvr>
                                      <p:tavLst>
                                        <p:tav tm="0">
                                          <p:val>
                                            <p:fltVal val="0"/>
                                          </p:val>
                                        </p:tav>
                                        <p:tav tm="100000">
                                          <p:val>
                                            <p:strVal val="#ppt_w"/>
                                          </p:val>
                                        </p:tav>
                                      </p:tavLst>
                                    </p:anim>
                                    <p:anim calcmode="lin" valueType="num">
                                      <p:cBhvr>
                                        <p:cTn id="368" dur="1000" fill="hold"/>
                                        <p:tgtEl>
                                          <p:spTgt spid="61"/>
                                        </p:tgtEl>
                                        <p:attrNameLst>
                                          <p:attrName>ppt_h</p:attrName>
                                        </p:attrNameLst>
                                      </p:cBhvr>
                                      <p:tavLst>
                                        <p:tav tm="0">
                                          <p:val>
                                            <p:fltVal val="0"/>
                                          </p:val>
                                        </p:tav>
                                        <p:tav tm="100000">
                                          <p:val>
                                            <p:strVal val="#ppt_h"/>
                                          </p:val>
                                        </p:tav>
                                      </p:tavLst>
                                    </p:anim>
                                    <p:anim calcmode="lin" valueType="num">
                                      <p:cBhvr>
                                        <p:cTn id="369" dur="1000" fill="hold"/>
                                        <p:tgtEl>
                                          <p:spTgt spid="61"/>
                                        </p:tgtEl>
                                        <p:attrNameLst>
                                          <p:attrName>style.rotation</p:attrName>
                                        </p:attrNameLst>
                                      </p:cBhvr>
                                      <p:tavLst>
                                        <p:tav tm="0">
                                          <p:val>
                                            <p:fltVal val="90"/>
                                          </p:val>
                                        </p:tav>
                                        <p:tav tm="100000">
                                          <p:val>
                                            <p:fltVal val="0"/>
                                          </p:val>
                                        </p:tav>
                                      </p:tavLst>
                                    </p:anim>
                                    <p:animEffect transition="in" filter="fade">
                                      <p:cBhvr>
                                        <p:cTn id="370" dur="1000"/>
                                        <p:tgtEl>
                                          <p:spTgt spid="61"/>
                                        </p:tgtEl>
                                      </p:cBhvr>
                                    </p:animEffect>
                                  </p:childTnLst>
                                </p:cTn>
                              </p:par>
                              <p:par>
                                <p:cTn id="371" presetID="31" presetClass="entr" presetSubtype="0" fill="hold" grpId="0" nodeType="withEffect">
                                  <p:stCondLst>
                                    <p:cond delay="0"/>
                                  </p:stCondLst>
                                  <p:childTnLst>
                                    <p:set>
                                      <p:cBhvr>
                                        <p:cTn id="372" dur="1" fill="hold">
                                          <p:stCondLst>
                                            <p:cond delay="0"/>
                                          </p:stCondLst>
                                        </p:cTn>
                                        <p:tgtEl>
                                          <p:spTgt spid="62"/>
                                        </p:tgtEl>
                                        <p:attrNameLst>
                                          <p:attrName>style.visibility</p:attrName>
                                        </p:attrNameLst>
                                      </p:cBhvr>
                                      <p:to>
                                        <p:strVal val="visible"/>
                                      </p:to>
                                    </p:set>
                                    <p:anim calcmode="lin" valueType="num">
                                      <p:cBhvr>
                                        <p:cTn id="373" dur="1000" fill="hold"/>
                                        <p:tgtEl>
                                          <p:spTgt spid="62"/>
                                        </p:tgtEl>
                                        <p:attrNameLst>
                                          <p:attrName>ppt_w</p:attrName>
                                        </p:attrNameLst>
                                      </p:cBhvr>
                                      <p:tavLst>
                                        <p:tav tm="0">
                                          <p:val>
                                            <p:fltVal val="0"/>
                                          </p:val>
                                        </p:tav>
                                        <p:tav tm="100000">
                                          <p:val>
                                            <p:strVal val="#ppt_w"/>
                                          </p:val>
                                        </p:tav>
                                      </p:tavLst>
                                    </p:anim>
                                    <p:anim calcmode="lin" valueType="num">
                                      <p:cBhvr>
                                        <p:cTn id="374" dur="1000" fill="hold"/>
                                        <p:tgtEl>
                                          <p:spTgt spid="62"/>
                                        </p:tgtEl>
                                        <p:attrNameLst>
                                          <p:attrName>ppt_h</p:attrName>
                                        </p:attrNameLst>
                                      </p:cBhvr>
                                      <p:tavLst>
                                        <p:tav tm="0">
                                          <p:val>
                                            <p:fltVal val="0"/>
                                          </p:val>
                                        </p:tav>
                                        <p:tav tm="100000">
                                          <p:val>
                                            <p:strVal val="#ppt_h"/>
                                          </p:val>
                                        </p:tav>
                                      </p:tavLst>
                                    </p:anim>
                                    <p:anim calcmode="lin" valueType="num">
                                      <p:cBhvr>
                                        <p:cTn id="375" dur="1000" fill="hold"/>
                                        <p:tgtEl>
                                          <p:spTgt spid="62"/>
                                        </p:tgtEl>
                                        <p:attrNameLst>
                                          <p:attrName>style.rotation</p:attrName>
                                        </p:attrNameLst>
                                      </p:cBhvr>
                                      <p:tavLst>
                                        <p:tav tm="0">
                                          <p:val>
                                            <p:fltVal val="90"/>
                                          </p:val>
                                        </p:tav>
                                        <p:tav tm="100000">
                                          <p:val>
                                            <p:fltVal val="0"/>
                                          </p:val>
                                        </p:tav>
                                      </p:tavLst>
                                    </p:anim>
                                    <p:animEffect transition="in" filter="fade">
                                      <p:cBhvr>
                                        <p:cTn id="376" dur="1000"/>
                                        <p:tgtEl>
                                          <p:spTgt spid="62"/>
                                        </p:tgtEl>
                                      </p:cBhvr>
                                    </p:animEffect>
                                  </p:childTnLst>
                                </p:cTn>
                              </p:par>
                              <p:par>
                                <p:cTn id="377" presetID="31" presetClass="entr" presetSubtype="0" fill="hold" grpId="0" nodeType="withEffect">
                                  <p:stCondLst>
                                    <p:cond delay="0"/>
                                  </p:stCondLst>
                                  <p:childTnLst>
                                    <p:set>
                                      <p:cBhvr>
                                        <p:cTn id="378" dur="1" fill="hold">
                                          <p:stCondLst>
                                            <p:cond delay="0"/>
                                          </p:stCondLst>
                                        </p:cTn>
                                        <p:tgtEl>
                                          <p:spTgt spid="63"/>
                                        </p:tgtEl>
                                        <p:attrNameLst>
                                          <p:attrName>style.visibility</p:attrName>
                                        </p:attrNameLst>
                                      </p:cBhvr>
                                      <p:to>
                                        <p:strVal val="visible"/>
                                      </p:to>
                                    </p:set>
                                    <p:anim calcmode="lin" valueType="num">
                                      <p:cBhvr>
                                        <p:cTn id="379" dur="1000" fill="hold"/>
                                        <p:tgtEl>
                                          <p:spTgt spid="63"/>
                                        </p:tgtEl>
                                        <p:attrNameLst>
                                          <p:attrName>ppt_w</p:attrName>
                                        </p:attrNameLst>
                                      </p:cBhvr>
                                      <p:tavLst>
                                        <p:tav tm="0">
                                          <p:val>
                                            <p:fltVal val="0"/>
                                          </p:val>
                                        </p:tav>
                                        <p:tav tm="100000">
                                          <p:val>
                                            <p:strVal val="#ppt_w"/>
                                          </p:val>
                                        </p:tav>
                                      </p:tavLst>
                                    </p:anim>
                                    <p:anim calcmode="lin" valueType="num">
                                      <p:cBhvr>
                                        <p:cTn id="380" dur="1000" fill="hold"/>
                                        <p:tgtEl>
                                          <p:spTgt spid="63"/>
                                        </p:tgtEl>
                                        <p:attrNameLst>
                                          <p:attrName>ppt_h</p:attrName>
                                        </p:attrNameLst>
                                      </p:cBhvr>
                                      <p:tavLst>
                                        <p:tav tm="0">
                                          <p:val>
                                            <p:fltVal val="0"/>
                                          </p:val>
                                        </p:tav>
                                        <p:tav tm="100000">
                                          <p:val>
                                            <p:strVal val="#ppt_h"/>
                                          </p:val>
                                        </p:tav>
                                      </p:tavLst>
                                    </p:anim>
                                    <p:anim calcmode="lin" valueType="num">
                                      <p:cBhvr>
                                        <p:cTn id="381" dur="1000" fill="hold"/>
                                        <p:tgtEl>
                                          <p:spTgt spid="63"/>
                                        </p:tgtEl>
                                        <p:attrNameLst>
                                          <p:attrName>style.rotation</p:attrName>
                                        </p:attrNameLst>
                                      </p:cBhvr>
                                      <p:tavLst>
                                        <p:tav tm="0">
                                          <p:val>
                                            <p:fltVal val="90"/>
                                          </p:val>
                                        </p:tav>
                                        <p:tav tm="100000">
                                          <p:val>
                                            <p:fltVal val="0"/>
                                          </p:val>
                                        </p:tav>
                                      </p:tavLst>
                                    </p:anim>
                                    <p:animEffect transition="in" filter="fade">
                                      <p:cBhvr>
                                        <p:cTn id="382" dur="1000"/>
                                        <p:tgtEl>
                                          <p:spTgt spid="63"/>
                                        </p:tgtEl>
                                      </p:cBhvr>
                                    </p:animEffect>
                                  </p:childTnLst>
                                </p:cTn>
                              </p:par>
                              <p:par>
                                <p:cTn id="383" presetID="31" presetClass="entr" presetSubtype="0" fill="hold" grpId="0" nodeType="withEffect">
                                  <p:stCondLst>
                                    <p:cond delay="0"/>
                                  </p:stCondLst>
                                  <p:childTnLst>
                                    <p:set>
                                      <p:cBhvr>
                                        <p:cTn id="384" dur="1" fill="hold">
                                          <p:stCondLst>
                                            <p:cond delay="0"/>
                                          </p:stCondLst>
                                        </p:cTn>
                                        <p:tgtEl>
                                          <p:spTgt spid="6176"/>
                                        </p:tgtEl>
                                        <p:attrNameLst>
                                          <p:attrName>style.visibility</p:attrName>
                                        </p:attrNameLst>
                                      </p:cBhvr>
                                      <p:to>
                                        <p:strVal val="visible"/>
                                      </p:to>
                                    </p:set>
                                    <p:anim calcmode="lin" valueType="num">
                                      <p:cBhvr>
                                        <p:cTn id="385" dur="1000" fill="hold"/>
                                        <p:tgtEl>
                                          <p:spTgt spid="6176"/>
                                        </p:tgtEl>
                                        <p:attrNameLst>
                                          <p:attrName>ppt_w</p:attrName>
                                        </p:attrNameLst>
                                      </p:cBhvr>
                                      <p:tavLst>
                                        <p:tav tm="0">
                                          <p:val>
                                            <p:fltVal val="0"/>
                                          </p:val>
                                        </p:tav>
                                        <p:tav tm="100000">
                                          <p:val>
                                            <p:strVal val="#ppt_w"/>
                                          </p:val>
                                        </p:tav>
                                      </p:tavLst>
                                    </p:anim>
                                    <p:anim calcmode="lin" valueType="num">
                                      <p:cBhvr>
                                        <p:cTn id="386" dur="1000" fill="hold"/>
                                        <p:tgtEl>
                                          <p:spTgt spid="6176"/>
                                        </p:tgtEl>
                                        <p:attrNameLst>
                                          <p:attrName>ppt_h</p:attrName>
                                        </p:attrNameLst>
                                      </p:cBhvr>
                                      <p:tavLst>
                                        <p:tav tm="0">
                                          <p:val>
                                            <p:fltVal val="0"/>
                                          </p:val>
                                        </p:tav>
                                        <p:tav tm="100000">
                                          <p:val>
                                            <p:strVal val="#ppt_h"/>
                                          </p:val>
                                        </p:tav>
                                      </p:tavLst>
                                    </p:anim>
                                    <p:anim calcmode="lin" valueType="num">
                                      <p:cBhvr>
                                        <p:cTn id="387" dur="1000" fill="hold"/>
                                        <p:tgtEl>
                                          <p:spTgt spid="6176"/>
                                        </p:tgtEl>
                                        <p:attrNameLst>
                                          <p:attrName>style.rotation</p:attrName>
                                        </p:attrNameLst>
                                      </p:cBhvr>
                                      <p:tavLst>
                                        <p:tav tm="0">
                                          <p:val>
                                            <p:fltVal val="90"/>
                                          </p:val>
                                        </p:tav>
                                        <p:tav tm="100000">
                                          <p:val>
                                            <p:fltVal val="0"/>
                                          </p:val>
                                        </p:tav>
                                      </p:tavLst>
                                    </p:anim>
                                    <p:animEffect transition="in" filter="fade">
                                      <p:cBhvr>
                                        <p:cTn id="388" dur="1000"/>
                                        <p:tgtEl>
                                          <p:spTgt spid="6176"/>
                                        </p:tgtEl>
                                      </p:cBhvr>
                                    </p:animEffect>
                                  </p:childTnLst>
                                </p:cTn>
                              </p:par>
                              <p:par>
                                <p:cTn id="389" presetID="31" presetClass="entr" presetSubtype="0" fill="hold" grpId="0" nodeType="withEffect">
                                  <p:stCondLst>
                                    <p:cond delay="0"/>
                                  </p:stCondLst>
                                  <p:childTnLst>
                                    <p:set>
                                      <p:cBhvr>
                                        <p:cTn id="390" dur="1" fill="hold">
                                          <p:stCondLst>
                                            <p:cond delay="0"/>
                                          </p:stCondLst>
                                        </p:cTn>
                                        <p:tgtEl>
                                          <p:spTgt spid="6177"/>
                                        </p:tgtEl>
                                        <p:attrNameLst>
                                          <p:attrName>style.visibility</p:attrName>
                                        </p:attrNameLst>
                                      </p:cBhvr>
                                      <p:to>
                                        <p:strVal val="visible"/>
                                      </p:to>
                                    </p:set>
                                    <p:anim calcmode="lin" valueType="num">
                                      <p:cBhvr>
                                        <p:cTn id="391" dur="1000" fill="hold"/>
                                        <p:tgtEl>
                                          <p:spTgt spid="6177"/>
                                        </p:tgtEl>
                                        <p:attrNameLst>
                                          <p:attrName>ppt_w</p:attrName>
                                        </p:attrNameLst>
                                      </p:cBhvr>
                                      <p:tavLst>
                                        <p:tav tm="0">
                                          <p:val>
                                            <p:fltVal val="0"/>
                                          </p:val>
                                        </p:tav>
                                        <p:tav tm="100000">
                                          <p:val>
                                            <p:strVal val="#ppt_w"/>
                                          </p:val>
                                        </p:tav>
                                      </p:tavLst>
                                    </p:anim>
                                    <p:anim calcmode="lin" valueType="num">
                                      <p:cBhvr>
                                        <p:cTn id="392" dur="1000" fill="hold"/>
                                        <p:tgtEl>
                                          <p:spTgt spid="6177"/>
                                        </p:tgtEl>
                                        <p:attrNameLst>
                                          <p:attrName>ppt_h</p:attrName>
                                        </p:attrNameLst>
                                      </p:cBhvr>
                                      <p:tavLst>
                                        <p:tav tm="0">
                                          <p:val>
                                            <p:fltVal val="0"/>
                                          </p:val>
                                        </p:tav>
                                        <p:tav tm="100000">
                                          <p:val>
                                            <p:strVal val="#ppt_h"/>
                                          </p:val>
                                        </p:tav>
                                      </p:tavLst>
                                    </p:anim>
                                    <p:anim calcmode="lin" valueType="num">
                                      <p:cBhvr>
                                        <p:cTn id="393" dur="1000" fill="hold"/>
                                        <p:tgtEl>
                                          <p:spTgt spid="6177"/>
                                        </p:tgtEl>
                                        <p:attrNameLst>
                                          <p:attrName>style.rotation</p:attrName>
                                        </p:attrNameLst>
                                      </p:cBhvr>
                                      <p:tavLst>
                                        <p:tav tm="0">
                                          <p:val>
                                            <p:fltVal val="90"/>
                                          </p:val>
                                        </p:tav>
                                        <p:tav tm="100000">
                                          <p:val>
                                            <p:fltVal val="0"/>
                                          </p:val>
                                        </p:tav>
                                      </p:tavLst>
                                    </p:anim>
                                    <p:animEffect transition="in" filter="fade">
                                      <p:cBhvr>
                                        <p:cTn id="394" dur="1000"/>
                                        <p:tgtEl>
                                          <p:spTgt spid="6177"/>
                                        </p:tgtEl>
                                      </p:cBhvr>
                                    </p:animEffect>
                                  </p:childTnLst>
                                </p:cTn>
                              </p:par>
                              <p:par>
                                <p:cTn id="395" presetID="31" presetClass="entr" presetSubtype="0" fill="hold" grpId="0" nodeType="withEffect">
                                  <p:stCondLst>
                                    <p:cond delay="0"/>
                                  </p:stCondLst>
                                  <p:childTnLst>
                                    <p:set>
                                      <p:cBhvr>
                                        <p:cTn id="396" dur="1" fill="hold">
                                          <p:stCondLst>
                                            <p:cond delay="0"/>
                                          </p:stCondLst>
                                        </p:cTn>
                                        <p:tgtEl>
                                          <p:spTgt spid="6178"/>
                                        </p:tgtEl>
                                        <p:attrNameLst>
                                          <p:attrName>style.visibility</p:attrName>
                                        </p:attrNameLst>
                                      </p:cBhvr>
                                      <p:to>
                                        <p:strVal val="visible"/>
                                      </p:to>
                                    </p:set>
                                    <p:anim calcmode="lin" valueType="num">
                                      <p:cBhvr>
                                        <p:cTn id="397" dur="1000" fill="hold"/>
                                        <p:tgtEl>
                                          <p:spTgt spid="6178"/>
                                        </p:tgtEl>
                                        <p:attrNameLst>
                                          <p:attrName>ppt_w</p:attrName>
                                        </p:attrNameLst>
                                      </p:cBhvr>
                                      <p:tavLst>
                                        <p:tav tm="0">
                                          <p:val>
                                            <p:fltVal val="0"/>
                                          </p:val>
                                        </p:tav>
                                        <p:tav tm="100000">
                                          <p:val>
                                            <p:strVal val="#ppt_w"/>
                                          </p:val>
                                        </p:tav>
                                      </p:tavLst>
                                    </p:anim>
                                    <p:anim calcmode="lin" valueType="num">
                                      <p:cBhvr>
                                        <p:cTn id="398" dur="1000" fill="hold"/>
                                        <p:tgtEl>
                                          <p:spTgt spid="6178"/>
                                        </p:tgtEl>
                                        <p:attrNameLst>
                                          <p:attrName>ppt_h</p:attrName>
                                        </p:attrNameLst>
                                      </p:cBhvr>
                                      <p:tavLst>
                                        <p:tav tm="0">
                                          <p:val>
                                            <p:fltVal val="0"/>
                                          </p:val>
                                        </p:tav>
                                        <p:tav tm="100000">
                                          <p:val>
                                            <p:strVal val="#ppt_h"/>
                                          </p:val>
                                        </p:tav>
                                      </p:tavLst>
                                    </p:anim>
                                    <p:anim calcmode="lin" valueType="num">
                                      <p:cBhvr>
                                        <p:cTn id="399" dur="1000" fill="hold"/>
                                        <p:tgtEl>
                                          <p:spTgt spid="6178"/>
                                        </p:tgtEl>
                                        <p:attrNameLst>
                                          <p:attrName>style.rotation</p:attrName>
                                        </p:attrNameLst>
                                      </p:cBhvr>
                                      <p:tavLst>
                                        <p:tav tm="0">
                                          <p:val>
                                            <p:fltVal val="90"/>
                                          </p:val>
                                        </p:tav>
                                        <p:tav tm="100000">
                                          <p:val>
                                            <p:fltVal val="0"/>
                                          </p:val>
                                        </p:tav>
                                      </p:tavLst>
                                    </p:anim>
                                    <p:animEffect transition="in" filter="fade">
                                      <p:cBhvr>
                                        <p:cTn id="400" dur="1000"/>
                                        <p:tgtEl>
                                          <p:spTgt spid="6178"/>
                                        </p:tgtEl>
                                      </p:cBhvr>
                                    </p:animEffect>
                                  </p:childTnLst>
                                </p:cTn>
                              </p:par>
                              <p:par>
                                <p:cTn id="401" presetID="31" presetClass="entr" presetSubtype="0" fill="hold" grpId="0" nodeType="withEffect">
                                  <p:stCondLst>
                                    <p:cond delay="0"/>
                                  </p:stCondLst>
                                  <p:childTnLst>
                                    <p:set>
                                      <p:cBhvr>
                                        <p:cTn id="402" dur="1" fill="hold">
                                          <p:stCondLst>
                                            <p:cond delay="0"/>
                                          </p:stCondLst>
                                        </p:cTn>
                                        <p:tgtEl>
                                          <p:spTgt spid="6179"/>
                                        </p:tgtEl>
                                        <p:attrNameLst>
                                          <p:attrName>style.visibility</p:attrName>
                                        </p:attrNameLst>
                                      </p:cBhvr>
                                      <p:to>
                                        <p:strVal val="visible"/>
                                      </p:to>
                                    </p:set>
                                    <p:anim calcmode="lin" valueType="num">
                                      <p:cBhvr>
                                        <p:cTn id="403" dur="1000" fill="hold"/>
                                        <p:tgtEl>
                                          <p:spTgt spid="6179"/>
                                        </p:tgtEl>
                                        <p:attrNameLst>
                                          <p:attrName>ppt_w</p:attrName>
                                        </p:attrNameLst>
                                      </p:cBhvr>
                                      <p:tavLst>
                                        <p:tav tm="0">
                                          <p:val>
                                            <p:fltVal val="0"/>
                                          </p:val>
                                        </p:tav>
                                        <p:tav tm="100000">
                                          <p:val>
                                            <p:strVal val="#ppt_w"/>
                                          </p:val>
                                        </p:tav>
                                      </p:tavLst>
                                    </p:anim>
                                    <p:anim calcmode="lin" valueType="num">
                                      <p:cBhvr>
                                        <p:cTn id="404" dur="1000" fill="hold"/>
                                        <p:tgtEl>
                                          <p:spTgt spid="6179"/>
                                        </p:tgtEl>
                                        <p:attrNameLst>
                                          <p:attrName>ppt_h</p:attrName>
                                        </p:attrNameLst>
                                      </p:cBhvr>
                                      <p:tavLst>
                                        <p:tav tm="0">
                                          <p:val>
                                            <p:fltVal val="0"/>
                                          </p:val>
                                        </p:tav>
                                        <p:tav tm="100000">
                                          <p:val>
                                            <p:strVal val="#ppt_h"/>
                                          </p:val>
                                        </p:tav>
                                      </p:tavLst>
                                    </p:anim>
                                    <p:anim calcmode="lin" valueType="num">
                                      <p:cBhvr>
                                        <p:cTn id="405" dur="1000" fill="hold"/>
                                        <p:tgtEl>
                                          <p:spTgt spid="6179"/>
                                        </p:tgtEl>
                                        <p:attrNameLst>
                                          <p:attrName>style.rotation</p:attrName>
                                        </p:attrNameLst>
                                      </p:cBhvr>
                                      <p:tavLst>
                                        <p:tav tm="0">
                                          <p:val>
                                            <p:fltVal val="90"/>
                                          </p:val>
                                        </p:tav>
                                        <p:tav tm="100000">
                                          <p:val>
                                            <p:fltVal val="0"/>
                                          </p:val>
                                        </p:tav>
                                      </p:tavLst>
                                    </p:anim>
                                    <p:animEffect transition="in" filter="fade">
                                      <p:cBhvr>
                                        <p:cTn id="406" dur="1000"/>
                                        <p:tgtEl>
                                          <p:spTgt spid="6179"/>
                                        </p:tgtEl>
                                      </p:cBhvr>
                                    </p:animEffect>
                                  </p:childTnLst>
                                </p:cTn>
                              </p:par>
                              <p:par>
                                <p:cTn id="407" presetID="31" presetClass="entr" presetSubtype="0" fill="hold" grpId="0" nodeType="withEffect">
                                  <p:stCondLst>
                                    <p:cond delay="0"/>
                                  </p:stCondLst>
                                  <p:childTnLst>
                                    <p:set>
                                      <p:cBhvr>
                                        <p:cTn id="408" dur="1" fill="hold">
                                          <p:stCondLst>
                                            <p:cond delay="0"/>
                                          </p:stCondLst>
                                        </p:cTn>
                                        <p:tgtEl>
                                          <p:spTgt spid="6180"/>
                                        </p:tgtEl>
                                        <p:attrNameLst>
                                          <p:attrName>style.visibility</p:attrName>
                                        </p:attrNameLst>
                                      </p:cBhvr>
                                      <p:to>
                                        <p:strVal val="visible"/>
                                      </p:to>
                                    </p:set>
                                    <p:anim calcmode="lin" valueType="num">
                                      <p:cBhvr>
                                        <p:cTn id="409" dur="1000" fill="hold"/>
                                        <p:tgtEl>
                                          <p:spTgt spid="6180"/>
                                        </p:tgtEl>
                                        <p:attrNameLst>
                                          <p:attrName>ppt_w</p:attrName>
                                        </p:attrNameLst>
                                      </p:cBhvr>
                                      <p:tavLst>
                                        <p:tav tm="0">
                                          <p:val>
                                            <p:fltVal val="0"/>
                                          </p:val>
                                        </p:tav>
                                        <p:tav tm="100000">
                                          <p:val>
                                            <p:strVal val="#ppt_w"/>
                                          </p:val>
                                        </p:tav>
                                      </p:tavLst>
                                    </p:anim>
                                    <p:anim calcmode="lin" valueType="num">
                                      <p:cBhvr>
                                        <p:cTn id="410" dur="1000" fill="hold"/>
                                        <p:tgtEl>
                                          <p:spTgt spid="6180"/>
                                        </p:tgtEl>
                                        <p:attrNameLst>
                                          <p:attrName>ppt_h</p:attrName>
                                        </p:attrNameLst>
                                      </p:cBhvr>
                                      <p:tavLst>
                                        <p:tav tm="0">
                                          <p:val>
                                            <p:fltVal val="0"/>
                                          </p:val>
                                        </p:tav>
                                        <p:tav tm="100000">
                                          <p:val>
                                            <p:strVal val="#ppt_h"/>
                                          </p:val>
                                        </p:tav>
                                      </p:tavLst>
                                    </p:anim>
                                    <p:anim calcmode="lin" valueType="num">
                                      <p:cBhvr>
                                        <p:cTn id="411" dur="1000" fill="hold"/>
                                        <p:tgtEl>
                                          <p:spTgt spid="6180"/>
                                        </p:tgtEl>
                                        <p:attrNameLst>
                                          <p:attrName>style.rotation</p:attrName>
                                        </p:attrNameLst>
                                      </p:cBhvr>
                                      <p:tavLst>
                                        <p:tav tm="0">
                                          <p:val>
                                            <p:fltVal val="90"/>
                                          </p:val>
                                        </p:tav>
                                        <p:tav tm="100000">
                                          <p:val>
                                            <p:fltVal val="0"/>
                                          </p:val>
                                        </p:tav>
                                      </p:tavLst>
                                    </p:anim>
                                    <p:animEffect transition="in" filter="fade">
                                      <p:cBhvr>
                                        <p:cTn id="412" dur="1000"/>
                                        <p:tgtEl>
                                          <p:spTgt spid="6180"/>
                                        </p:tgtEl>
                                      </p:cBhvr>
                                    </p:animEffect>
                                  </p:childTnLst>
                                </p:cTn>
                              </p:par>
                              <p:par>
                                <p:cTn id="413" presetID="31" presetClass="entr" presetSubtype="0" fill="hold" grpId="0" nodeType="withEffect">
                                  <p:stCondLst>
                                    <p:cond delay="0"/>
                                  </p:stCondLst>
                                  <p:childTnLst>
                                    <p:set>
                                      <p:cBhvr>
                                        <p:cTn id="414" dur="1" fill="hold">
                                          <p:stCondLst>
                                            <p:cond delay="0"/>
                                          </p:stCondLst>
                                        </p:cTn>
                                        <p:tgtEl>
                                          <p:spTgt spid="6181"/>
                                        </p:tgtEl>
                                        <p:attrNameLst>
                                          <p:attrName>style.visibility</p:attrName>
                                        </p:attrNameLst>
                                      </p:cBhvr>
                                      <p:to>
                                        <p:strVal val="visible"/>
                                      </p:to>
                                    </p:set>
                                    <p:anim calcmode="lin" valueType="num">
                                      <p:cBhvr>
                                        <p:cTn id="415" dur="1000" fill="hold"/>
                                        <p:tgtEl>
                                          <p:spTgt spid="6181"/>
                                        </p:tgtEl>
                                        <p:attrNameLst>
                                          <p:attrName>ppt_w</p:attrName>
                                        </p:attrNameLst>
                                      </p:cBhvr>
                                      <p:tavLst>
                                        <p:tav tm="0">
                                          <p:val>
                                            <p:fltVal val="0"/>
                                          </p:val>
                                        </p:tav>
                                        <p:tav tm="100000">
                                          <p:val>
                                            <p:strVal val="#ppt_w"/>
                                          </p:val>
                                        </p:tav>
                                      </p:tavLst>
                                    </p:anim>
                                    <p:anim calcmode="lin" valueType="num">
                                      <p:cBhvr>
                                        <p:cTn id="416" dur="1000" fill="hold"/>
                                        <p:tgtEl>
                                          <p:spTgt spid="6181"/>
                                        </p:tgtEl>
                                        <p:attrNameLst>
                                          <p:attrName>ppt_h</p:attrName>
                                        </p:attrNameLst>
                                      </p:cBhvr>
                                      <p:tavLst>
                                        <p:tav tm="0">
                                          <p:val>
                                            <p:fltVal val="0"/>
                                          </p:val>
                                        </p:tav>
                                        <p:tav tm="100000">
                                          <p:val>
                                            <p:strVal val="#ppt_h"/>
                                          </p:val>
                                        </p:tav>
                                      </p:tavLst>
                                    </p:anim>
                                    <p:anim calcmode="lin" valueType="num">
                                      <p:cBhvr>
                                        <p:cTn id="417" dur="1000" fill="hold"/>
                                        <p:tgtEl>
                                          <p:spTgt spid="6181"/>
                                        </p:tgtEl>
                                        <p:attrNameLst>
                                          <p:attrName>style.rotation</p:attrName>
                                        </p:attrNameLst>
                                      </p:cBhvr>
                                      <p:tavLst>
                                        <p:tav tm="0">
                                          <p:val>
                                            <p:fltVal val="90"/>
                                          </p:val>
                                        </p:tav>
                                        <p:tav tm="100000">
                                          <p:val>
                                            <p:fltVal val="0"/>
                                          </p:val>
                                        </p:tav>
                                      </p:tavLst>
                                    </p:anim>
                                    <p:animEffect transition="in" filter="fade">
                                      <p:cBhvr>
                                        <p:cTn id="418" dur="1000"/>
                                        <p:tgtEl>
                                          <p:spTgt spid="6181"/>
                                        </p:tgtEl>
                                      </p:cBhvr>
                                    </p:animEffect>
                                  </p:childTnLst>
                                </p:cTn>
                              </p:par>
                              <p:par>
                                <p:cTn id="419" presetID="31" presetClass="entr" presetSubtype="0" fill="hold" grpId="0" nodeType="withEffect">
                                  <p:stCondLst>
                                    <p:cond delay="0"/>
                                  </p:stCondLst>
                                  <p:childTnLst>
                                    <p:set>
                                      <p:cBhvr>
                                        <p:cTn id="420" dur="1" fill="hold">
                                          <p:stCondLst>
                                            <p:cond delay="0"/>
                                          </p:stCondLst>
                                        </p:cTn>
                                        <p:tgtEl>
                                          <p:spTgt spid="6182"/>
                                        </p:tgtEl>
                                        <p:attrNameLst>
                                          <p:attrName>style.visibility</p:attrName>
                                        </p:attrNameLst>
                                      </p:cBhvr>
                                      <p:to>
                                        <p:strVal val="visible"/>
                                      </p:to>
                                    </p:set>
                                    <p:anim calcmode="lin" valueType="num">
                                      <p:cBhvr>
                                        <p:cTn id="421" dur="1000" fill="hold"/>
                                        <p:tgtEl>
                                          <p:spTgt spid="6182"/>
                                        </p:tgtEl>
                                        <p:attrNameLst>
                                          <p:attrName>ppt_w</p:attrName>
                                        </p:attrNameLst>
                                      </p:cBhvr>
                                      <p:tavLst>
                                        <p:tav tm="0">
                                          <p:val>
                                            <p:fltVal val="0"/>
                                          </p:val>
                                        </p:tav>
                                        <p:tav tm="100000">
                                          <p:val>
                                            <p:strVal val="#ppt_w"/>
                                          </p:val>
                                        </p:tav>
                                      </p:tavLst>
                                    </p:anim>
                                    <p:anim calcmode="lin" valueType="num">
                                      <p:cBhvr>
                                        <p:cTn id="422" dur="1000" fill="hold"/>
                                        <p:tgtEl>
                                          <p:spTgt spid="6182"/>
                                        </p:tgtEl>
                                        <p:attrNameLst>
                                          <p:attrName>ppt_h</p:attrName>
                                        </p:attrNameLst>
                                      </p:cBhvr>
                                      <p:tavLst>
                                        <p:tav tm="0">
                                          <p:val>
                                            <p:fltVal val="0"/>
                                          </p:val>
                                        </p:tav>
                                        <p:tav tm="100000">
                                          <p:val>
                                            <p:strVal val="#ppt_h"/>
                                          </p:val>
                                        </p:tav>
                                      </p:tavLst>
                                    </p:anim>
                                    <p:anim calcmode="lin" valueType="num">
                                      <p:cBhvr>
                                        <p:cTn id="423" dur="1000" fill="hold"/>
                                        <p:tgtEl>
                                          <p:spTgt spid="6182"/>
                                        </p:tgtEl>
                                        <p:attrNameLst>
                                          <p:attrName>style.rotation</p:attrName>
                                        </p:attrNameLst>
                                      </p:cBhvr>
                                      <p:tavLst>
                                        <p:tav tm="0">
                                          <p:val>
                                            <p:fltVal val="90"/>
                                          </p:val>
                                        </p:tav>
                                        <p:tav tm="100000">
                                          <p:val>
                                            <p:fltVal val="0"/>
                                          </p:val>
                                        </p:tav>
                                      </p:tavLst>
                                    </p:anim>
                                    <p:animEffect transition="in" filter="fade">
                                      <p:cBhvr>
                                        <p:cTn id="424" dur="1000"/>
                                        <p:tgtEl>
                                          <p:spTgt spid="6182"/>
                                        </p:tgtEl>
                                      </p:cBhvr>
                                    </p:animEffect>
                                  </p:childTnLst>
                                </p:cTn>
                              </p:par>
                              <p:par>
                                <p:cTn id="425" presetID="31" presetClass="entr" presetSubtype="0" fill="hold" grpId="0" nodeType="withEffect">
                                  <p:stCondLst>
                                    <p:cond delay="0"/>
                                  </p:stCondLst>
                                  <p:childTnLst>
                                    <p:set>
                                      <p:cBhvr>
                                        <p:cTn id="426" dur="1" fill="hold">
                                          <p:stCondLst>
                                            <p:cond delay="0"/>
                                          </p:stCondLst>
                                        </p:cTn>
                                        <p:tgtEl>
                                          <p:spTgt spid="6183"/>
                                        </p:tgtEl>
                                        <p:attrNameLst>
                                          <p:attrName>style.visibility</p:attrName>
                                        </p:attrNameLst>
                                      </p:cBhvr>
                                      <p:to>
                                        <p:strVal val="visible"/>
                                      </p:to>
                                    </p:set>
                                    <p:anim calcmode="lin" valueType="num">
                                      <p:cBhvr>
                                        <p:cTn id="427" dur="1000" fill="hold"/>
                                        <p:tgtEl>
                                          <p:spTgt spid="6183"/>
                                        </p:tgtEl>
                                        <p:attrNameLst>
                                          <p:attrName>ppt_w</p:attrName>
                                        </p:attrNameLst>
                                      </p:cBhvr>
                                      <p:tavLst>
                                        <p:tav tm="0">
                                          <p:val>
                                            <p:fltVal val="0"/>
                                          </p:val>
                                        </p:tav>
                                        <p:tav tm="100000">
                                          <p:val>
                                            <p:strVal val="#ppt_w"/>
                                          </p:val>
                                        </p:tav>
                                      </p:tavLst>
                                    </p:anim>
                                    <p:anim calcmode="lin" valueType="num">
                                      <p:cBhvr>
                                        <p:cTn id="428" dur="1000" fill="hold"/>
                                        <p:tgtEl>
                                          <p:spTgt spid="6183"/>
                                        </p:tgtEl>
                                        <p:attrNameLst>
                                          <p:attrName>ppt_h</p:attrName>
                                        </p:attrNameLst>
                                      </p:cBhvr>
                                      <p:tavLst>
                                        <p:tav tm="0">
                                          <p:val>
                                            <p:fltVal val="0"/>
                                          </p:val>
                                        </p:tav>
                                        <p:tav tm="100000">
                                          <p:val>
                                            <p:strVal val="#ppt_h"/>
                                          </p:val>
                                        </p:tav>
                                      </p:tavLst>
                                    </p:anim>
                                    <p:anim calcmode="lin" valueType="num">
                                      <p:cBhvr>
                                        <p:cTn id="429" dur="1000" fill="hold"/>
                                        <p:tgtEl>
                                          <p:spTgt spid="6183"/>
                                        </p:tgtEl>
                                        <p:attrNameLst>
                                          <p:attrName>style.rotation</p:attrName>
                                        </p:attrNameLst>
                                      </p:cBhvr>
                                      <p:tavLst>
                                        <p:tav tm="0">
                                          <p:val>
                                            <p:fltVal val="90"/>
                                          </p:val>
                                        </p:tav>
                                        <p:tav tm="100000">
                                          <p:val>
                                            <p:fltVal val="0"/>
                                          </p:val>
                                        </p:tav>
                                      </p:tavLst>
                                    </p:anim>
                                    <p:animEffect transition="in" filter="fade">
                                      <p:cBhvr>
                                        <p:cTn id="430" dur="1000"/>
                                        <p:tgtEl>
                                          <p:spTgt spid="6183"/>
                                        </p:tgtEl>
                                      </p:cBhvr>
                                    </p:animEffect>
                                  </p:childTnLst>
                                </p:cTn>
                              </p:par>
                              <p:par>
                                <p:cTn id="431" presetID="31" presetClass="entr" presetSubtype="0" fill="hold" grpId="0" nodeType="withEffect">
                                  <p:stCondLst>
                                    <p:cond delay="0"/>
                                  </p:stCondLst>
                                  <p:childTnLst>
                                    <p:set>
                                      <p:cBhvr>
                                        <p:cTn id="432" dur="1" fill="hold">
                                          <p:stCondLst>
                                            <p:cond delay="0"/>
                                          </p:stCondLst>
                                        </p:cTn>
                                        <p:tgtEl>
                                          <p:spTgt spid="6184"/>
                                        </p:tgtEl>
                                        <p:attrNameLst>
                                          <p:attrName>style.visibility</p:attrName>
                                        </p:attrNameLst>
                                      </p:cBhvr>
                                      <p:to>
                                        <p:strVal val="visible"/>
                                      </p:to>
                                    </p:set>
                                    <p:anim calcmode="lin" valueType="num">
                                      <p:cBhvr>
                                        <p:cTn id="433" dur="1000" fill="hold"/>
                                        <p:tgtEl>
                                          <p:spTgt spid="6184"/>
                                        </p:tgtEl>
                                        <p:attrNameLst>
                                          <p:attrName>ppt_w</p:attrName>
                                        </p:attrNameLst>
                                      </p:cBhvr>
                                      <p:tavLst>
                                        <p:tav tm="0">
                                          <p:val>
                                            <p:fltVal val="0"/>
                                          </p:val>
                                        </p:tav>
                                        <p:tav tm="100000">
                                          <p:val>
                                            <p:strVal val="#ppt_w"/>
                                          </p:val>
                                        </p:tav>
                                      </p:tavLst>
                                    </p:anim>
                                    <p:anim calcmode="lin" valueType="num">
                                      <p:cBhvr>
                                        <p:cTn id="434" dur="1000" fill="hold"/>
                                        <p:tgtEl>
                                          <p:spTgt spid="6184"/>
                                        </p:tgtEl>
                                        <p:attrNameLst>
                                          <p:attrName>ppt_h</p:attrName>
                                        </p:attrNameLst>
                                      </p:cBhvr>
                                      <p:tavLst>
                                        <p:tav tm="0">
                                          <p:val>
                                            <p:fltVal val="0"/>
                                          </p:val>
                                        </p:tav>
                                        <p:tav tm="100000">
                                          <p:val>
                                            <p:strVal val="#ppt_h"/>
                                          </p:val>
                                        </p:tav>
                                      </p:tavLst>
                                    </p:anim>
                                    <p:anim calcmode="lin" valueType="num">
                                      <p:cBhvr>
                                        <p:cTn id="435" dur="1000" fill="hold"/>
                                        <p:tgtEl>
                                          <p:spTgt spid="6184"/>
                                        </p:tgtEl>
                                        <p:attrNameLst>
                                          <p:attrName>style.rotation</p:attrName>
                                        </p:attrNameLst>
                                      </p:cBhvr>
                                      <p:tavLst>
                                        <p:tav tm="0">
                                          <p:val>
                                            <p:fltVal val="90"/>
                                          </p:val>
                                        </p:tav>
                                        <p:tav tm="100000">
                                          <p:val>
                                            <p:fltVal val="0"/>
                                          </p:val>
                                        </p:tav>
                                      </p:tavLst>
                                    </p:anim>
                                    <p:animEffect transition="in" filter="fade">
                                      <p:cBhvr>
                                        <p:cTn id="436" dur="1000"/>
                                        <p:tgtEl>
                                          <p:spTgt spid="6184"/>
                                        </p:tgtEl>
                                      </p:cBhvr>
                                    </p:animEffect>
                                  </p:childTnLst>
                                </p:cTn>
                              </p:par>
                              <p:par>
                                <p:cTn id="437" presetID="31" presetClass="entr" presetSubtype="0" fill="hold" grpId="0" nodeType="withEffect">
                                  <p:stCondLst>
                                    <p:cond delay="0"/>
                                  </p:stCondLst>
                                  <p:childTnLst>
                                    <p:set>
                                      <p:cBhvr>
                                        <p:cTn id="438" dur="1" fill="hold">
                                          <p:stCondLst>
                                            <p:cond delay="0"/>
                                          </p:stCondLst>
                                        </p:cTn>
                                        <p:tgtEl>
                                          <p:spTgt spid="6186"/>
                                        </p:tgtEl>
                                        <p:attrNameLst>
                                          <p:attrName>style.visibility</p:attrName>
                                        </p:attrNameLst>
                                      </p:cBhvr>
                                      <p:to>
                                        <p:strVal val="visible"/>
                                      </p:to>
                                    </p:set>
                                    <p:anim calcmode="lin" valueType="num">
                                      <p:cBhvr>
                                        <p:cTn id="439" dur="1000" fill="hold"/>
                                        <p:tgtEl>
                                          <p:spTgt spid="6186"/>
                                        </p:tgtEl>
                                        <p:attrNameLst>
                                          <p:attrName>ppt_w</p:attrName>
                                        </p:attrNameLst>
                                      </p:cBhvr>
                                      <p:tavLst>
                                        <p:tav tm="0">
                                          <p:val>
                                            <p:fltVal val="0"/>
                                          </p:val>
                                        </p:tav>
                                        <p:tav tm="100000">
                                          <p:val>
                                            <p:strVal val="#ppt_w"/>
                                          </p:val>
                                        </p:tav>
                                      </p:tavLst>
                                    </p:anim>
                                    <p:anim calcmode="lin" valueType="num">
                                      <p:cBhvr>
                                        <p:cTn id="440" dur="1000" fill="hold"/>
                                        <p:tgtEl>
                                          <p:spTgt spid="6186"/>
                                        </p:tgtEl>
                                        <p:attrNameLst>
                                          <p:attrName>ppt_h</p:attrName>
                                        </p:attrNameLst>
                                      </p:cBhvr>
                                      <p:tavLst>
                                        <p:tav tm="0">
                                          <p:val>
                                            <p:fltVal val="0"/>
                                          </p:val>
                                        </p:tav>
                                        <p:tav tm="100000">
                                          <p:val>
                                            <p:strVal val="#ppt_h"/>
                                          </p:val>
                                        </p:tav>
                                      </p:tavLst>
                                    </p:anim>
                                    <p:anim calcmode="lin" valueType="num">
                                      <p:cBhvr>
                                        <p:cTn id="441" dur="1000" fill="hold"/>
                                        <p:tgtEl>
                                          <p:spTgt spid="6186"/>
                                        </p:tgtEl>
                                        <p:attrNameLst>
                                          <p:attrName>style.rotation</p:attrName>
                                        </p:attrNameLst>
                                      </p:cBhvr>
                                      <p:tavLst>
                                        <p:tav tm="0">
                                          <p:val>
                                            <p:fltVal val="90"/>
                                          </p:val>
                                        </p:tav>
                                        <p:tav tm="100000">
                                          <p:val>
                                            <p:fltVal val="0"/>
                                          </p:val>
                                        </p:tav>
                                      </p:tavLst>
                                    </p:anim>
                                    <p:animEffect transition="in" filter="fade">
                                      <p:cBhvr>
                                        <p:cTn id="442" dur="1000"/>
                                        <p:tgtEl>
                                          <p:spTgt spid="6186"/>
                                        </p:tgtEl>
                                      </p:cBhvr>
                                    </p:animEffect>
                                  </p:childTnLst>
                                </p:cTn>
                              </p:par>
                              <p:par>
                                <p:cTn id="443" presetID="31" presetClass="entr" presetSubtype="0" fill="hold" grpId="0" nodeType="withEffect">
                                  <p:stCondLst>
                                    <p:cond delay="0"/>
                                  </p:stCondLst>
                                  <p:childTnLst>
                                    <p:set>
                                      <p:cBhvr>
                                        <p:cTn id="444" dur="1" fill="hold">
                                          <p:stCondLst>
                                            <p:cond delay="0"/>
                                          </p:stCondLst>
                                        </p:cTn>
                                        <p:tgtEl>
                                          <p:spTgt spid="6187"/>
                                        </p:tgtEl>
                                        <p:attrNameLst>
                                          <p:attrName>style.visibility</p:attrName>
                                        </p:attrNameLst>
                                      </p:cBhvr>
                                      <p:to>
                                        <p:strVal val="visible"/>
                                      </p:to>
                                    </p:set>
                                    <p:anim calcmode="lin" valueType="num">
                                      <p:cBhvr>
                                        <p:cTn id="445" dur="1000" fill="hold"/>
                                        <p:tgtEl>
                                          <p:spTgt spid="6187"/>
                                        </p:tgtEl>
                                        <p:attrNameLst>
                                          <p:attrName>ppt_w</p:attrName>
                                        </p:attrNameLst>
                                      </p:cBhvr>
                                      <p:tavLst>
                                        <p:tav tm="0">
                                          <p:val>
                                            <p:fltVal val="0"/>
                                          </p:val>
                                        </p:tav>
                                        <p:tav tm="100000">
                                          <p:val>
                                            <p:strVal val="#ppt_w"/>
                                          </p:val>
                                        </p:tav>
                                      </p:tavLst>
                                    </p:anim>
                                    <p:anim calcmode="lin" valueType="num">
                                      <p:cBhvr>
                                        <p:cTn id="446" dur="1000" fill="hold"/>
                                        <p:tgtEl>
                                          <p:spTgt spid="6187"/>
                                        </p:tgtEl>
                                        <p:attrNameLst>
                                          <p:attrName>ppt_h</p:attrName>
                                        </p:attrNameLst>
                                      </p:cBhvr>
                                      <p:tavLst>
                                        <p:tav tm="0">
                                          <p:val>
                                            <p:fltVal val="0"/>
                                          </p:val>
                                        </p:tav>
                                        <p:tav tm="100000">
                                          <p:val>
                                            <p:strVal val="#ppt_h"/>
                                          </p:val>
                                        </p:tav>
                                      </p:tavLst>
                                    </p:anim>
                                    <p:anim calcmode="lin" valueType="num">
                                      <p:cBhvr>
                                        <p:cTn id="447" dur="1000" fill="hold"/>
                                        <p:tgtEl>
                                          <p:spTgt spid="6187"/>
                                        </p:tgtEl>
                                        <p:attrNameLst>
                                          <p:attrName>style.rotation</p:attrName>
                                        </p:attrNameLst>
                                      </p:cBhvr>
                                      <p:tavLst>
                                        <p:tav tm="0">
                                          <p:val>
                                            <p:fltVal val="90"/>
                                          </p:val>
                                        </p:tav>
                                        <p:tav tm="100000">
                                          <p:val>
                                            <p:fltVal val="0"/>
                                          </p:val>
                                        </p:tav>
                                      </p:tavLst>
                                    </p:anim>
                                    <p:animEffect transition="in" filter="fade">
                                      <p:cBhvr>
                                        <p:cTn id="448" dur="1000"/>
                                        <p:tgtEl>
                                          <p:spTgt spid="6187"/>
                                        </p:tgtEl>
                                      </p:cBhvr>
                                    </p:animEffect>
                                  </p:childTnLst>
                                </p:cTn>
                              </p:par>
                              <p:par>
                                <p:cTn id="449" presetID="31" presetClass="entr" presetSubtype="0" fill="hold" grpId="0" nodeType="withEffect">
                                  <p:stCondLst>
                                    <p:cond delay="0"/>
                                  </p:stCondLst>
                                  <p:childTnLst>
                                    <p:set>
                                      <p:cBhvr>
                                        <p:cTn id="450" dur="1" fill="hold">
                                          <p:stCondLst>
                                            <p:cond delay="0"/>
                                          </p:stCondLst>
                                        </p:cTn>
                                        <p:tgtEl>
                                          <p:spTgt spid="6188"/>
                                        </p:tgtEl>
                                        <p:attrNameLst>
                                          <p:attrName>style.visibility</p:attrName>
                                        </p:attrNameLst>
                                      </p:cBhvr>
                                      <p:to>
                                        <p:strVal val="visible"/>
                                      </p:to>
                                    </p:set>
                                    <p:anim calcmode="lin" valueType="num">
                                      <p:cBhvr>
                                        <p:cTn id="451" dur="1000" fill="hold"/>
                                        <p:tgtEl>
                                          <p:spTgt spid="6188"/>
                                        </p:tgtEl>
                                        <p:attrNameLst>
                                          <p:attrName>ppt_w</p:attrName>
                                        </p:attrNameLst>
                                      </p:cBhvr>
                                      <p:tavLst>
                                        <p:tav tm="0">
                                          <p:val>
                                            <p:fltVal val="0"/>
                                          </p:val>
                                        </p:tav>
                                        <p:tav tm="100000">
                                          <p:val>
                                            <p:strVal val="#ppt_w"/>
                                          </p:val>
                                        </p:tav>
                                      </p:tavLst>
                                    </p:anim>
                                    <p:anim calcmode="lin" valueType="num">
                                      <p:cBhvr>
                                        <p:cTn id="452" dur="1000" fill="hold"/>
                                        <p:tgtEl>
                                          <p:spTgt spid="6188"/>
                                        </p:tgtEl>
                                        <p:attrNameLst>
                                          <p:attrName>ppt_h</p:attrName>
                                        </p:attrNameLst>
                                      </p:cBhvr>
                                      <p:tavLst>
                                        <p:tav tm="0">
                                          <p:val>
                                            <p:fltVal val="0"/>
                                          </p:val>
                                        </p:tav>
                                        <p:tav tm="100000">
                                          <p:val>
                                            <p:strVal val="#ppt_h"/>
                                          </p:val>
                                        </p:tav>
                                      </p:tavLst>
                                    </p:anim>
                                    <p:anim calcmode="lin" valueType="num">
                                      <p:cBhvr>
                                        <p:cTn id="453" dur="1000" fill="hold"/>
                                        <p:tgtEl>
                                          <p:spTgt spid="6188"/>
                                        </p:tgtEl>
                                        <p:attrNameLst>
                                          <p:attrName>style.rotation</p:attrName>
                                        </p:attrNameLst>
                                      </p:cBhvr>
                                      <p:tavLst>
                                        <p:tav tm="0">
                                          <p:val>
                                            <p:fltVal val="90"/>
                                          </p:val>
                                        </p:tav>
                                        <p:tav tm="100000">
                                          <p:val>
                                            <p:fltVal val="0"/>
                                          </p:val>
                                        </p:tav>
                                      </p:tavLst>
                                    </p:anim>
                                    <p:animEffect transition="in" filter="fade">
                                      <p:cBhvr>
                                        <p:cTn id="454" dur="1000"/>
                                        <p:tgtEl>
                                          <p:spTgt spid="6188"/>
                                        </p:tgtEl>
                                      </p:cBhvr>
                                    </p:animEffect>
                                  </p:childTnLst>
                                </p:cTn>
                              </p:par>
                              <p:par>
                                <p:cTn id="455" presetID="31" presetClass="entr" presetSubtype="0" fill="hold" grpId="0" nodeType="withEffect">
                                  <p:stCondLst>
                                    <p:cond delay="0"/>
                                  </p:stCondLst>
                                  <p:childTnLst>
                                    <p:set>
                                      <p:cBhvr>
                                        <p:cTn id="456" dur="1" fill="hold">
                                          <p:stCondLst>
                                            <p:cond delay="0"/>
                                          </p:stCondLst>
                                        </p:cTn>
                                        <p:tgtEl>
                                          <p:spTgt spid="6189"/>
                                        </p:tgtEl>
                                        <p:attrNameLst>
                                          <p:attrName>style.visibility</p:attrName>
                                        </p:attrNameLst>
                                      </p:cBhvr>
                                      <p:to>
                                        <p:strVal val="visible"/>
                                      </p:to>
                                    </p:set>
                                    <p:anim calcmode="lin" valueType="num">
                                      <p:cBhvr>
                                        <p:cTn id="457" dur="1000" fill="hold"/>
                                        <p:tgtEl>
                                          <p:spTgt spid="6189"/>
                                        </p:tgtEl>
                                        <p:attrNameLst>
                                          <p:attrName>ppt_w</p:attrName>
                                        </p:attrNameLst>
                                      </p:cBhvr>
                                      <p:tavLst>
                                        <p:tav tm="0">
                                          <p:val>
                                            <p:fltVal val="0"/>
                                          </p:val>
                                        </p:tav>
                                        <p:tav tm="100000">
                                          <p:val>
                                            <p:strVal val="#ppt_w"/>
                                          </p:val>
                                        </p:tav>
                                      </p:tavLst>
                                    </p:anim>
                                    <p:anim calcmode="lin" valueType="num">
                                      <p:cBhvr>
                                        <p:cTn id="458" dur="1000" fill="hold"/>
                                        <p:tgtEl>
                                          <p:spTgt spid="6189"/>
                                        </p:tgtEl>
                                        <p:attrNameLst>
                                          <p:attrName>ppt_h</p:attrName>
                                        </p:attrNameLst>
                                      </p:cBhvr>
                                      <p:tavLst>
                                        <p:tav tm="0">
                                          <p:val>
                                            <p:fltVal val="0"/>
                                          </p:val>
                                        </p:tav>
                                        <p:tav tm="100000">
                                          <p:val>
                                            <p:strVal val="#ppt_h"/>
                                          </p:val>
                                        </p:tav>
                                      </p:tavLst>
                                    </p:anim>
                                    <p:anim calcmode="lin" valueType="num">
                                      <p:cBhvr>
                                        <p:cTn id="459" dur="1000" fill="hold"/>
                                        <p:tgtEl>
                                          <p:spTgt spid="6189"/>
                                        </p:tgtEl>
                                        <p:attrNameLst>
                                          <p:attrName>style.rotation</p:attrName>
                                        </p:attrNameLst>
                                      </p:cBhvr>
                                      <p:tavLst>
                                        <p:tav tm="0">
                                          <p:val>
                                            <p:fltVal val="90"/>
                                          </p:val>
                                        </p:tav>
                                        <p:tav tm="100000">
                                          <p:val>
                                            <p:fltVal val="0"/>
                                          </p:val>
                                        </p:tav>
                                      </p:tavLst>
                                    </p:anim>
                                    <p:animEffect transition="in" filter="fade">
                                      <p:cBhvr>
                                        <p:cTn id="460" dur="1000"/>
                                        <p:tgtEl>
                                          <p:spTgt spid="6189"/>
                                        </p:tgtEl>
                                      </p:cBhvr>
                                    </p:animEffect>
                                  </p:childTnLst>
                                </p:cTn>
                              </p:par>
                              <p:par>
                                <p:cTn id="461" presetID="31" presetClass="entr" presetSubtype="0" fill="hold" grpId="0" nodeType="withEffect">
                                  <p:stCondLst>
                                    <p:cond delay="0"/>
                                  </p:stCondLst>
                                  <p:childTnLst>
                                    <p:set>
                                      <p:cBhvr>
                                        <p:cTn id="462" dur="1" fill="hold">
                                          <p:stCondLst>
                                            <p:cond delay="0"/>
                                          </p:stCondLst>
                                        </p:cTn>
                                        <p:tgtEl>
                                          <p:spTgt spid="6190"/>
                                        </p:tgtEl>
                                        <p:attrNameLst>
                                          <p:attrName>style.visibility</p:attrName>
                                        </p:attrNameLst>
                                      </p:cBhvr>
                                      <p:to>
                                        <p:strVal val="visible"/>
                                      </p:to>
                                    </p:set>
                                    <p:anim calcmode="lin" valueType="num">
                                      <p:cBhvr>
                                        <p:cTn id="463" dur="1000" fill="hold"/>
                                        <p:tgtEl>
                                          <p:spTgt spid="6190"/>
                                        </p:tgtEl>
                                        <p:attrNameLst>
                                          <p:attrName>ppt_w</p:attrName>
                                        </p:attrNameLst>
                                      </p:cBhvr>
                                      <p:tavLst>
                                        <p:tav tm="0">
                                          <p:val>
                                            <p:fltVal val="0"/>
                                          </p:val>
                                        </p:tav>
                                        <p:tav tm="100000">
                                          <p:val>
                                            <p:strVal val="#ppt_w"/>
                                          </p:val>
                                        </p:tav>
                                      </p:tavLst>
                                    </p:anim>
                                    <p:anim calcmode="lin" valueType="num">
                                      <p:cBhvr>
                                        <p:cTn id="464" dur="1000" fill="hold"/>
                                        <p:tgtEl>
                                          <p:spTgt spid="6190"/>
                                        </p:tgtEl>
                                        <p:attrNameLst>
                                          <p:attrName>ppt_h</p:attrName>
                                        </p:attrNameLst>
                                      </p:cBhvr>
                                      <p:tavLst>
                                        <p:tav tm="0">
                                          <p:val>
                                            <p:fltVal val="0"/>
                                          </p:val>
                                        </p:tav>
                                        <p:tav tm="100000">
                                          <p:val>
                                            <p:strVal val="#ppt_h"/>
                                          </p:val>
                                        </p:tav>
                                      </p:tavLst>
                                    </p:anim>
                                    <p:anim calcmode="lin" valueType="num">
                                      <p:cBhvr>
                                        <p:cTn id="465" dur="1000" fill="hold"/>
                                        <p:tgtEl>
                                          <p:spTgt spid="6190"/>
                                        </p:tgtEl>
                                        <p:attrNameLst>
                                          <p:attrName>style.rotation</p:attrName>
                                        </p:attrNameLst>
                                      </p:cBhvr>
                                      <p:tavLst>
                                        <p:tav tm="0">
                                          <p:val>
                                            <p:fltVal val="90"/>
                                          </p:val>
                                        </p:tav>
                                        <p:tav tm="100000">
                                          <p:val>
                                            <p:fltVal val="0"/>
                                          </p:val>
                                        </p:tav>
                                      </p:tavLst>
                                    </p:anim>
                                    <p:animEffect transition="in" filter="fade">
                                      <p:cBhvr>
                                        <p:cTn id="466" dur="1000"/>
                                        <p:tgtEl>
                                          <p:spTgt spid="6190"/>
                                        </p:tgtEl>
                                      </p:cBhvr>
                                    </p:animEffect>
                                  </p:childTnLst>
                                </p:cTn>
                              </p:par>
                              <p:par>
                                <p:cTn id="467" presetID="31" presetClass="entr" presetSubtype="0" fill="hold" grpId="0" nodeType="withEffect">
                                  <p:stCondLst>
                                    <p:cond delay="0"/>
                                  </p:stCondLst>
                                  <p:childTnLst>
                                    <p:set>
                                      <p:cBhvr>
                                        <p:cTn id="468" dur="1" fill="hold">
                                          <p:stCondLst>
                                            <p:cond delay="0"/>
                                          </p:stCondLst>
                                        </p:cTn>
                                        <p:tgtEl>
                                          <p:spTgt spid="6191"/>
                                        </p:tgtEl>
                                        <p:attrNameLst>
                                          <p:attrName>style.visibility</p:attrName>
                                        </p:attrNameLst>
                                      </p:cBhvr>
                                      <p:to>
                                        <p:strVal val="visible"/>
                                      </p:to>
                                    </p:set>
                                    <p:anim calcmode="lin" valueType="num">
                                      <p:cBhvr>
                                        <p:cTn id="469" dur="1000" fill="hold"/>
                                        <p:tgtEl>
                                          <p:spTgt spid="6191"/>
                                        </p:tgtEl>
                                        <p:attrNameLst>
                                          <p:attrName>ppt_w</p:attrName>
                                        </p:attrNameLst>
                                      </p:cBhvr>
                                      <p:tavLst>
                                        <p:tav tm="0">
                                          <p:val>
                                            <p:fltVal val="0"/>
                                          </p:val>
                                        </p:tav>
                                        <p:tav tm="100000">
                                          <p:val>
                                            <p:strVal val="#ppt_w"/>
                                          </p:val>
                                        </p:tav>
                                      </p:tavLst>
                                    </p:anim>
                                    <p:anim calcmode="lin" valueType="num">
                                      <p:cBhvr>
                                        <p:cTn id="470" dur="1000" fill="hold"/>
                                        <p:tgtEl>
                                          <p:spTgt spid="6191"/>
                                        </p:tgtEl>
                                        <p:attrNameLst>
                                          <p:attrName>ppt_h</p:attrName>
                                        </p:attrNameLst>
                                      </p:cBhvr>
                                      <p:tavLst>
                                        <p:tav tm="0">
                                          <p:val>
                                            <p:fltVal val="0"/>
                                          </p:val>
                                        </p:tav>
                                        <p:tav tm="100000">
                                          <p:val>
                                            <p:strVal val="#ppt_h"/>
                                          </p:val>
                                        </p:tav>
                                      </p:tavLst>
                                    </p:anim>
                                    <p:anim calcmode="lin" valueType="num">
                                      <p:cBhvr>
                                        <p:cTn id="471" dur="1000" fill="hold"/>
                                        <p:tgtEl>
                                          <p:spTgt spid="6191"/>
                                        </p:tgtEl>
                                        <p:attrNameLst>
                                          <p:attrName>style.rotation</p:attrName>
                                        </p:attrNameLst>
                                      </p:cBhvr>
                                      <p:tavLst>
                                        <p:tav tm="0">
                                          <p:val>
                                            <p:fltVal val="90"/>
                                          </p:val>
                                        </p:tav>
                                        <p:tav tm="100000">
                                          <p:val>
                                            <p:fltVal val="0"/>
                                          </p:val>
                                        </p:tav>
                                      </p:tavLst>
                                    </p:anim>
                                    <p:animEffect transition="in" filter="fade">
                                      <p:cBhvr>
                                        <p:cTn id="472" dur="1000"/>
                                        <p:tgtEl>
                                          <p:spTgt spid="6191"/>
                                        </p:tgtEl>
                                      </p:cBhvr>
                                    </p:animEffect>
                                  </p:childTnLst>
                                </p:cTn>
                              </p:par>
                              <p:par>
                                <p:cTn id="473" presetID="31" presetClass="entr" presetSubtype="0" fill="hold" grpId="0" nodeType="withEffect">
                                  <p:stCondLst>
                                    <p:cond delay="0"/>
                                  </p:stCondLst>
                                  <p:childTnLst>
                                    <p:set>
                                      <p:cBhvr>
                                        <p:cTn id="474" dur="1" fill="hold">
                                          <p:stCondLst>
                                            <p:cond delay="0"/>
                                          </p:stCondLst>
                                        </p:cTn>
                                        <p:tgtEl>
                                          <p:spTgt spid="6192"/>
                                        </p:tgtEl>
                                        <p:attrNameLst>
                                          <p:attrName>style.visibility</p:attrName>
                                        </p:attrNameLst>
                                      </p:cBhvr>
                                      <p:to>
                                        <p:strVal val="visible"/>
                                      </p:to>
                                    </p:set>
                                    <p:anim calcmode="lin" valueType="num">
                                      <p:cBhvr>
                                        <p:cTn id="475" dur="1000" fill="hold"/>
                                        <p:tgtEl>
                                          <p:spTgt spid="6192"/>
                                        </p:tgtEl>
                                        <p:attrNameLst>
                                          <p:attrName>ppt_w</p:attrName>
                                        </p:attrNameLst>
                                      </p:cBhvr>
                                      <p:tavLst>
                                        <p:tav tm="0">
                                          <p:val>
                                            <p:fltVal val="0"/>
                                          </p:val>
                                        </p:tav>
                                        <p:tav tm="100000">
                                          <p:val>
                                            <p:strVal val="#ppt_w"/>
                                          </p:val>
                                        </p:tav>
                                      </p:tavLst>
                                    </p:anim>
                                    <p:anim calcmode="lin" valueType="num">
                                      <p:cBhvr>
                                        <p:cTn id="476" dur="1000" fill="hold"/>
                                        <p:tgtEl>
                                          <p:spTgt spid="6192"/>
                                        </p:tgtEl>
                                        <p:attrNameLst>
                                          <p:attrName>ppt_h</p:attrName>
                                        </p:attrNameLst>
                                      </p:cBhvr>
                                      <p:tavLst>
                                        <p:tav tm="0">
                                          <p:val>
                                            <p:fltVal val="0"/>
                                          </p:val>
                                        </p:tav>
                                        <p:tav tm="100000">
                                          <p:val>
                                            <p:strVal val="#ppt_h"/>
                                          </p:val>
                                        </p:tav>
                                      </p:tavLst>
                                    </p:anim>
                                    <p:anim calcmode="lin" valueType="num">
                                      <p:cBhvr>
                                        <p:cTn id="477" dur="1000" fill="hold"/>
                                        <p:tgtEl>
                                          <p:spTgt spid="6192"/>
                                        </p:tgtEl>
                                        <p:attrNameLst>
                                          <p:attrName>style.rotation</p:attrName>
                                        </p:attrNameLst>
                                      </p:cBhvr>
                                      <p:tavLst>
                                        <p:tav tm="0">
                                          <p:val>
                                            <p:fltVal val="90"/>
                                          </p:val>
                                        </p:tav>
                                        <p:tav tm="100000">
                                          <p:val>
                                            <p:fltVal val="0"/>
                                          </p:val>
                                        </p:tav>
                                      </p:tavLst>
                                    </p:anim>
                                    <p:animEffect transition="in" filter="fade">
                                      <p:cBhvr>
                                        <p:cTn id="478" dur="1000"/>
                                        <p:tgtEl>
                                          <p:spTgt spid="6192"/>
                                        </p:tgtEl>
                                      </p:cBhvr>
                                    </p:animEffect>
                                  </p:childTnLst>
                                </p:cTn>
                              </p:par>
                              <p:par>
                                <p:cTn id="479" presetID="31" presetClass="entr" presetSubtype="0" fill="hold" grpId="0" nodeType="withEffect">
                                  <p:stCondLst>
                                    <p:cond delay="0"/>
                                  </p:stCondLst>
                                  <p:childTnLst>
                                    <p:set>
                                      <p:cBhvr>
                                        <p:cTn id="480" dur="1" fill="hold">
                                          <p:stCondLst>
                                            <p:cond delay="0"/>
                                          </p:stCondLst>
                                        </p:cTn>
                                        <p:tgtEl>
                                          <p:spTgt spid="6193"/>
                                        </p:tgtEl>
                                        <p:attrNameLst>
                                          <p:attrName>style.visibility</p:attrName>
                                        </p:attrNameLst>
                                      </p:cBhvr>
                                      <p:to>
                                        <p:strVal val="visible"/>
                                      </p:to>
                                    </p:set>
                                    <p:anim calcmode="lin" valueType="num">
                                      <p:cBhvr>
                                        <p:cTn id="481" dur="1000" fill="hold"/>
                                        <p:tgtEl>
                                          <p:spTgt spid="6193"/>
                                        </p:tgtEl>
                                        <p:attrNameLst>
                                          <p:attrName>ppt_w</p:attrName>
                                        </p:attrNameLst>
                                      </p:cBhvr>
                                      <p:tavLst>
                                        <p:tav tm="0">
                                          <p:val>
                                            <p:fltVal val="0"/>
                                          </p:val>
                                        </p:tav>
                                        <p:tav tm="100000">
                                          <p:val>
                                            <p:strVal val="#ppt_w"/>
                                          </p:val>
                                        </p:tav>
                                      </p:tavLst>
                                    </p:anim>
                                    <p:anim calcmode="lin" valueType="num">
                                      <p:cBhvr>
                                        <p:cTn id="482" dur="1000" fill="hold"/>
                                        <p:tgtEl>
                                          <p:spTgt spid="6193"/>
                                        </p:tgtEl>
                                        <p:attrNameLst>
                                          <p:attrName>ppt_h</p:attrName>
                                        </p:attrNameLst>
                                      </p:cBhvr>
                                      <p:tavLst>
                                        <p:tav tm="0">
                                          <p:val>
                                            <p:fltVal val="0"/>
                                          </p:val>
                                        </p:tav>
                                        <p:tav tm="100000">
                                          <p:val>
                                            <p:strVal val="#ppt_h"/>
                                          </p:val>
                                        </p:tav>
                                      </p:tavLst>
                                    </p:anim>
                                    <p:anim calcmode="lin" valueType="num">
                                      <p:cBhvr>
                                        <p:cTn id="483" dur="1000" fill="hold"/>
                                        <p:tgtEl>
                                          <p:spTgt spid="6193"/>
                                        </p:tgtEl>
                                        <p:attrNameLst>
                                          <p:attrName>style.rotation</p:attrName>
                                        </p:attrNameLst>
                                      </p:cBhvr>
                                      <p:tavLst>
                                        <p:tav tm="0">
                                          <p:val>
                                            <p:fltVal val="90"/>
                                          </p:val>
                                        </p:tav>
                                        <p:tav tm="100000">
                                          <p:val>
                                            <p:fltVal val="0"/>
                                          </p:val>
                                        </p:tav>
                                      </p:tavLst>
                                    </p:anim>
                                    <p:animEffect transition="in" filter="fade">
                                      <p:cBhvr>
                                        <p:cTn id="484" dur="1000"/>
                                        <p:tgtEl>
                                          <p:spTgt spid="6193"/>
                                        </p:tgtEl>
                                      </p:cBhvr>
                                    </p:animEffect>
                                  </p:childTnLst>
                                </p:cTn>
                              </p:par>
                              <p:par>
                                <p:cTn id="485" presetID="31" presetClass="entr" presetSubtype="0" fill="hold" grpId="0" nodeType="withEffect">
                                  <p:stCondLst>
                                    <p:cond delay="0"/>
                                  </p:stCondLst>
                                  <p:childTnLst>
                                    <p:set>
                                      <p:cBhvr>
                                        <p:cTn id="486" dur="1" fill="hold">
                                          <p:stCondLst>
                                            <p:cond delay="0"/>
                                          </p:stCondLst>
                                        </p:cTn>
                                        <p:tgtEl>
                                          <p:spTgt spid="6194"/>
                                        </p:tgtEl>
                                        <p:attrNameLst>
                                          <p:attrName>style.visibility</p:attrName>
                                        </p:attrNameLst>
                                      </p:cBhvr>
                                      <p:to>
                                        <p:strVal val="visible"/>
                                      </p:to>
                                    </p:set>
                                    <p:anim calcmode="lin" valueType="num">
                                      <p:cBhvr>
                                        <p:cTn id="487" dur="1000" fill="hold"/>
                                        <p:tgtEl>
                                          <p:spTgt spid="6194"/>
                                        </p:tgtEl>
                                        <p:attrNameLst>
                                          <p:attrName>ppt_w</p:attrName>
                                        </p:attrNameLst>
                                      </p:cBhvr>
                                      <p:tavLst>
                                        <p:tav tm="0">
                                          <p:val>
                                            <p:fltVal val="0"/>
                                          </p:val>
                                        </p:tav>
                                        <p:tav tm="100000">
                                          <p:val>
                                            <p:strVal val="#ppt_w"/>
                                          </p:val>
                                        </p:tav>
                                      </p:tavLst>
                                    </p:anim>
                                    <p:anim calcmode="lin" valueType="num">
                                      <p:cBhvr>
                                        <p:cTn id="488" dur="1000" fill="hold"/>
                                        <p:tgtEl>
                                          <p:spTgt spid="6194"/>
                                        </p:tgtEl>
                                        <p:attrNameLst>
                                          <p:attrName>ppt_h</p:attrName>
                                        </p:attrNameLst>
                                      </p:cBhvr>
                                      <p:tavLst>
                                        <p:tav tm="0">
                                          <p:val>
                                            <p:fltVal val="0"/>
                                          </p:val>
                                        </p:tav>
                                        <p:tav tm="100000">
                                          <p:val>
                                            <p:strVal val="#ppt_h"/>
                                          </p:val>
                                        </p:tav>
                                      </p:tavLst>
                                    </p:anim>
                                    <p:anim calcmode="lin" valueType="num">
                                      <p:cBhvr>
                                        <p:cTn id="489" dur="1000" fill="hold"/>
                                        <p:tgtEl>
                                          <p:spTgt spid="6194"/>
                                        </p:tgtEl>
                                        <p:attrNameLst>
                                          <p:attrName>style.rotation</p:attrName>
                                        </p:attrNameLst>
                                      </p:cBhvr>
                                      <p:tavLst>
                                        <p:tav tm="0">
                                          <p:val>
                                            <p:fltVal val="90"/>
                                          </p:val>
                                        </p:tav>
                                        <p:tav tm="100000">
                                          <p:val>
                                            <p:fltVal val="0"/>
                                          </p:val>
                                        </p:tav>
                                      </p:tavLst>
                                    </p:anim>
                                    <p:animEffect transition="in" filter="fade">
                                      <p:cBhvr>
                                        <p:cTn id="490" dur="1000"/>
                                        <p:tgtEl>
                                          <p:spTgt spid="6194"/>
                                        </p:tgtEl>
                                      </p:cBhvr>
                                    </p:animEffect>
                                  </p:childTnLst>
                                </p:cTn>
                              </p:par>
                              <p:par>
                                <p:cTn id="491" presetID="31" presetClass="entr" presetSubtype="0" fill="hold" grpId="0" nodeType="withEffect">
                                  <p:stCondLst>
                                    <p:cond delay="0"/>
                                  </p:stCondLst>
                                  <p:childTnLst>
                                    <p:set>
                                      <p:cBhvr>
                                        <p:cTn id="492" dur="1" fill="hold">
                                          <p:stCondLst>
                                            <p:cond delay="0"/>
                                          </p:stCondLst>
                                        </p:cTn>
                                        <p:tgtEl>
                                          <p:spTgt spid="6195"/>
                                        </p:tgtEl>
                                        <p:attrNameLst>
                                          <p:attrName>style.visibility</p:attrName>
                                        </p:attrNameLst>
                                      </p:cBhvr>
                                      <p:to>
                                        <p:strVal val="visible"/>
                                      </p:to>
                                    </p:set>
                                    <p:anim calcmode="lin" valueType="num">
                                      <p:cBhvr>
                                        <p:cTn id="493" dur="1000" fill="hold"/>
                                        <p:tgtEl>
                                          <p:spTgt spid="6195"/>
                                        </p:tgtEl>
                                        <p:attrNameLst>
                                          <p:attrName>ppt_w</p:attrName>
                                        </p:attrNameLst>
                                      </p:cBhvr>
                                      <p:tavLst>
                                        <p:tav tm="0">
                                          <p:val>
                                            <p:fltVal val="0"/>
                                          </p:val>
                                        </p:tav>
                                        <p:tav tm="100000">
                                          <p:val>
                                            <p:strVal val="#ppt_w"/>
                                          </p:val>
                                        </p:tav>
                                      </p:tavLst>
                                    </p:anim>
                                    <p:anim calcmode="lin" valueType="num">
                                      <p:cBhvr>
                                        <p:cTn id="494" dur="1000" fill="hold"/>
                                        <p:tgtEl>
                                          <p:spTgt spid="6195"/>
                                        </p:tgtEl>
                                        <p:attrNameLst>
                                          <p:attrName>ppt_h</p:attrName>
                                        </p:attrNameLst>
                                      </p:cBhvr>
                                      <p:tavLst>
                                        <p:tav tm="0">
                                          <p:val>
                                            <p:fltVal val="0"/>
                                          </p:val>
                                        </p:tav>
                                        <p:tav tm="100000">
                                          <p:val>
                                            <p:strVal val="#ppt_h"/>
                                          </p:val>
                                        </p:tav>
                                      </p:tavLst>
                                    </p:anim>
                                    <p:anim calcmode="lin" valueType="num">
                                      <p:cBhvr>
                                        <p:cTn id="495" dur="1000" fill="hold"/>
                                        <p:tgtEl>
                                          <p:spTgt spid="6195"/>
                                        </p:tgtEl>
                                        <p:attrNameLst>
                                          <p:attrName>style.rotation</p:attrName>
                                        </p:attrNameLst>
                                      </p:cBhvr>
                                      <p:tavLst>
                                        <p:tav tm="0">
                                          <p:val>
                                            <p:fltVal val="90"/>
                                          </p:val>
                                        </p:tav>
                                        <p:tav tm="100000">
                                          <p:val>
                                            <p:fltVal val="0"/>
                                          </p:val>
                                        </p:tav>
                                      </p:tavLst>
                                    </p:anim>
                                    <p:animEffect transition="in" filter="fade">
                                      <p:cBhvr>
                                        <p:cTn id="496" dur="1000"/>
                                        <p:tgtEl>
                                          <p:spTgt spid="6195"/>
                                        </p:tgtEl>
                                      </p:cBhvr>
                                    </p:animEffect>
                                  </p:childTnLst>
                                </p:cTn>
                              </p:par>
                              <p:par>
                                <p:cTn id="497" presetID="31" presetClass="entr" presetSubtype="0" fill="hold" grpId="0" nodeType="withEffect">
                                  <p:stCondLst>
                                    <p:cond delay="0"/>
                                  </p:stCondLst>
                                  <p:childTnLst>
                                    <p:set>
                                      <p:cBhvr>
                                        <p:cTn id="498" dur="1" fill="hold">
                                          <p:stCondLst>
                                            <p:cond delay="0"/>
                                          </p:stCondLst>
                                        </p:cTn>
                                        <p:tgtEl>
                                          <p:spTgt spid="6196"/>
                                        </p:tgtEl>
                                        <p:attrNameLst>
                                          <p:attrName>style.visibility</p:attrName>
                                        </p:attrNameLst>
                                      </p:cBhvr>
                                      <p:to>
                                        <p:strVal val="visible"/>
                                      </p:to>
                                    </p:set>
                                    <p:anim calcmode="lin" valueType="num">
                                      <p:cBhvr>
                                        <p:cTn id="499" dur="1000" fill="hold"/>
                                        <p:tgtEl>
                                          <p:spTgt spid="6196"/>
                                        </p:tgtEl>
                                        <p:attrNameLst>
                                          <p:attrName>ppt_w</p:attrName>
                                        </p:attrNameLst>
                                      </p:cBhvr>
                                      <p:tavLst>
                                        <p:tav tm="0">
                                          <p:val>
                                            <p:fltVal val="0"/>
                                          </p:val>
                                        </p:tav>
                                        <p:tav tm="100000">
                                          <p:val>
                                            <p:strVal val="#ppt_w"/>
                                          </p:val>
                                        </p:tav>
                                      </p:tavLst>
                                    </p:anim>
                                    <p:anim calcmode="lin" valueType="num">
                                      <p:cBhvr>
                                        <p:cTn id="500" dur="1000" fill="hold"/>
                                        <p:tgtEl>
                                          <p:spTgt spid="6196"/>
                                        </p:tgtEl>
                                        <p:attrNameLst>
                                          <p:attrName>ppt_h</p:attrName>
                                        </p:attrNameLst>
                                      </p:cBhvr>
                                      <p:tavLst>
                                        <p:tav tm="0">
                                          <p:val>
                                            <p:fltVal val="0"/>
                                          </p:val>
                                        </p:tav>
                                        <p:tav tm="100000">
                                          <p:val>
                                            <p:strVal val="#ppt_h"/>
                                          </p:val>
                                        </p:tav>
                                      </p:tavLst>
                                    </p:anim>
                                    <p:anim calcmode="lin" valueType="num">
                                      <p:cBhvr>
                                        <p:cTn id="501" dur="1000" fill="hold"/>
                                        <p:tgtEl>
                                          <p:spTgt spid="6196"/>
                                        </p:tgtEl>
                                        <p:attrNameLst>
                                          <p:attrName>style.rotation</p:attrName>
                                        </p:attrNameLst>
                                      </p:cBhvr>
                                      <p:tavLst>
                                        <p:tav tm="0">
                                          <p:val>
                                            <p:fltVal val="90"/>
                                          </p:val>
                                        </p:tav>
                                        <p:tav tm="100000">
                                          <p:val>
                                            <p:fltVal val="0"/>
                                          </p:val>
                                        </p:tav>
                                      </p:tavLst>
                                    </p:anim>
                                    <p:animEffect transition="in" filter="fade">
                                      <p:cBhvr>
                                        <p:cTn id="502" dur="1000"/>
                                        <p:tgtEl>
                                          <p:spTgt spid="6196"/>
                                        </p:tgtEl>
                                      </p:cBhvr>
                                    </p:animEffect>
                                  </p:childTnLst>
                                </p:cTn>
                              </p:par>
                              <p:par>
                                <p:cTn id="503" presetID="31" presetClass="entr" presetSubtype="0" fill="hold" grpId="0" nodeType="withEffect">
                                  <p:stCondLst>
                                    <p:cond delay="0"/>
                                  </p:stCondLst>
                                  <p:childTnLst>
                                    <p:set>
                                      <p:cBhvr>
                                        <p:cTn id="504" dur="1" fill="hold">
                                          <p:stCondLst>
                                            <p:cond delay="0"/>
                                          </p:stCondLst>
                                        </p:cTn>
                                        <p:tgtEl>
                                          <p:spTgt spid="6197"/>
                                        </p:tgtEl>
                                        <p:attrNameLst>
                                          <p:attrName>style.visibility</p:attrName>
                                        </p:attrNameLst>
                                      </p:cBhvr>
                                      <p:to>
                                        <p:strVal val="visible"/>
                                      </p:to>
                                    </p:set>
                                    <p:anim calcmode="lin" valueType="num">
                                      <p:cBhvr>
                                        <p:cTn id="505" dur="1000" fill="hold"/>
                                        <p:tgtEl>
                                          <p:spTgt spid="6197"/>
                                        </p:tgtEl>
                                        <p:attrNameLst>
                                          <p:attrName>ppt_w</p:attrName>
                                        </p:attrNameLst>
                                      </p:cBhvr>
                                      <p:tavLst>
                                        <p:tav tm="0">
                                          <p:val>
                                            <p:fltVal val="0"/>
                                          </p:val>
                                        </p:tav>
                                        <p:tav tm="100000">
                                          <p:val>
                                            <p:strVal val="#ppt_w"/>
                                          </p:val>
                                        </p:tav>
                                      </p:tavLst>
                                    </p:anim>
                                    <p:anim calcmode="lin" valueType="num">
                                      <p:cBhvr>
                                        <p:cTn id="506" dur="1000" fill="hold"/>
                                        <p:tgtEl>
                                          <p:spTgt spid="6197"/>
                                        </p:tgtEl>
                                        <p:attrNameLst>
                                          <p:attrName>ppt_h</p:attrName>
                                        </p:attrNameLst>
                                      </p:cBhvr>
                                      <p:tavLst>
                                        <p:tav tm="0">
                                          <p:val>
                                            <p:fltVal val="0"/>
                                          </p:val>
                                        </p:tav>
                                        <p:tav tm="100000">
                                          <p:val>
                                            <p:strVal val="#ppt_h"/>
                                          </p:val>
                                        </p:tav>
                                      </p:tavLst>
                                    </p:anim>
                                    <p:anim calcmode="lin" valueType="num">
                                      <p:cBhvr>
                                        <p:cTn id="507" dur="1000" fill="hold"/>
                                        <p:tgtEl>
                                          <p:spTgt spid="6197"/>
                                        </p:tgtEl>
                                        <p:attrNameLst>
                                          <p:attrName>style.rotation</p:attrName>
                                        </p:attrNameLst>
                                      </p:cBhvr>
                                      <p:tavLst>
                                        <p:tav tm="0">
                                          <p:val>
                                            <p:fltVal val="90"/>
                                          </p:val>
                                        </p:tav>
                                        <p:tav tm="100000">
                                          <p:val>
                                            <p:fltVal val="0"/>
                                          </p:val>
                                        </p:tav>
                                      </p:tavLst>
                                    </p:anim>
                                    <p:animEffect transition="in" filter="fade">
                                      <p:cBhvr>
                                        <p:cTn id="508" dur="1000"/>
                                        <p:tgtEl>
                                          <p:spTgt spid="6197"/>
                                        </p:tgtEl>
                                      </p:cBhvr>
                                    </p:animEffect>
                                  </p:childTnLst>
                                </p:cTn>
                              </p:par>
                              <p:par>
                                <p:cTn id="509" presetID="31" presetClass="entr" presetSubtype="0" fill="hold" grpId="0" nodeType="withEffect">
                                  <p:stCondLst>
                                    <p:cond delay="0"/>
                                  </p:stCondLst>
                                  <p:childTnLst>
                                    <p:set>
                                      <p:cBhvr>
                                        <p:cTn id="510" dur="1" fill="hold">
                                          <p:stCondLst>
                                            <p:cond delay="0"/>
                                          </p:stCondLst>
                                        </p:cTn>
                                        <p:tgtEl>
                                          <p:spTgt spid="6198"/>
                                        </p:tgtEl>
                                        <p:attrNameLst>
                                          <p:attrName>style.visibility</p:attrName>
                                        </p:attrNameLst>
                                      </p:cBhvr>
                                      <p:to>
                                        <p:strVal val="visible"/>
                                      </p:to>
                                    </p:set>
                                    <p:anim calcmode="lin" valueType="num">
                                      <p:cBhvr>
                                        <p:cTn id="511" dur="1000" fill="hold"/>
                                        <p:tgtEl>
                                          <p:spTgt spid="6198"/>
                                        </p:tgtEl>
                                        <p:attrNameLst>
                                          <p:attrName>ppt_w</p:attrName>
                                        </p:attrNameLst>
                                      </p:cBhvr>
                                      <p:tavLst>
                                        <p:tav tm="0">
                                          <p:val>
                                            <p:fltVal val="0"/>
                                          </p:val>
                                        </p:tav>
                                        <p:tav tm="100000">
                                          <p:val>
                                            <p:strVal val="#ppt_w"/>
                                          </p:val>
                                        </p:tav>
                                      </p:tavLst>
                                    </p:anim>
                                    <p:anim calcmode="lin" valueType="num">
                                      <p:cBhvr>
                                        <p:cTn id="512" dur="1000" fill="hold"/>
                                        <p:tgtEl>
                                          <p:spTgt spid="6198"/>
                                        </p:tgtEl>
                                        <p:attrNameLst>
                                          <p:attrName>ppt_h</p:attrName>
                                        </p:attrNameLst>
                                      </p:cBhvr>
                                      <p:tavLst>
                                        <p:tav tm="0">
                                          <p:val>
                                            <p:fltVal val="0"/>
                                          </p:val>
                                        </p:tav>
                                        <p:tav tm="100000">
                                          <p:val>
                                            <p:strVal val="#ppt_h"/>
                                          </p:val>
                                        </p:tav>
                                      </p:tavLst>
                                    </p:anim>
                                    <p:anim calcmode="lin" valueType="num">
                                      <p:cBhvr>
                                        <p:cTn id="513" dur="1000" fill="hold"/>
                                        <p:tgtEl>
                                          <p:spTgt spid="6198"/>
                                        </p:tgtEl>
                                        <p:attrNameLst>
                                          <p:attrName>style.rotation</p:attrName>
                                        </p:attrNameLst>
                                      </p:cBhvr>
                                      <p:tavLst>
                                        <p:tav tm="0">
                                          <p:val>
                                            <p:fltVal val="90"/>
                                          </p:val>
                                        </p:tav>
                                        <p:tav tm="100000">
                                          <p:val>
                                            <p:fltVal val="0"/>
                                          </p:val>
                                        </p:tav>
                                      </p:tavLst>
                                    </p:anim>
                                    <p:animEffect transition="in" filter="fade">
                                      <p:cBhvr>
                                        <p:cTn id="514" dur="1000"/>
                                        <p:tgtEl>
                                          <p:spTgt spid="6198"/>
                                        </p:tgtEl>
                                      </p:cBhvr>
                                    </p:animEffect>
                                  </p:childTnLst>
                                </p:cTn>
                              </p:par>
                              <p:par>
                                <p:cTn id="515" presetID="31" presetClass="entr" presetSubtype="0" fill="hold" grpId="0" nodeType="withEffect">
                                  <p:stCondLst>
                                    <p:cond delay="0"/>
                                  </p:stCondLst>
                                  <p:childTnLst>
                                    <p:set>
                                      <p:cBhvr>
                                        <p:cTn id="516" dur="1" fill="hold">
                                          <p:stCondLst>
                                            <p:cond delay="0"/>
                                          </p:stCondLst>
                                        </p:cTn>
                                        <p:tgtEl>
                                          <p:spTgt spid="6199"/>
                                        </p:tgtEl>
                                        <p:attrNameLst>
                                          <p:attrName>style.visibility</p:attrName>
                                        </p:attrNameLst>
                                      </p:cBhvr>
                                      <p:to>
                                        <p:strVal val="visible"/>
                                      </p:to>
                                    </p:set>
                                    <p:anim calcmode="lin" valueType="num">
                                      <p:cBhvr>
                                        <p:cTn id="517" dur="1000" fill="hold"/>
                                        <p:tgtEl>
                                          <p:spTgt spid="6199"/>
                                        </p:tgtEl>
                                        <p:attrNameLst>
                                          <p:attrName>ppt_w</p:attrName>
                                        </p:attrNameLst>
                                      </p:cBhvr>
                                      <p:tavLst>
                                        <p:tav tm="0">
                                          <p:val>
                                            <p:fltVal val="0"/>
                                          </p:val>
                                        </p:tav>
                                        <p:tav tm="100000">
                                          <p:val>
                                            <p:strVal val="#ppt_w"/>
                                          </p:val>
                                        </p:tav>
                                      </p:tavLst>
                                    </p:anim>
                                    <p:anim calcmode="lin" valueType="num">
                                      <p:cBhvr>
                                        <p:cTn id="518" dur="1000" fill="hold"/>
                                        <p:tgtEl>
                                          <p:spTgt spid="6199"/>
                                        </p:tgtEl>
                                        <p:attrNameLst>
                                          <p:attrName>ppt_h</p:attrName>
                                        </p:attrNameLst>
                                      </p:cBhvr>
                                      <p:tavLst>
                                        <p:tav tm="0">
                                          <p:val>
                                            <p:fltVal val="0"/>
                                          </p:val>
                                        </p:tav>
                                        <p:tav tm="100000">
                                          <p:val>
                                            <p:strVal val="#ppt_h"/>
                                          </p:val>
                                        </p:tav>
                                      </p:tavLst>
                                    </p:anim>
                                    <p:anim calcmode="lin" valueType="num">
                                      <p:cBhvr>
                                        <p:cTn id="519" dur="1000" fill="hold"/>
                                        <p:tgtEl>
                                          <p:spTgt spid="6199"/>
                                        </p:tgtEl>
                                        <p:attrNameLst>
                                          <p:attrName>style.rotation</p:attrName>
                                        </p:attrNameLst>
                                      </p:cBhvr>
                                      <p:tavLst>
                                        <p:tav tm="0">
                                          <p:val>
                                            <p:fltVal val="90"/>
                                          </p:val>
                                        </p:tav>
                                        <p:tav tm="100000">
                                          <p:val>
                                            <p:fltVal val="0"/>
                                          </p:val>
                                        </p:tav>
                                      </p:tavLst>
                                    </p:anim>
                                    <p:animEffect transition="in" filter="fade">
                                      <p:cBhvr>
                                        <p:cTn id="520" dur="1000"/>
                                        <p:tgtEl>
                                          <p:spTgt spid="6199"/>
                                        </p:tgtEl>
                                      </p:cBhvr>
                                    </p:animEffect>
                                  </p:childTnLst>
                                </p:cTn>
                              </p:par>
                              <p:par>
                                <p:cTn id="521" presetID="31" presetClass="entr" presetSubtype="0" fill="hold" grpId="0" nodeType="withEffect">
                                  <p:stCondLst>
                                    <p:cond delay="0"/>
                                  </p:stCondLst>
                                  <p:childTnLst>
                                    <p:set>
                                      <p:cBhvr>
                                        <p:cTn id="522" dur="1" fill="hold">
                                          <p:stCondLst>
                                            <p:cond delay="0"/>
                                          </p:stCondLst>
                                        </p:cTn>
                                        <p:tgtEl>
                                          <p:spTgt spid="6200"/>
                                        </p:tgtEl>
                                        <p:attrNameLst>
                                          <p:attrName>style.visibility</p:attrName>
                                        </p:attrNameLst>
                                      </p:cBhvr>
                                      <p:to>
                                        <p:strVal val="visible"/>
                                      </p:to>
                                    </p:set>
                                    <p:anim calcmode="lin" valueType="num">
                                      <p:cBhvr>
                                        <p:cTn id="523" dur="1000" fill="hold"/>
                                        <p:tgtEl>
                                          <p:spTgt spid="6200"/>
                                        </p:tgtEl>
                                        <p:attrNameLst>
                                          <p:attrName>ppt_w</p:attrName>
                                        </p:attrNameLst>
                                      </p:cBhvr>
                                      <p:tavLst>
                                        <p:tav tm="0">
                                          <p:val>
                                            <p:fltVal val="0"/>
                                          </p:val>
                                        </p:tav>
                                        <p:tav tm="100000">
                                          <p:val>
                                            <p:strVal val="#ppt_w"/>
                                          </p:val>
                                        </p:tav>
                                      </p:tavLst>
                                    </p:anim>
                                    <p:anim calcmode="lin" valueType="num">
                                      <p:cBhvr>
                                        <p:cTn id="524" dur="1000" fill="hold"/>
                                        <p:tgtEl>
                                          <p:spTgt spid="6200"/>
                                        </p:tgtEl>
                                        <p:attrNameLst>
                                          <p:attrName>ppt_h</p:attrName>
                                        </p:attrNameLst>
                                      </p:cBhvr>
                                      <p:tavLst>
                                        <p:tav tm="0">
                                          <p:val>
                                            <p:fltVal val="0"/>
                                          </p:val>
                                        </p:tav>
                                        <p:tav tm="100000">
                                          <p:val>
                                            <p:strVal val="#ppt_h"/>
                                          </p:val>
                                        </p:tav>
                                      </p:tavLst>
                                    </p:anim>
                                    <p:anim calcmode="lin" valueType="num">
                                      <p:cBhvr>
                                        <p:cTn id="525" dur="1000" fill="hold"/>
                                        <p:tgtEl>
                                          <p:spTgt spid="6200"/>
                                        </p:tgtEl>
                                        <p:attrNameLst>
                                          <p:attrName>style.rotation</p:attrName>
                                        </p:attrNameLst>
                                      </p:cBhvr>
                                      <p:tavLst>
                                        <p:tav tm="0">
                                          <p:val>
                                            <p:fltVal val="90"/>
                                          </p:val>
                                        </p:tav>
                                        <p:tav tm="100000">
                                          <p:val>
                                            <p:fltVal val="0"/>
                                          </p:val>
                                        </p:tav>
                                      </p:tavLst>
                                    </p:anim>
                                    <p:animEffect transition="in" filter="fade">
                                      <p:cBhvr>
                                        <p:cTn id="526" dur="1000"/>
                                        <p:tgtEl>
                                          <p:spTgt spid="6200"/>
                                        </p:tgtEl>
                                      </p:cBhvr>
                                    </p:animEffect>
                                  </p:childTnLst>
                                </p:cTn>
                              </p:par>
                              <p:par>
                                <p:cTn id="527" presetID="31" presetClass="entr" presetSubtype="0" fill="hold" grpId="0" nodeType="withEffect">
                                  <p:stCondLst>
                                    <p:cond delay="0"/>
                                  </p:stCondLst>
                                  <p:childTnLst>
                                    <p:set>
                                      <p:cBhvr>
                                        <p:cTn id="528" dur="1" fill="hold">
                                          <p:stCondLst>
                                            <p:cond delay="0"/>
                                          </p:stCondLst>
                                        </p:cTn>
                                        <p:tgtEl>
                                          <p:spTgt spid="6201"/>
                                        </p:tgtEl>
                                        <p:attrNameLst>
                                          <p:attrName>style.visibility</p:attrName>
                                        </p:attrNameLst>
                                      </p:cBhvr>
                                      <p:to>
                                        <p:strVal val="visible"/>
                                      </p:to>
                                    </p:set>
                                    <p:anim calcmode="lin" valueType="num">
                                      <p:cBhvr>
                                        <p:cTn id="529" dur="1000" fill="hold"/>
                                        <p:tgtEl>
                                          <p:spTgt spid="6201"/>
                                        </p:tgtEl>
                                        <p:attrNameLst>
                                          <p:attrName>ppt_w</p:attrName>
                                        </p:attrNameLst>
                                      </p:cBhvr>
                                      <p:tavLst>
                                        <p:tav tm="0">
                                          <p:val>
                                            <p:fltVal val="0"/>
                                          </p:val>
                                        </p:tav>
                                        <p:tav tm="100000">
                                          <p:val>
                                            <p:strVal val="#ppt_w"/>
                                          </p:val>
                                        </p:tav>
                                      </p:tavLst>
                                    </p:anim>
                                    <p:anim calcmode="lin" valueType="num">
                                      <p:cBhvr>
                                        <p:cTn id="530" dur="1000" fill="hold"/>
                                        <p:tgtEl>
                                          <p:spTgt spid="6201"/>
                                        </p:tgtEl>
                                        <p:attrNameLst>
                                          <p:attrName>ppt_h</p:attrName>
                                        </p:attrNameLst>
                                      </p:cBhvr>
                                      <p:tavLst>
                                        <p:tav tm="0">
                                          <p:val>
                                            <p:fltVal val="0"/>
                                          </p:val>
                                        </p:tav>
                                        <p:tav tm="100000">
                                          <p:val>
                                            <p:strVal val="#ppt_h"/>
                                          </p:val>
                                        </p:tav>
                                      </p:tavLst>
                                    </p:anim>
                                    <p:anim calcmode="lin" valueType="num">
                                      <p:cBhvr>
                                        <p:cTn id="531" dur="1000" fill="hold"/>
                                        <p:tgtEl>
                                          <p:spTgt spid="6201"/>
                                        </p:tgtEl>
                                        <p:attrNameLst>
                                          <p:attrName>style.rotation</p:attrName>
                                        </p:attrNameLst>
                                      </p:cBhvr>
                                      <p:tavLst>
                                        <p:tav tm="0">
                                          <p:val>
                                            <p:fltVal val="90"/>
                                          </p:val>
                                        </p:tav>
                                        <p:tav tm="100000">
                                          <p:val>
                                            <p:fltVal val="0"/>
                                          </p:val>
                                        </p:tav>
                                      </p:tavLst>
                                    </p:anim>
                                    <p:animEffect transition="in" filter="fade">
                                      <p:cBhvr>
                                        <p:cTn id="532" dur="1000"/>
                                        <p:tgtEl>
                                          <p:spTgt spid="6201"/>
                                        </p:tgtEl>
                                      </p:cBhvr>
                                    </p:animEffect>
                                  </p:childTnLst>
                                </p:cTn>
                              </p:par>
                              <p:par>
                                <p:cTn id="533" presetID="31" presetClass="entr" presetSubtype="0" fill="hold" nodeType="withEffect">
                                  <p:stCondLst>
                                    <p:cond delay="0"/>
                                  </p:stCondLst>
                                  <p:childTnLst>
                                    <p:set>
                                      <p:cBhvr>
                                        <p:cTn id="534" dur="1" fill="hold">
                                          <p:stCondLst>
                                            <p:cond delay="0"/>
                                          </p:stCondLst>
                                        </p:cTn>
                                        <p:tgtEl>
                                          <p:spTgt spid="6232"/>
                                        </p:tgtEl>
                                        <p:attrNameLst>
                                          <p:attrName>style.visibility</p:attrName>
                                        </p:attrNameLst>
                                      </p:cBhvr>
                                      <p:to>
                                        <p:strVal val="visible"/>
                                      </p:to>
                                    </p:set>
                                    <p:anim calcmode="lin" valueType="num">
                                      <p:cBhvr>
                                        <p:cTn id="535" dur="1000" fill="hold"/>
                                        <p:tgtEl>
                                          <p:spTgt spid="6232"/>
                                        </p:tgtEl>
                                        <p:attrNameLst>
                                          <p:attrName>ppt_w</p:attrName>
                                        </p:attrNameLst>
                                      </p:cBhvr>
                                      <p:tavLst>
                                        <p:tav tm="0">
                                          <p:val>
                                            <p:fltVal val="0"/>
                                          </p:val>
                                        </p:tav>
                                        <p:tav tm="100000">
                                          <p:val>
                                            <p:strVal val="#ppt_w"/>
                                          </p:val>
                                        </p:tav>
                                      </p:tavLst>
                                    </p:anim>
                                    <p:anim calcmode="lin" valueType="num">
                                      <p:cBhvr>
                                        <p:cTn id="536" dur="1000" fill="hold"/>
                                        <p:tgtEl>
                                          <p:spTgt spid="6232"/>
                                        </p:tgtEl>
                                        <p:attrNameLst>
                                          <p:attrName>ppt_h</p:attrName>
                                        </p:attrNameLst>
                                      </p:cBhvr>
                                      <p:tavLst>
                                        <p:tav tm="0">
                                          <p:val>
                                            <p:fltVal val="0"/>
                                          </p:val>
                                        </p:tav>
                                        <p:tav tm="100000">
                                          <p:val>
                                            <p:strVal val="#ppt_h"/>
                                          </p:val>
                                        </p:tav>
                                      </p:tavLst>
                                    </p:anim>
                                    <p:anim calcmode="lin" valueType="num">
                                      <p:cBhvr>
                                        <p:cTn id="537" dur="1000" fill="hold"/>
                                        <p:tgtEl>
                                          <p:spTgt spid="6232"/>
                                        </p:tgtEl>
                                        <p:attrNameLst>
                                          <p:attrName>style.rotation</p:attrName>
                                        </p:attrNameLst>
                                      </p:cBhvr>
                                      <p:tavLst>
                                        <p:tav tm="0">
                                          <p:val>
                                            <p:fltVal val="90"/>
                                          </p:val>
                                        </p:tav>
                                        <p:tav tm="100000">
                                          <p:val>
                                            <p:fltVal val="0"/>
                                          </p:val>
                                        </p:tav>
                                      </p:tavLst>
                                    </p:anim>
                                    <p:animEffect transition="in" filter="fade">
                                      <p:cBhvr>
                                        <p:cTn id="538" dur="1000"/>
                                        <p:tgtEl>
                                          <p:spTgt spid="6232"/>
                                        </p:tgtEl>
                                      </p:cBhvr>
                                    </p:animEffect>
                                  </p:childTnLst>
                                </p:cTn>
                              </p:par>
                              <p:par>
                                <p:cTn id="539" presetID="31" presetClass="entr" presetSubtype="0" fill="hold" nodeType="withEffect">
                                  <p:stCondLst>
                                    <p:cond delay="0"/>
                                  </p:stCondLst>
                                  <p:childTnLst>
                                    <p:set>
                                      <p:cBhvr>
                                        <p:cTn id="540" dur="1" fill="hold">
                                          <p:stCondLst>
                                            <p:cond delay="0"/>
                                          </p:stCondLst>
                                        </p:cTn>
                                        <p:tgtEl>
                                          <p:spTgt spid="6233"/>
                                        </p:tgtEl>
                                        <p:attrNameLst>
                                          <p:attrName>style.visibility</p:attrName>
                                        </p:attrNameLst>
                                      </p:cBhvr>
                                      <p:to>
                                        <p:strVal val="visible"/>
                                      </p:to>
                                    </p:set>
                                    <p:anim calcmode="lin" valueType="num">
                                      <p:cBhvr>
                                        <p:cTn id="541" dur="1000" fill="hold"/>
                                        <p:tgtEl>
                                          <p:spTgt spid="6233"/>
                                        </p:tgtEl>
                                        <p:attrNameLst>
                                          <p:attrName>ppt_w</p:attrName>
                                        </p:attrNameLst>
                                      </p:cBhvr>
                                      <p:tavLst>
                                        <p:tav tm="0">
                                          <p:val>
                                            <p:fltVal val="0"/>
                                          </p:val>
                                        </p:tav>
                                        <p:tav tm="100000">
                                          <p:val>
                                            <p:strVal val="#ppt_w"/>
                                          </p:val>
                                        </p:tav>
                                      </p:tavLst>
                                    </p:anim>
                                    <p:anim calcmode="lin" valueType="num">
                                      <p:cBhvr>
                                        <p:cTn id="542" dur="1000" fill="hold"/>
                                        <p:tgtEl>
                                          <p:spTgt spid="6233"/>
                                        </p:tgtEl>
                                        <p:attrNameLst>
                                          <p:attrName>ppt_h</p:attrName>
                                        </p:attrNameLst>
                                      </p:cBhvr>
                                      <p:tavLst>
                                        <p:tav tm="0">
                                          <p:val>
                                            <p:fltVal val="0"/>
                                          </p:val>
                                        </p:tav>
                                        <p:tav tm="100000">
                                          <p:val>
                                            <p:strVal val="#ppt_h"/>
                                          </p:val>
                                        </p:tav>
                                      </p:tavLst>
                                    </p:anim>
                                    <p:anim calcmode="lin" valueType="num">
                                      <p:cBhvr>
                                        <p:cTn id="543" dur="1000" fill="hold"/>
                                        <p:tgtEl>
                                          <p:spTgt spid="6233"/>
                                        </p:tgtEl>
                                        <p:attrNameLst>
                                          <p:attrName>style.rotation</p:attrName>
                                        </p:attrNameLst>
                                      </p:cBhvr>
                                      <p:tavLst>
                                        <p:tav tm="0">
                                          <p:val>
                                            <p:fltVal val="90"/>
                                          </p:val>
                                        </p:tav>
                                        <p:tav tm="100000">
                                          <p:val>
                                            <p:fltVal val="0"/>
                                          </p:val>
                                        </p:tav>
                                      </p:tavLst>
                                    </p:anim>
                                    <p:animEffect transition="in" filter="fade">
                                      <p:cBhvr>
                                        <p:cTn id="544" dur="1000"/>
                                        <p:tgtEl>
                                          <p:spTgt spid="6233"/>
                                        </p:tgtEl>
                                      </p:cBhvr>
                                    </p:animEffect>
                                  </p:childTnLst>
                                </p:cTn>
                              </p:par>
                              <p:par>
                                <p:cTn id="545" presetID="31" presetClass="entr" presetSubtype="0" fill="hold" grpId="0" nodeType="withEffect">
                                  <p:stCondLst>
                                    <p:cond delay="0"/>
                                  </p:stCondLst>
                                  <p:childTnLst>
                                    <p:set>
                                      <p:cBhvr>
                                        <p:cTn id="546" dur="1" fill="hold">
                                          <p:stCondLst>
                                            <p:cond delay="0"/>
                                          </p:stCondLst>
                                        </p:cTn>
                                        <p:tgtEl>
                                          <p:spTgt spid="6202"/>
                                        </p:tgtEl>
                                        <p:attrNameLst>
                                          <p:attrName>style.visibility</p:attrName>
                                        </p:attrNameLst>
                                      </p:cBhvr>
                                      <p:to>
                                        <p:strVal val="visible"/>
                                      </p:to>
                                    </p:set>
                                    <p:anim calcmode="lin" valueType="num">
                                      <p:cBhvr>
                                        <p:cTn id="547" dur="1000" fill="hold"/>
                                        <p:tgtEl>
                                          <p:spTgt spid="6202"/>
                                        </p:tgtEl>
                                        <p:attrNameLst>
                                          <p:attrName>ppt_w</p:attrName>
                                        </p:attrNameLst>
                                      </p:cBhvr>
                                      <p:tavLst>
                                        <p:tav tm="0">
                                          <p:val>
                                            <p:fltVal val="0"/>
                                          </p:val>
                                        </p:tav>
                                        <p:tav tm="100000">
                                          <p:val>
                                            <p:strVal val="#ppt_w"/>
                                          </p:val>
                                        </p:tav>
                                      </p:tavLst>
                                    </p:anim>
                                    <p:anim calcmode="lin" valueType="num">
                                      <p:cBhvr>
                                        <p:cTn id="548" dur="1000" fill="hold"/>
                                        <p:tgtEl>
                                          <p:spTgt spid="6202"/>
                                        </p:tgtEl>
                                        <p:attrNameLst>
                                          <p:attrName>ppt_h</p:attrName>
                                        </p:attrNameLst>
                                      </p:cBhvr>
                                      <p:tavLst>
                                        <p:tav tm="0">
                                          <p:val>
                                            <p:fltVal val="0"/>
                                          </p:val>
                                        </p:tav>
                                        <p:tav tm="100000">
                                          <p:val>
                                            <p:strVal val="#ppt_h"/>
                                          </p:val>
                                        </p:tav>
                                      </p:tavLst>
                                    </p:anim>
                                    <p:anim calcmode="lin" valueType="num">
                                      <p:cBhvr>
                                        <p:cTn id="549" dur="1000" fill="hold"/>
                                        <p:tgtEl>
                                          <p:spTgt spid="6202"/>
                                        </p:tgtEl>
                                        <p:attrNameLst>
                                          <p:attrName>style.rotation</p:attrName>
                                        </p:attrNameLst>
                                      </p:cBhvr>
                                      <p:tavLst>
                                        <p:tav tm="0">
                                          <p:val>
                                            <p:fltVal val="90"/>
                                          </p:val>
                                        </p:tav>
                                        <p:tav tm="100000">
                                          <p:val>
                                            <p:fltVal val="0"/>
                                          </p:val>
                                        </p:tav>
                                      </p:tavLst>
                                    </p:anim>
                                    <p:animEffect transition="in" filter="fade">
                                      <p:cBhvr>
                                        <p:cTn id="550" dur="1000"/>
                                        <p:tgtEl>
                                          <p:spTgt spid="6202"/>
                                        </p:tgtEl>
                                      </p:cBhvr>
                                    </p:animEffect>
                                  </p:childTnLst>
                                </p:cTn>
                              </p:par>
                              <p:par>
                                <p:cTn id="551" presetID="31" presetClass="entr" presetSubtype="0" fill="hold" grpId="0" nodeType="withEffect">
                                  <p:stCondLst>
                                    <p:cond delay="0"/>
                                  </p:stCondLst>
                                  <p:childTnLst>
                                    <p:set>
                                      <p:cBhvr>
                                        <p:cTn id="552" dur="1" fill="hold">
                                          <p:stCondLst>
                                            <p:cond delay="0"/>
                                          </p:stCondLst>
                                        </p:cTn>
                                        <p:tgtEl>
                                          <p:spTgt spid="6203"/>
                                        </p:tgtEl>
                                        <p:attrNameLst>
                                          <p:attrName>style.visibility</p:attrName>
                                        </p:attrNameLst>
                                      </p:cBhvr>
                                      <p:to>
                                        <p:strVal val="visible"/>
                                      </p:to>
                                    </p:set>
                                    <p:anim calcmode="lin" valueType="num">
                                      <p:cBhvr>
                                        <p:cTn id="553" dur="1000" fill="hold"/>
                                        <p:tgtEl>
                                          <p:spTgt spid="6203"/>
                                        </p:tgtEl>
                                        <p:attrNameLst>
                                          <p:attrName>ppt_w</p:attrName>
                                        </p:attrNameLst>
                                      </p:cBhvr>
                                      <p:tavLst>
                                        <p:tav tm="0">
                                          <p:val>
                                            <p:fltVal val="0"/>
                                          </p:val>
                                        </p:tav>
                                        <p:tav tm="100000">
                                          <p:val>
                                            <p:strVal val="#ppt_w"/>
                                          </p:val>
                                        </p:tav>
                                      </p:tavLst>
                                    </p:anim>
                                    <p:anim calcmode="lin" valueType="num">
                                      <p:cBhvr>
                                        <p:cTn id="554" dur="1000" fill="hold"/>
                                        <p:tgtEl>
                                          <p:spTgt spid="6203"/>
                                        </p:tgtEl>
                                        <p:attrNameLst>
                                          <p:attrName>ppt_h</p:attrName>
                                        </p:attrNameLst>
                                      </p:cBhvr>
                                      <p:tavLst>
                                        <p:tav tm="0">
                                          <p:val>
                                            <p:fltVal val="0"/>
                                          </p:val>
                                        </p:tav>
                                        <p:tav tm="100000">
                                          <p:val>
                                            <p:strVal val="#ppt_h"/>
                                          </p:val>
                                        </p:tav>
                                      </p:tavLst>
                                    </p:anim>
                                    <p:anim calcmode="lin" valueType="num">
                                      <p:cBhvr>
                                        <p:cTn id="555" dur="1000" fill="hold"/>
                                        <p:tgtEl>
                                          <p:spTgt spid="6203"/>
                                        </p:tgtEl>
                                        <p:attrNameLst>
                                          <p:attrName>style.rotation</p:attrName>
                                        </p:attrNameLst>
                                      </p:cBhvr>
                                      <p:tavLst>
                                        <p:tav tm="0">
                                          <p:val>
                                            <p:fltVal val="90"/>
                                          </p:val>
                                        </p:tav>
                                        <p:tav tm="100000">
                                          <p:val>
                                            <p:fltVal val="0"/>
                                          </p:val>
                                        </p:tav>
                                      </p:tavLst>
                                    </p:anim>
                                    <p:animEffect transition="in" filter="fade">
                                      <p:cBhvr>
                                        <p:cTn id="556" dur="1000"/>
                                        <p:tgtEl>
                                          <p:spTgt spid="6203"/>
                                        </p:tgtEl>
                                      </p:cBhvr>
                                    </p:animEffect>
                                  </p:childTnLst>
                                </p:cTn>
                              </p:par>
                              <p:par>
                                <p:cTn id="557" presetID="31" presetClass="entr" presetSubtype="0" fill="hold" grpId="0" nodeType="withEffect">
                                  <p:stCondLst>
                                    <p:cond delay="0"/>
                                  </p:stCondLst>
                                  <p:childTnLst>
                                    <p:set>
                                      <p:cBhvr>
                                        <p:cTn id="558" dur="1" fill="hold">
                                          <p:stCondLst>
                                            <p:cond delay="0"/>
                                          </p:stCondLst>
                                        </p:cTn>
                                        <p:tgtEl>
                                          <p:spTgt spid="6204"/>
                                        </p:tgtEl>
                                        <p:attrNameLst>
                                          <p:attrName>style.visibility</p:attrName>
                                        </p:attrNameLst>
                                      </p:cBhvr>
                                      <p:to>
                                        <p:strVal val="visible"/>
                                      </p:to>
                                    </p:set>
                                    <p:anim calcmode="lin" valueType="num">
                                      <p:cBhvr>
                                        <p:cTn id="559" dur="1000" fill="hold"/>
                                        <p:tgtEl>
                                          <p:spTgt spid="6204"/>
                                        </p:tgtEl>
                                        <p:attrNameLst>
                                          <p:attrName>ppt_w</p:attrName>
                                        </p:attrNameLst>
                                      </p:cBhvr>
                                      <p:tavLst>
                                        <p:tav tm="0">
                                          <p:val>
                                            <p:fltVal val="0"/>
                                          </p:val>
                                        </p:tav>
                                        <p:tav tm="100000">
                                          <p:val>
                                            <p:strVal val="#ppt_w"/>
                                          </p:val>
                                        </p:tav>
                                      </p:tavLst>
                                    </p:anim>
                                    <p:anim calcmode="lin" valueType="num">
                                      <p:cBhvr>
                                        <p:cTn id="560" dur="1000" fill="hold"/>
                                        <p:tgtEl>
                                          <p:spTgt spid="6204"/>
                                        </p:tgtEl>
                                        <p:attrNameLst>
                                          <p:attrName>ppt_h</p:attrName>
                                        </p:attrNameLst>
                                      </p:cBhvr>
                                      <p:tavLst>
                                        <p:tav tm="0">
                                          <p:val>
                                            <p:fltVal val="0"/>
                                          </p:val>
                                        </p:tav>
                                        <p:tav tm="100000">
                                          <p:val>
                                            <p:strVal val="#ppt_h"/>
                                          </p:val>
                                        </p:tav>
                                      </p:tavLst>
                                    </p:anim>
                                    <p:anim calcmode="lin" valueType="num">
                                      <p:cBhvr>
                                        <p:cTn id="561" dur="1000" fill="hold"/>
                                        <p:tgtEl>
                                          <p:spTgt spid="6204"/>
                                        </p:tgtEl>
                                        <p:attrNameLst>
                                          <p:attrName>style.rotation</p:attrName>
                                        </p:attrNameLst>
                                      </p:cBhvr>
                                      <p:tavLst>
                                        <p:tav tm="0">
                                          <p:val>
                                            <p:fltVal val="90"/>
                                          </p:val>
                                        </p:tav>
                                        <p:tav tm="100000">
                                          <p:val>
                                            <p:fltVal val="0"/>
                                          </p:val>
                                        </p:tav>
                                      </p:tavLst>
                                    </p:anim>
                                    <p:animEffect transition="in" filter="fade">
                                      <p:cBhvr>
                                        <p:cTn id="562" dur="1000"/>
                                        <p:tgtEl>
                                          <p:spTgt spid="6204"/>
                                        </p:tgtEl>
                                      </p:cBhvr>
                                    </p:animEffect>
                                  </p:childTnLst>
                                </p:cTn>
                              </p:par>
                              <p:par>
                                <p:cTn id="563" presetID="31" presetClass="entr" presetSubtype="0" fill="hold" grpId="0" nodeType="withEffect">
                                  <p:stCondLst>
                                    <p:cond delay="0"/>
                                  </p:stCondLst>
                                  <p:childTnLst>
                                    <p:set>
                                      <p:cBhvr>
                                        <p:cTn id="564" dur="1" fill="hold">
                                          <p:stCondLst>
                                            <p:cond delay="0"/>
                                          </p:stCondLst>
                                        </p:cTn>
                                        <p:tgtEl>
                                          <p:spTgt spid="6205"/>
                                        </p:tgtEl>
                                        <p:attrNameLst>
                                          <p:attrName>style.visibility</p:attrName>
                                        </p:attrNameLst>
                                      </p:cBhvr>
                                      <p:to>
                                        <p:strVal val="visible"/>
                                      </p:to>
                                    </p:set>
                                    <p:anim calcmode="lin" valueType="num">
                                      <p:cBhvr>
                                        <p:cTn id="565" dur="1000" fill="hold"/>
                                        <p:tgtEl>
                                          <p:spTgt spid="6205"/>
                                        </p:tgtEl>
                                        <p:attrNameLst>
                                          <p:attrName>ppt_w</p:attrName>
                                        </p:attrNameLst>
                                      </p:cBhvr>
                                      <p:tavLst>
                                        <p:tav tm="0">
                                          <p:val>
                                            <p:fltVal val="0"/>
                                          </p:val>
                                        </p:tav>
                                        <p:tav tm="100000">
                                          <p:val>
                                            <p:strVal val="#ppt_w"/>
                                          </p:val>
                                        </p:tav>
                                      </p:tavLst>
                                    </p:anim>
                                    <p:anim calcmode="lin" valueType="num">
                                      <p:cBhvr>
                                        <p:cTn id="566" dur="1000" fill="hold"/>
                                        <p:tgtEl>
                                          <p:spTgt spid="6205"/>
                                        </p:tgtEl>
                                        <p:attrNameLst>
                                          <p:attrName>ppt_h</p:attrName>
                                        </p:attrNameLst>
                                      </p:cBhvr>
                                      <p:tavLst>
                                        <p:tav tm="0">
                                          <p:val>
                                            <p:fltVal val="0"/>
                                          </p:val>
                                        </p:tav>
                                        <p:tav tm="100000">
                                          <p:val>
                                            <p:strVal val="#ppt_h"/>
                                          </p:val>
                                        </p:tav>
                                      </p:tavLst>
                                    </p:anim>
                                    <p:anim calcmode="lin" valueType="num">
                                      <p:cBhvr>
                                        <p:cTn id="567" dur="1000" fill="hold"/>
                                        <p:tgtEl>
                                          <p:spTgt spid="6205"/>
                                        </p:tgtEl>
                                        <p:attrNameLst>
                                          <p:attrName>style.rotation</p:attrName>
                                        </p:attrNameLst>
                                      </p:cBhvr>
                                      <p:tavLst>
                                        <p:tav tm="0">
                                          <p:val>
                                            <p:fltVal val="90"/>
                                          </p:val>
                                        </p:tav>
                                        <p:tav tm="100000">
                                          <p:val>
                                            <p:fltVal val="0"/>
                                          </p:val>
                                        </p:tav>
                                      </p:tavLst>
                                    </p:anim>
                                    <p:animEffect transition="in" filter="fade">
                                      <p:cBhvr>
                                        <p:cTn id="568" dur="1000"/>
                                        <p:tgtEl>
                                          <p:spTgt spid="6205"/>
                                        </p:tgtEl>
                                      </p:cBhvr>
                                    </p:animEffect>
                                  </p:childTnLst>
                                </p:cTn>
                              </p:par>
                              <p:par>
                                <p:cTn id="569" presetID="31" presetClass="entr" presetSubtype="0" fill="hold" grpId="0" nodeType="withEffect">
                                  <p:stCondLst>
                                    <p:cond delay="0"/>
                                  </p:stCondLst>
                                  <p:childTnLst>
                                    <p:set>
                                      <p:cBhvr>
                                        <p:cTn id="570" dur="1" fill="hold">
                                          <p:stCondLst>
                                            <p:cond delay="0"/>
                                          </p:stCondLst>
                                        </p:cTn>
                                        <p:tgtEl>
                                          <p:spTgt spid="6206"/>
                                        </p:tgtEl>
                                        <p:attrNameLst>
                                          <p:attrName>style.visibility</p:attrName>
                                        </p:attrNameLst>
                                      </p:cBhvr>
                                      <p:to>
                                        <p:strVal val="visible"/>
                                      </p:to>
                                    </p:set>
                                    <p:anim calcmode="lin" valueType="num">
                                      <p:cBhvr>
                                        <p:cTn id="571" dur="1000" fill="hold"/>
                                        <p:tgtEl>
                                          <p:spTgt spid="6206"/>
                                        </p:tgtEl>
                                        <p:attrNameLst>
                                          <p:attrName>ppt_w</p:attrName>
                                        </p:attrNameLst>
                                      </p:cBhvr>
                                      <p:tavLst>
                                        <p:tav tm="0">
                                          <p:val>
                                            <p:fltVal val="0"/>
                                          </p:val>
                                        </p:tav>
                                        <p:tav tm="100000">
                                          <p:val>
                                            <p:strVal val="#ppt_w"/>
                                          </p:val>
                                        </p:tav>
                                      </p:tavLst>
                                    </p:anim>
                                    <p:anim calcmode="lin" valueType="num">
                                      <p:cBhvr>
                                        <p:cTn id="572" dur="1000" fill="hold"/>
                                        <p:tgtEl>
                                          <p:spTgt spid="6206"/>
                                        </p:tgtEl>
                                        <p:attrNameLst>
                                          <p:attrName>ppt_h</p:attrName>
                                        </p:attrNameLst>
                                      </p:cBhvr>
                                      <p:tavLst>
                                        <p:tav tm="0">
                                          <p:val>
                                            <p:fltVal val="0"/>
                                          </p:val>
                                        </p:tav>
                                        <p:tav tm="100000">
                                          <p:val>
                                            <p:strVal val="#ppt_h"/>
                                          </p:val>
                                        </p:tav>
                                      </p:tavLst>
                                    </p:anim>
                                    <p:anim calcmode="lin" valueType="num">
                                      <p:cBhvr>
                                        <p:cTn id="573" dur="1000" fill="hold"/>
                                        <p:tgtEl>
                                          <p:spTgt spid="6206"/>
                                        </p:tgtEl>
                                        <p:attrNameLst>
                                          <p:attrName>style.rotation</p:attrName>
                                        </p:attrNameLst>
                                      </p:cBhvr>
                                      <p:tavLst>
                                        <p:tav tm="0">
                                          <p:val>
                                            <p:fltVal val="90"/>
                                          </p:val>
                                        </p:tav>
                                        <p:tav tm="100000">
                                          <p:val>
                                            <p:fltVal val="0"/>
                                          </p:val>
                                        </p:tav>
                                      </p:tavLst>
                                    </p:anim>
                                    <p:animEffect transition="in" filter="fade">
                                      <p:cBhvr>
                                        <p:cTn id="574" dur="1000"/>
                                        <p:tgtEl>
                                          <p:spTgt spid="6206"/>
                                        </p:tgtEl>
                                      </p:cBhvr>
                                    </p:animEffect>
                                  </p:childTnLst>
                                </p:cTn>
                              </p:par>
                              <p:par>
                                <p:cTn id="575" presetID="31" presetClass="entr" presetSubtype="0" fill="hold" grpId="0" nodeType="withEffect">
                                  <p:stCondLst>
                                    <p:cond delay="0"/>
                                  </p:stCondLst>
                                  <p:childTnLst>
                                    <p:set>
                                      <p:cBhvr>
                                        <p:cTn id="576" dur="1" fill="hold">
                                          <p:stCondLst>
                                            <p:cond delay="0"/>
                                          </p:stCondLst>
                                        </p:cTn>
                                        <p:tgtEl>
                                          <p:spTgt spid="6207"/>
                                        </p:tgtEl>
                                        <p:attrNameLst>
                                          <p:attrName>style.visibility</p:attrName>
                                        </p:attrNameLst>
                                      </p:cBhvr>
                                      <p:to>
                                        <p:strVal val="visible"/>
                                      </p:to>
                                    </p:set>
                                    <p:anim calcmode="lin" valueType="num">
                                      <p:cBhvr>
                                        <p:cTn id="577" dur="1000" fill="hold"/>
                                        <p:tgtEl>
                                          <p:spTgt spid="6207"/>
                                        </p:tgtEl>
                                        <p:attrNameLst>
                                          <p:attrName>ppt_w</p:attrName>
                                        </p:attrNameLst>
                                      </p:cBhvr>
                                      <p:tavLst>
                                        <p:tav tm="0">
                                          <p:val>
                                            <p:fltVal val="0"/>
                                          </p:val>
                                        </p:tav>
                                        <p:tav tm="100000">
                                          <p:val>
                                            <p:strVal val="#ppt_w"/>
                                          </p:val>
                                        </p:tav>
                                      </p:tavLst>
                                    </p:anim>
                                    <p:anim calcmode="lin" valueType="num">
                                      <p:cBhvr>
                                        <p:cTn id="578" dur="1000" fill="hold"/>
                                        <p:tgtEl>
                                          <p:spTgt spid="6207"/>
                                        </p:tgtEl>
                                        <p:attrNameLst>
                                          <p:attrName>ppt_h</p:attrName>
                                        </p:attrNameLst>
                                      </p:cBhvr>
                                      <p:tavLst>
                                        <p:tav tm="0">
                                          <p:val>
                                            <p:fltVal val="0"/>
                                          </p:val>
                                        </p:tav>
                                        <p:tav tm="100000">
                                          <p:val>
                                            <p:strVal val="#ppt_h"/>
                                          </p:val>
                                        </p:tav>
                                      </p:tavLst>
                                    </p:anim>
                                    <p:anim calcmode="lin" valueType="num">
                                      <p:cBhvr>
                                        <p:cTn id="579" dur="1000" fill="hold"/>
                                        <p:tgtEl>
                                          <p:spTgt spid="6207"/>
                                        </p:tgtEl>
                                        <p:attrNameLst>
                                          <p:attrName>style.rotation</p:attrName>
                                        </p:attrNameLst>
                                      </p:cBhvr>
                                      <p:tavLst>
                                        <p:tav tm="0">
                                          <p:val>
                                            <p:fltVal val="90"/>
                                          </p:val>
                                        </p:tav>
                                        <p:tav tm="100000">
                                          <p:val>
                                            <p:fltVal val="0"/>
                                          </p:val>
                                        </p:tav>
                                      </p:tavLst>
                                    </p:anim>
                                    <p:animEffect transition="in" filter="fade">
                                      <p:cBhvr>
                                        <p:cTn id="580" dur="1000"/>
                                        <p:tgtEl>
                                          <p:spTgt spid="6207"/>
                                        </p:tgtEl>
                                      </p:cBhvr>
                                    </p:animEffect>
                                  </p:childTnLst>
                                </p:cTn>
                              </p:par>
                              <p:par>
                                <p:cTn id="581" presetID="31" presetClass="entr" presetSubtype="0" fill="hold" grpId="0" nodeType="withEffect">
                                  <p:stCondLst>
                                    <p:cond delay="0"/>
                                  </p:stCondLst>
                                  <p:childTnLst>
                                    <p:set>
                                      <p:cBhvr>
                                        <p:cTn id="582" dur="1" fill="hold">
                                          <p:stCondLst>
                                            <p:cond delay="0"/>
                                          </p:stCondLst>
                                        </p:cTn>
                                        <p:tgtEl>
                                          <p:spTgt spid="6208"/>
                                        </p:tgtEl>
                                        <p:attrNameLst>
                                          <p:attrName>style.visibility</p:attrName>
                                        </p:attrNameLst>
                                      </p:cBhvr>
                                      <p:to>
                                        <p:strVal val="visible"/>
                                      </p:to>
                                    </p:set>
                                    <p:anim calcmode="lin" valueType="num">
                                      <p:cBhvr>
                                        <p:cTn id="583" dur="1000" fill="hold"/>
                                        <p:tgtEl>
                                          <p:spTgt spid="6208"/>
                                        </p:tgtEl>
                                        <p:attrNameLst>
                                          <p:attrName>ppt_w</p:attrName>
                                        </p:attrNameLst>
                                      </p:cBhvr>
                                      <p:tavLst>
                                        <p:tav tm="0">
                                          <p:val>
                                            <p:fltVal val="0"/>
                                          </p:val>
                                        </p:tav>
                                        <p:tav tm="100000">
                                          <p:val>
                                            <p:strVal val="#ppt_w"/>
                                          </p:val>
                                        </p:tav>
                                      </p:tavLst>
                                    </p:anim>
                                    <p:anim calcmode="lin" valueType="num">
                                      <p:cBhvr>
                                        <p:cTn id="584" dur="1000" fill="hold"/>
                                        <p:tgtEl>
                                          <p:spTgt spid="6208"/>
                                        </p:tgtEl>
                                        <p:attrNameLst>
                                          <p:attrName>ppt_h</p:attrName>
                                        </p:attrNameLst>
                                      </p:cBhvr>
                                      <p:tavLst>
                                        <p:tav tm="0">
                                          <p:val>
                                            <p:fltVal val="0"/>
                                          </p:val>
                                        </p:tav>
                                        <p:tav tm="100000">
                                          <p:val>
                                            <p:strVal val="#ppt_h"/>
                                          </p:val>
                                        </p:tav>
                                      </p:tavLst>
                                    </p:anim>
                                    <p:anim calcmode="lin" valueType="num">
                                      <p:cBhvr>
                                        <p:cTn id="585" dur="1000" fill="hold"/>
                                        <p:tgtEl>
                                          <p:spTgt spid="6208"/>
                                        </p:tgtEl>
                                        <p:attrNameLst>
                                          <p:attrName>style.rotation</p:attrName>
                                        </p:attrNameLst>
                                      </p:cBhvr>
                                      <p:tavLst>
                                        <p:tav tm="0">
                                          <p:val>
                                            <p:fltVal val="90"/>
                                          </p:val>
                                        </p:tav>
                                        <p:tav tm="100000">
                                          <p:val>
                                            <p:fltVal val="0"/>
                                          </p:val>
                                        </p:tav>
                                      </p:tavLst>
                                    </p:anim>
                                    <p:animEffect transition="in" filter="fade">
                                      <p:cBhvr>
                                        <p:cTn id="586" dur="1000"/>
                                        <p:tgtEl>
                                          <p:spTgt spid="6208"/>
                                        </p:tgtEl>
                                      </p:cBhvr>
                                    </p:animEffect>
                                  </p:childTnLst>
                                </p:cTn>
                              </p:par>
                              <p:par>
                                <p:cTn id="587" presetID="31" presetClass="entr" presetSubtype="0" fill="hold" grpId="0" nodeType="withEffect">
                                  <p:stCondLst>
                                    <p:cond delay="0"/>
                                  </p:stCondLst>
                                  <p:childTnLst>
                                    <p:set>
                                      <p:cBhvr>
                                        <p:cTn id="588" dur="1" fill="hold">
                                          <p:stCondLst>
                                            <p:cond delay="0"/>
                                          </p:stCondLst>
                                        </p:cTn>
                                        <p:tgtEl>
                                          <p:spTgt spid="6209"/>
                                        </p:tgtEl>
                                        <p:attrNameLst>
                                          <p:attrName>style.visibility</p:attrName>
                                        </p:attrNameLst>
                                      </p:cBhvr>
                                      <p:to>
                                        <p:strVal val="visible"/>
                                      </p:to>
                                    </p:set>
                                    <p:anim calcmode="lin" valueType="num">
                                      <p:cBhvr>
                                        <p:cTn id="589" dur="1000" fill="hold"/>
                                        <p:tgtEl>
                                          <p:spTgt spid="6209"/>
                                        </p:tgtEl>
                                        <p:attrNameLst>
                                          <p:attrName>ppt_w</p:attrName>
                                        </p:attrNameLst>
                                      </p:cBhvr>
                                      <p:tavLst>
                                        <p:tav tm="0">
                                          <p:val>
                                            <p:fltVal val="0"/>
                                          </p:val>
                                        </p:tav>
                                        <p:tav tm="100000">
                                          <p:val>
                                            <p:strVal val="#ppt_w"/>
                                          </p:val>
                                        </p:tav>
                                      </p:tavLst>
                                    </p:anim>
                                    <p:anim calcmode="lin" valueType="num">
                                      <p:cBhvr>
                                        <p:cTn id="590" dur="1000" fill="hold"/>
                                        <p:tgtEl>
                                          <p:spTgt spid="6209"/>
                                        </p:tgtEl>
                                        <p:attrNameLst>
                                          <p:attrName>ppt_h</p:attrName>
                                        </p:attrNameLst>
                                      </p:cBhvr>
                                      <p:tavLst>
                                        <p:tav tm="0">
                                          <p:val>
                                            <p:fltVal val="0"/>
                                          </p:val>
                                        </p:tav>
                                        <p:tav tm="100000">
                                          <p:val>
                                            <p:strVal val="#ppt_h"/>
                                          </p:val>
                                        </p:tav>
                                      </p:tavLst>
                                    </p:anim>
                                    <p:anim calcmode="lin" valueType="num">
                                      <p:cBhvr>
                                        <p:cTn id="591" dur="1000" fill="hold"/>
                                        <p:tgtEl>
                                          <p:spTgt spid="6209"/>
                                        </p:tgtEl>
                                        <p:attrNameLst>
                                          <p:attrName>style.rotation</p:attrName>
                                        </p:attrNameLst>
                                      </p:cBhvr>
                                      <p:tavLst>
                                        <p:tav tm="0">
                                          <p:val>
                                            <p:fltVal val="90"/>
                                          </p:val>
                                        </p:tav>
                                        <p:tav tm="100000">
                                          <p:val>
                                            <p:fltVal val="0"/>
                                          </p:val>
                                        </p:tav>
                                      </p:tavLst>
                                    </p:anim>
                                    <p:animEffect transition="in" filter="fade">
                                      <p:cBhvr>
                                        <p:cTn id="592" dur="1000"/>
                                        <p:tgtEl>
                                          <p:spTgt spid="6209"/>
                                        </p:tgtEl>
                                      </p:cBhvr>
                                    </p:animEffect>
                                  </p:childTnLst>
                                </p:cTn>
                              </p:par>
                              <p:par>
                                <p:cTn id="593" presetID="31" presetClass="entr" presetSubtype="0" fill="hold" grpId="0" nodeType="withEffect">
                                  <p:stCondLst>
                                    <p:cond delay="0"/>
                                  </p:stCondLst>
                                  <p:childTnLst>
                                    <p:set>
                                      <p:cBhvr>
                                        <p:cTn id="594" dur="1" fill="hold">
                                          <p:stCondLst>
                                            <p:cond delay="0"/>
                                          </p:stCondLst>
                                        </p:cTn>
                                        <p:tgtEl>
                                          <p:spTgt spid="6210"/>
                                        </p:tgtEl>
                                        <p:attrNameLst>
                                          <p:attrName>style.visibility</p:attrName>
                                        </p:attrNameLst>
                                      </p:cBhvr>
                                      <p:to>
                                        <p:strVal val="visible"/>
                                      </p:to>
                                    </p:set>
                                    <p:anim calcmode="lin" valueType="num">
                                      <p:cBhvr>
                                        <p:cTn id="595" dur="1000" fill="hold"/>
                                        <p:tgtEl>
                                          <p:spTgt spid="6210"/>
                                        </p:tgtEl>
                                        <p:attrNameLst>
                                          <p:attrName>ppt_w</p:attrName>
                                        </p:attrNameLst>
                                      </p:cBhvr>
                                      <p:tavLst>
                                        <p:tav tm="0">
                                          <p:val>
                                            <p:fltVal val="0"/>
                                          </p:val>
                                        </p:tav>
                                        <p:tav tm="100000">
                                          <p:val>
                                            <p:strVal val="#ppt_w"/>
                                          </p:val>
                                        </p:tav>
                                      </p:tavLst>
                                    </p:anim>
                                    <p:anim calcmode="lin" valueType="num">
                                      <p:cBhvr>
                                        <p:cTn id="596" dur="1000" fill="hold"/>
                                        <p:tgtEl>
                                          <p:spTgt spid="6210"/>
                                        </p:tgtEl>
                                        <p:attrNameLst>
                                          <p:attrName>ppt_h</p:attrName>
                                        </p:attrNameLst>
                                      </p:cBhvr>
                                      <p:tavLst>
                                        <p:tav tm="0">
                                          <p:val>
                                            <p:fltVal val="0"/>
                                          </p:val>
                                        </p:tav>
                                        <p:tav tm="100000">
                                          <p:val>
                                            <p:strVal val="#ppt_h"/>
                                          </p:val>
                                        </p:tav>
                                      </p:tavLst>
                                    </p:anim>
                                    <p:anim calcmode="lin" valueType="num">
                                      <p:cBhvr>
                                        <p:cTn id="597" dur="1000" fill="hold"/>
                                        <p:tgtEl>
                                          <p:spTgt spid="6210"/>
                                        </p:tgtEl>
                                        <p:attrNameLst>
                                          <p:attrName>style.rotation</p:attrName>
                                        </p:attrNameLst>
                                      </p:cBhvr>
                                      <p:tavLst>
                                        <p:tav tm="0">
                                          <p:val>
                                            <p:fltVal val="90"/>
                                          </p:val>
                                        </p:tav>
                                        <p:tav tm="100000">
                                          <p:val>
                                            <p:fltVal val="0"/>
                                          </p:val>
                                        </p:tav>
                                      </p:tavLst>
                                    </p:anim>
                                    <p:animEffect transition="in" filter="fade">
                                      <p:cBhvr>
                                        <p:cTn id="598" dur="1000"/>
                                        <p:tgtEl>
                                          <p:spTgt spid="6210"/>
                                        </p:tgtEl>
                                      </p:cBhvr>
                                    </p:animEffect>
                                  </p:childTnLst>
                                </p:cTn>
                              </p:par>
                              <p:par>
                                <p:cTn id="599" presetID="31" presetClass="entr" presetSubtype="0" fill="hold" grpId="0" nodeType="withEffect">
                                  <p:stCondLst>
                                    <p:cond delay="0"/>
                                  </p:stCondLst>
                                  <p:childTnLst>
                                    <p:set>
                                      <p:cBhvr>
                                        <p:cTn id="600" dur="1" fill="hold">
                                          <p:stCondLst>
                                            <p:cond delay="0"/>
                                          </p:stCondLst>
                                        </p:cTn>
                                        <p:tgtEl>
                                          <p:spTgt spid="6211"/>
                                        </p:tgtEl>
                                        <p:attrNameLst>
                                          <p:attrName>style.visibility</p:attrName>
                                        </p:attrNameLst>
                                      </p:cBhvr>
                                      <p:to>
                                        <p:strVal val="visible"/>
                                      </p:to>
                                    </p:set>
                                    <p:anim calcmode="lin" valueType="num">
                                      <p:cBhvr>
                                        <p:cTn id="601" dur="1000" fill="hold"/>
                                        <p:tgtEl>
                                          <p:spTgt spid="6211"/>
                                        </p:tgtEl>
                                        <p:attrNameLst>
                                          <p:attrName>ppt_w</p:attrName>
                                        </p:attrNameLst>
                                      </p:cBhvr>
                                      <p:tavLst>
                                        <p:tav tm="0">
                                          <p:val>
                                            <p:fltVal val="0"/>
                                          </p:val>
                                        </p:tav>
                                        <p:tav tm="100000">
                                          <p:val>
                                            <p:strVal val="#ppt_w"/>
                                          </p:val>
                                        </p:tav>
                                      </p:tavLst>
                                    </p:anim>
                                    <p:anim calcmode="lin" valueType="num">
                                      <p:cBhvr>
                                        <p:cTn id="602" dur="1000" fill="hold"/>
                                        <p:tgtEl>
                                          <p:spTgt spid="6211"/>
                                        </p:tgtEl>
                                        <p:attrNameLst>
                                          <p:attrName>ppt_h</p:attrName>
                                        </p:attrNameLst>
                                      </p:cBhvr>
                                      <p:tavLst>
                                        <p:tav tm="0">
                                          <p:val>
                                            <p:fltVal val="0"/>
                                          </p:val>
                                        </p:tav>
                                        <p:tav tm="100000">
                                          <p:val>
                                            <p:strVal val="#ppt_h"/>
                                          </p:val>
                                        </p:tav>
                                      </p:tavLst>
                                    </p:anim>
                                    <p:anim calcmode="lin" valueType="num">
                                      <p:cBhvr>
                                        <p:cTn id="603" dur="1000" fill="hold"/>
                                        <p:tgtEl>
                                          <p:spTgt spid="6211"/>
                                        </p:tgtEl>
                                        <p:attrNameLst>
                                          <p:attrName>style.rotation</p:attrName>
                                        </p:attrNameLst>
                                      </p:cBhvr>
                                      <p:tavLst>
                                        <p:tav tm="0">
                                          <p:val>
                                            <p:fltVal val="90"/>
                                          </p:val>
                                        </p:tav>
                                        <p:tav tm="100000">
                                          <p:val>
                                            <p:fltVal val="0"/>
                                          </p:val>
                                        </p:tav>
                                      </p:tavLst>
                                    </p:anim>
                                    <p:animEffect transition="in" filter="fade">
                                      <p:cBhvr>
                                        <p:cTn id="604" dur="1000"/>
                                        <p:tgtEl>
                                          <p:spTgt spid="6211"/>
                                        </p:tgtEl>
                                      </p:cBhvr>
                                    </p:animEffect>
                                  </p:childTnLst>
                                </p:cTn>
                              </p:par>
                              <p:par>
                                <p:cTn id="605" presetID="31" presetClass="entr" presetSubtype="0" fill="hold" nodeType="withEffect">
                                  <p:stCondLst>
                                    <p:cond delay="0"/>
                                  </p:stCondLst>
                                  <p:childTnLst>
                                    <p:set>
                                      <p:cBhvr>
                                        <p:cTn id="606" dur="1" fill="hold">
                                          <p:stCondLst>
                                            <p:cond delay="0"/>
                                          </p:stCondLst>
                                        </p:cTn>
                                        <p:tgtEl>
                                          <p:spTgt spid="6244"/>
                                        </p:tgtEl>
                                        <p:attrNameLst>
                                          <p:attrName>style.visibility</p:attrName>
                                        </p:attrNameLst>
                                      </p:cBhvr>
                                      <p:to>
                                        <p:strVal val="visible"/>
                                      </p:to>
                                    </p:set>
                                    <p:anim calcmode="lin" valueType="num">
                                      <p:cBhvr>
                                        <p:cTn id="607" dur="1000" fill="hold"/>
                                        <p:tgtEl>
                                          <p:spTgt spid="6244"/>
                                        </p:tgtEl>
                                        <p:attrNameLst>
                                          <p:attrName>ppt_w</p:attrName>
                                        </p:attrNameLst>
                                      </p:cBhvr>
                                      <p:tavLst>
                                        <p:tav tm="0">
                                          <p:val>
                                            <p:fltVal val="0"/>
                                          </p:val>
                                        </p:tav>
                                        <p:tav tm="100000">
                                          <p:val>
                                            <p:strVal val="#ppt_w"/>
                                          </p:val>
                                        </p:tav>
                                      </p:tavLst>
                                    </p:anim>
                                    <p:anim calcmode="lin" valueType="num">
                                      <p:cBhvr>
                                        <p:cTn id="608" dur="1000" fill="hold"/>
                                        <p:tgtEl>
                                          <p:spTgt spid="6244"/>
                                        </p:tgtEl>
                                        <p:attrNameLst>
                                          <p:attrName>ppt_h</p:attrName>
                                        </p:attrNameLst>
                                      </p:cBhvr>
                                      <p:tavLst>
                                        <p:tav tm="0">
                                          <p:val>
                                            <p:fltVal val="0"/>
                                          </p:val>
                                        </p:tav>
                                        <p:tav tm="100000">
                                          <p:val>
                                            <p:strVal val="#ppt_h"/>
                                          </p:val>
                                        </p:tav>
                                      </p:tavLst>
                                    </p:anim>
                                    <p:anim calcmode="lin" valueType="num">
                                      <p:cBhvr>
                                        <p:cTn id="609" dur="1000" fill="hold"/>
                                        <p:tgtEl>
                                          <p:spTgt spid="6244"/>
                                        </p:tgtEl>
                                        <p:attrNameLst>
                                          <p:attrName>style.rotation</p:attrName>
                                        </p:attrNameLst>
                                      </p:cBhvr>
                                      <p:tavLst>
                                        <p:tav tm="0">
                                          <p:val>
                                            <p:fltVal val="90"/>
                                          </p:val>
                                        </p:tav>
                                        <p:tav tm="100000">
                                          <p:val>
                                            <p:fltVal val="0"/>
                                          </p:val>
                                        </p:tav>
                                      </p:tavLst>
                                    </p:anim>
                                    <p:animEffect transition="in" filter="fade">
                                      <p:cBhvr>
                                        <p:cTn id="610" dur="1000"/>
                                        <p:tgtEl>
                                          <p:spTgt spid="6244"/>
                                        </p:tgtEl>
                                      </p:cBhvr>
                                    </p:animEffect>
                                  </p:childTnLst>
                                </p:cTn>
                              </p:par>
                              <p:par>
                                <p:cTn id="611" presetID="31" presetClass="entr" presetSubtype="0" fill="hold" grpId="0" nodeType="withEffect">
                                  <p:stCondLst>
                                    <p:cond delay="0"/>
                                  </p:stCondLst>
                                  <p:childTnLst>
                                    <p:set>
                                      <p:cBhvr>
                                        <p:cTn id="612" dur="1" fill="hold">
                                          <p:stCondLst>
                                            <p:cond delay="0"/>
                                          </p:stCondLst>
                                        </p:cTn>
                                        <p:tgtEl>
                                          <p:spTgt spid="6212"/>
                                        </p:tgtEl>
                                        <p:attrNameLst>
                                          <p:attrName>style.visibility</p:attrName>
                                        </p:attrNameLst>
                                      </p:cBhvr>
                                      <p:to>
                                        <p:strVal val="visible"/>
                                      </p:to>
                                    </p:set>
                                    <p:anim calcmode="lin" valueType="num">
                                      <p:cBhvr>
                                        <p:cTn id="613" dur="1000" fill="hold"/>
                                        <p:tgtEl>
                                          <p:spTgt spid="6212"/>
                                        </p:tgtEl>
                                        <p:attrNameLst>
                                          <p:attrName>ppt_w</p:attrName>
                                        </p:attrNameLst>
                                      </p:cBhvr>
                                      <p:tavLst>
                                        <p:tav tm="0">
                                          <p:val>
                                            <p:fltVal val="0"/>
                                          </p:val>
                                        </p:tav>
                                        <p:tav tm="100000">
                                          <p:val>
                                            <p:strVal val="#ppt_w"/>
                                          </p:val>
                                        </p:tav>
                                      </p:tavLst>
                                    </p:anim>
                                    <p:anim calcmode="lin" valueType="num">
                                      <p:cBhvr>
                                        <p:cTn id="614" dur="1000" fill="hold"/>
                                        <p:tgtEl>
                                          <p:spTgt spid="6212"/>
                                        </p:tgtEl>
                                        <p:attrNameLst>
                                          <p:attrName>ppt_h</p:attrName>
                                        </p:attrNameLst>
                                      </p:cBhvr>
                                      <p:tavLst>
                                        <p:tav tm="0">
                                          <p:val>
                                            <p:fltVal val="0"/>
                                          </p:val>
                                        </p:tav>
                                        <p:tav tm="100000">
                                          <p:val>
                                            <p:strVal val="#ppt_h"/>
                                          </p:val>
                                        </p:tav>
                                      </p:tavLst>
                                    </p:anim>
                                    <p:anim calcmode="lin" valueType="num">
                                      <p:cBhvr>
                                        <p:cTn id="615" dur="1000" fill="hold"/>
                                        <p:tgtEl>
                                          <p:spTgt spid="6212"/>
                                        </p:tgtEl>
                                        <p:attrNameLst>
                                          <p:attrName>style.rotation</p:attrName>
                                        </p:attrNameLst>
                                      </p:cBhvr>
                                      <p:tavLst>
                                        <p:tav tm="0">
                                          <p:val>
                                            <p:fltVal val="90"/>
                                          </p:val>
                                        </p:tav>
                                        <p:tav tm="100000">
                                          <p:val>
                                            <p:fltVal val="0"/>
                                          </p:val>
                                        </p:tav>
                                      </p:tavLst>
                                    </p:anim>
                                    <p:animEffect transition="in" filter="fade">
                                      <p:cBhvr>
                                        <p:cTn id="616" dur="1000"/>
                                        <p:tgtEl>
                                          <p:spTgt spid="6212"/>
                                        </p:tgtEl>
                                      </p:cBhvr>
                                    </p:animEffect>
                                  </p:childTnLst>
                                </p:cTn>
                              </p:par>
                              <p:par>
                                <p:cTn id="617" presetID="31" presetClass="entr" presetSubtype="0" fill="hold" nodeType="withEffect">
                                  <p:stCondLst>
                                    <p:cond delay="0"/>
                                  </p:stCondLst>
                                  <p:childTnLst>
                                    <p:set>
                                      <p:cBhvr>
                                        <p:cTn id="618" dur="1" fill="hold">
                                          <p:stCondLst>
                                            <p:cond delay="0"/>
                                          </p:stCondLst>
                                        </p:cTn>
                                        <p:tgtEl>
                                          <p:spTgt spid="6246"/>
                                        </p:tgtEl>
                                        <p:attrNameLst>
                                          <p:attrName>style.visibility</p:attrName>
                                        </p:attrNameLst>
                                      </p:cBhvr>
                                      <p:to>
                                        <p:strVal val="visible"/>
                                      </p:to>
                                    </p:set>
                                    <p:anim calcmode="lin" valueType="num">
                                      <p:cBhvr>
                                        <p:cTn id="619" dur="1000" fill="hold"/>
                                        <p:tgtEl>
                                          <p:spTgt spid="6246"/>
                                        </p:tgtEl>
                                        <p:attrNameLst>
                                          <p:attrName>ppt_w</p:attrName>
                                        </p:attrNameLst>
                                      </p:cBhvr>
                                      <p:tavLst>
                                        <p:tav tm="0">
                                          <p:val>
                                            <p:fltVal val="0"/>
                                          </p:val>
                                        </p:tav>
                                        <p:tav tm="100000">
                                          <p:val>
                                            <p:strVal val="#ppt_w"/>
                                          </p:val>
                                        </p:tav>
                                      </p:tavLst>
                                    </p:anim>
                                    <p:anim calcmode="lin" valueType="num">
                                      <p:cBhvr>
                                        <p:cTn id="620" dur="1000" fill="hold"/>
                                        <p:tgtEl>
                                          <p:spTgt spid="6246"/>
                                        </p:tgtEl>
                                        <p:attrNameLst>
                                          <p:attrName>ppt_h</p:attrName>
                                        </p:attrNameLst>
                                      </p:cBhvr>
                                      <p:tavLst>
                                        <p:tav tm="0">
                                          <p:val>
                                            <p:fltVal val="0"/>
                                          </p:val>
                                        </p:tav>
                                        <p:tav tm="100000">
                                          <p:val>
                                            <p:strVal val="#ppt_h"/>
                                          </p:val>
                                        </p:tav>
                                      </p:tavLst>
                                    </p:anim>
                                    <p:anim calcmode="lin" valueType="num">
                                      <p:cBhvr>
                                        <p:cTn id="621" dur="1000" fill="hold"/>
                                        <p:tgtEl>
                                          <p:spTgt spid="6246"/>
                                        </p:tgtEl>
                                        <p:attrNameLst>
                                          <p:attrName>style.rotation</p:attrName>
                                        </p:attrNameLst>
                                      </p:cBhvr>
                                      <p:tavLst>
                                        <p:tav tm="0">
                                          <p:val>
                                            <p:fltVal val="90"/>
                                          </p:val>
                                        </p:tav>
                                        <p:tav tm="100000">
                                          <p:val>
                                            <p:fltVal val="0"/>
                                          </p:val>
                                        </p:tav>
                                      </p:tavLst>
                                    </p:anim>
                                    <p:animEffect transition="in" filter="fade">
                                      <p:cBhvr>
                                        <p:cTn id="622" dur="1000"/>
                                        <p:tgtEl>
                                          <p:spTgt spid="6246"/>
                                        </p:tgtEl>
                                      </p:cBhvr>
                                    </p:animEffect>
                                  </p:childTnLst>
                                </p:cTn>
                              </p:par>
                              <p:par>
                                <p:cTn id="623" presetID="31" presetClass="entr" presetSubtype="0" fill="hold" grpId="0" nodeType="withEffect">
                                  <p:stCondLst>
                                    <p:cond delay="0"/>
                                  </p:stCondLst>
                                  <p:childTnLst>
                                    <p:set>
                                      <p:cBhvr>
                                        <p:cTn id="624" dur="1" fill="hold">
                                          <p:stCondLst>
                                            <p:cond delay="0"/>
                                          </p:stCondLst>
                                        </p:cTn>
                                        <p:tgtEl>
                                          <p:spTgt spid="6213"/>
                                        </p:tgtEl>
                                        <p:attrNameLst>
                                          <p:attrName>style.visibility</p:attrName>
                                        </p:attrNameLst>
                                      </p:cBhvr>
                                      <p:to>
                                        <p:strVal val="visible"/>
                                      </p:to>
                                    </p:set>
                                    <p:anim calcmode="lin" valueType="num">
                                      <p:cBhvr>
                                        <p:cTn id="625" dur="1000" fill="hold"/>
                                        <p:tgtEl>
                                          <p:spTgt spid="6213"/>
                                        </p:tgtEl>
                                        <p:attrNameLst>
                                          <p:attrName>ppt_w</p:attrName>
                                        </p:attrNameLst>
                                      </p:cBhvr>
                                      <p:tavLst>
                                        <p:tav tm="0">
                                          <p:val>
                                            <p:fltVal val="0"/>
                                          </p:val>
                                        </p:tav>
                                        <p:tav tm="100000">
                                          <p:val>
                                            <p:strVal val="#ppt_w"/>
                                          </p:val>
                                        </p:tav>
                                      </p:tavLst>
                                    </p:anim>
                                    <p:anim calcmode="lin" valueType="num">
                                      <p:cBhvr>
                                        <p:cTn id="626" dur="1000" fill="hold"/>
                                        <p:tgtEl>
                                          <p:spTgt spid="6213"/>
                                        </p:tgtEl>
                                        <p:attrNameLst>
                                          <p:attrName>ppt_h</p:attrName>
                                        </p:attrNameLst>
                                      </p:cBhvr>
                                      <p:tavLst>
                                        <p:tav tm="0">
                                          <p:val>
                                            <p:fltVal val="0"/>
                                          </p:val>
                                        </p:tav>
                                        <p:tav tm="100000">
                                          <p:val>
                                            <p:strVal val="#ppt_h"/>
                                          </p:val>
                                        </p:tav>
                                      </p:tavLst>
                                    </p:anim>
                                    <p:anim calcmode="lin" valueType="num">
                                      <p:cBhvr>
                                        <p:cTn id="627" dur="1000" fill="hold"/>
                                        <p:tgtEl>
                                          <p:spTgt spid="6213"/>
                                        </p:tgtEl>
                                        <p:attrNameLst>
                                          <p:attrName>style.rotation</p:attrName>
                                        </p:attrNameLst>
                                      </p:cBhvr>
                                      <p:tavLst>
                                        <p:tav tm="0">
                                          <p:val>
                                            <p:fltVal val="90"/>
                                          </p:val>
                                        </p:tav>
                                        <p:tav tm="100000">
                                          <p:val>
                                            <p:fltVal val="0"/>
                                          </p:val>
                                        </p:tav>
                                      </p:tavLst>
                                    </p:anim>
                                    <p:animEffect transition="in" filter="fade">
                                      <p:cBhvr>
                                        <p:cTn id="628" dur="1000"/>
                                        <p:tgtEl>
                                          <p:spTgt spid="6213"/>
                                        </p:tgtEl>
                                      </p:cBhvr>
                                    </p:animEffect>
                                  </p:childTnLst>
                                </p:cTn>
                              </p:par>
                              <p:par>
                                <p:cTn id="629" presetID="31" presetClass="entr" presetSubtype="0" fill="hold" grpId="0" nodeType="withEffect">
                                  <p:stCondLst>
                                    <p:cond delay="0"/>
                                  </p:stCondLst>
                                  <p:childTnLst>
                                    <p:set>
                                      <p:cBhvr>
                                        <p:cTn id="630" dur="1" fill="hold">
                                          <p:stCondLst>
                                            <p:cond delay="0"/>
                                          </p:stCondLst>
                                        </p:cTn>
                                        <p:tgtEl>
                                          <p:spTgt spid="6214"/>
                                        </p:tgtEl>
                                        <p:attrNameLst>
                                          <p:attrName>style.visibility</p:attrName>
                                        </p:attrNameLst>
                                      </p:cBhvr>
                                      <p:to>
                                        <p:strVal val="visible"/>
                                      </p:to>
                                    </p:set>
                                    <p:anim calcmode="lin" valueType="num">
                                      <p:cBhvr>
                                        <p:cTn id="631" dur="1000" fill="hold"/>
                                        <p:tgtEl>
                                          <p:spTgt spid="6214"/>
                                        </p:tgtEl>
                                        <p:attrNameLst>
                                          <p:attrName>ppt_w</p:attrName>
                                        </p:attrNameLst>
                                      </p:cBhvr>
                                      <p:tavLst>
                                        <p:tav tm="0">
                                          <p:val>
                                            <p:fltVal val="0"/>
                                          </p:val>
                                        </p:tav>
                                        <p:tav tm="100000">
                                          <p:val>
                                            <p:strVal val="#ppt_w"/>
                                          </p:val>
                                        </p:tav>
                                      </p:tavLst>
                                    </p:anim>
                                    <p:anim calcmode="lin" valueType="num">
                                      <p:cBhvr>
                                        <p:cTn id="632" dur="1000" fill="hold"/>
                                        <p:tgtEl>
                                          <p:spTgt spid="6214"/>
                                        </p:tgtEl>
                                        <p:attrNameLst>
                                          <p:attrName>ppt_h</p:attrName>
                                        </p:attrNameLst>
                                      </p:cBhvr>
                                      <p:tavLst>
                                        <p:tav tm="0">
                                          <p:val>
                                            <p:fltVal val="0"/>
                                          </p:val>
                                        </p:tav>
                                        <p:tav tm="100000">
                                          <p:val>
                                            <p:strVal val="#ppt_h"/>
                                          </p:val>
                                        </p:tav>
                                      </p:tavLst>
                                    </p:anim>
                                    <p:anim calcmode="lin" valueType="num">
                                      <p:cBhvr>
                                        <p:cTn id="633" dur="1000" fill="hold"/>
                                        <p:tgtEl>
                                          <p:spTgt spid="6214"/>
                                        </p:tgtEl>
                                        <p:attrNameLst>
                                          <p:attrName>style.rotation</p:attrName>
                                        </p:attrNameLst>
                                      </p:cBhvr>
                                      <p:tavLst>
                                        <p:tav tm="0">
                                          <p:val>
                                            <p:fltVal val="90"/>
                                          </p:val>
                                        </p:tav>
                                        <p:tav tm="100000">
                                          <p:val>
                                            <p:fltVal val="0"/>
                                          </p:val>
                                        </p:tav>
                                      </p:tavLst>
                                    </p:anim>
                                    <p:animEffect transition="in" filter="fade">
                                      <p:cBhvr>
                                        <p:cTn id="634" dur="1000"/>
                                        <p:tgtEl>
                                          <p:spTgt spid="6214"/>
                                        </p:tgtEl>
                                      </p:cBhvr>
                                    </p:animEffect>
                                  </p:childTnLst>
                                </p:cTn>
                              </p:par>
                              <p:par>
                                <p:cTn id="635" presetID="31" presetClass="entr" presetSubtype="0" fill="hold" grpId="0" nodeType="withEffect">
                                  <p:stCondLst>
                                    <p:cond delay="0"/>
                                  </p:stCondLst>
                                  <p:childTnLst>
                                    <p:set>
                                      <p:cBhvr>
                                        <p:cTn id="636" dur="1" fill="hold">
                                          <p:stCondLst>
                                            <p:cond delay="0"/>
                                          </p:stCondLst>
                                        </p:cTn>
                                        <p:tgtEl>
                                          <p:spTgt spid="6215"/>
                                        </p:tgtEl>
                                        <p:attrNameLst>
                                          <p:attrName>style.visibility</p:attrName>
                                        </p:attrNameLst>
                                      </p:cBhvr>
                                      <p:to>
                                        <p:strVal val="visible"/>
                                      </p:to>
                                    </p:set>
                                    <p:anim calcmode="lin" valueType="num">
                                      <p:cBhvr>
                                        <p:cTn id="637" dur="1000" fill="hold"/>
                                        <p:tgtEl>
                                          <p:spTgt spid="6215"/>
                                        </p:tgtEl>
                                        <p:attrNameLst>
                                          <p:attrName>ppt_w</p:attrName>
                                        </p:attrNameLst>
                                      </p:cBhvr>
                                      <p:tavLst>
                                        <p:tav tm="0">
                                          <p:val>
                                            <p:fltVal val="0"/>
                                          </p:val>
                                        </p:tav>
                                        <p:tav tm="100000">
                                          <p:val>
                                            <p:strVal val="#ppt_w"/>
                                          </p:val>
                                        </p:tav>
                                      </p:tavLst>
                                    </p:anim>
                                    <p:anim calcmode="lin" valueType="num">
                                      <p:cBhvr>
                                        <p:cTn id="638" dur="1000" fill="hold"/>
                                        <p:tgtEl>
                                          <p:spTgt spid="6215"/>
                                        </p:tgtEl>
                                        <p:attrNameLst>
                                          <p:attrName>ppt_h</p:attrName>
                                        </p:attrNameLst>
                                      </p:cBhvr>
                                      <p:tavLst>
                                        <p:tav tm="0">
                                          <p:val>
                                            <p:fltVal val="0"/>
                                          </p:val>
                                        </p:tav>
                                        <p:tav tm="100000">
                                          <p:val>
                                            <p:strVal val="#ppt_h"/>
                                          </p:val>
                                        </p:tav>
                                      </p:tavLst>
                                    </p:anim>
                                    <p:anim calcmode="lin" valueType="num">
                                      <p:cBhvr>
                                        <p:cTn id="639" dur="1000" fill="hold"/>
                                        <p:tgtEl>
                                          <p:spTgt spid="6215"/>
                                        </p:tgtEl>
                                        <p:attrNameLst>
                                          <p:attrName>style.rotation</p:attrName>
                                        </p:attrNameLst>
                                      </p:cBhvr>
                                      <p:tavLst>
                                        <p:tav tm="0">
                                          <p:val>
                                            <p:fltVal val="90"/>
                                          </p:val>
                                        </p:tav>
                                        <p:tav tm="100000">
                                          <p:val>
                                            <p:fltVal val="0"/>
                                          </p:val>
                                        </p:tav>
                                      </p:tavLst>
                                    </p:anim>
                                    <p:animEffect transition="in" filter="fade">
                                      <p:cBhvr>
                                        <p:cTn id="640" dur="1000"/>
                                        <p:tgtEl>
                                          <p:spTgt spid="6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animBg="1"/>
      <p:bldP spid="21" grpId="0" animBg="1"/>
      <p:bldP spid="22" grpId="0" animBg="1"/>
      <p:bldP spid="23" grpId="0"/>
      <p:bldP spid="24" grpId="0" animBg="1"/>
      <p:bldP spid="25" grpId="0"/>
      <p:bldP spid="26" grpId="0" animBg="1"/>
      <p:bldP spid="27" grpId="0"/>
      <p:bldP spid="28" grpId="0" animBg="1"/>
      <p:bldP spid="29" grpId="0" animBg="1"/>
      <p:bldP spid="30" grpId="0"/>
      <p:bldP spid="31" grpId="0"/>
      <p:bldP spid="32" grpId="0"/>
      <p:bldP spid="33" grpId="0" animBg="1"/>
      <p:bldP spid="34" grpId="0" animBg="1"/>
      <p:bldP spid="35" grpId="0" animBg="1"/>
      <p:bldP spid="36" grpId="0" animBg="1"/>
      <p:bldP spid="37" grpId="0" animBg="1"/>
      <p:bldP spid="38" grpId="0" animBg="1"/>
      <p:bldP spid="39" grpId="0"/>
      <p:bldP spid="40" grpId="0" animBg="1"/>
      <p:bldP spid="41" grpId="0" animBg="1"/>
      <p:bldP spid="42" grpId="0" animBg="1"/>
      <p:bldP spid="43" grpId="0"/>
      <p:bldP spid="44" grpId="0" animBg="1"/>
      <p:bldP spid="45" grpId="0" animBg="1"/>
      <p:bldP spid="46" grpId="0" animBg="1"/>
      <p:bldP spid="47" grpId="0" animBg="1"/>
      <p:bldP spid="48" grpId="0" animBg="1"/>
      <p:bldP spid="49" grpId="0"/>
      <p:bldP spid="50" grpId="0" animBg="1"/>
      <p:bldP spid="51" grpId="0" animBg="1"/>
      <p:bldP spid="52" grpId="0"/>
      <p:bldP spid="53" grpId="0"/>
      <p:bldP spid="54" grpId="0" animBg="1"/>
      <p:bldP spid="55" grpId="0" animBg="1"/>
      <p:bldP spid="56" grpId="0" animBg="1"/>
      <p:bldP spid="57" grpId="0" animBg="1"/>
      <p:bldP spid="58" grpId="0" animBg="1"/>
      <p:bldP spid="59" grpId="0"/>
      <p:bldP spid="60" grpId="0" animBg="1"/>
      <p:bldP spid="61" grpId="0" animBg="1"/>
      <p:bldP spid="62" grpId="0"/>
      <p:bldP spid="63" grpId="0" animBg="1"/>
      <p:bldP spid="6176" grpId="0" animBg="1"/>
      <p:bldP spid="6177" grpId="0" animBg="1"/>
      <p:bldP spid="6178" grpId="0" animBg="1"/>
      <p:bldP spid="6179" grpId="0"/>
      <p:bldP spid="6180" grpId="0" animBg="1"/>
      <p:bldP spid="6181" grpId="0" animBg="1"/>
      <p:bldP spid="6182" grpId="0"/>
      <p:bldP spid="6183" grpId="0" animBg="1"/>
      <p:bldP spid="6184" grpId="0" animBg="1"/>
      <p:bldP spid="6186" grpId="0"/>
      <p:bldP spid="6187" grpId="0"/>
      <p:bldP spid="6188" grpId="0"/>
      <p:bldP spid="6189" grpId="0"/>
      <p:bldP spid="6190" grpId="0" animBg="1"/>
      <p:bldP spid="6191" grpId="0" animBg="1"/>
      <p:bldP spid="6192" grpId="0"/>
      <p:bldP spid="6193" grpId="0" animBg="1"/>
      <p:bldP spid="6194" grpId="0"/>
      <p:bldP spid="6195" grpId="0"/>
      <p:bldP spid="6196" grpId="0"/>
      <p:bldP spid="6197" grpId="0"/>
      <p:bldP spid="6198" grpId="0"/>
      <p:bldP spid="6199" grpId="0" animBg="1"/>
      <p:bldP spid="6200" grpId="0"/>
      <p:bldP spid="6201" grpId="0"/>
      <p:bldP spid="6202" grpId="0" animBg="1"/>
      <p:bldP spid="6203" grpId="0" animBg="1"/>
      <p:bldP spid="6204" grpId="0"/>
      <p:bldP spid="6205" grpId="0" animBg="1"/>
      <p:bldP spid="6206" grpId="0"/>
      <p:bldP spid="6207" grpId="0" animBg="1"/>
      <p:bldP spid="6208" grpId="0" animBg="1"/>
      <p:bldP spid="6209" grpId="0" animBg="1"/>
      <p:bldP spid="6210" grpId="0"/>
      <p:bldP spid="6211" grpId="0"/>
      <p:bldP spid="6212" grpId="0"/>
      <p:bldP spid="6213" grpId="0"/>
      <p:bldP spid="6214" grpId="0"/>
      <p:bldP spid="62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6652ED-73D1-4F54-A2DA-BDCB9E795064}"/>
              </a:ext>
            </a:extLst>
          </p:cNvPr>
          <p:cNvSpPr>
            <a:spLocks noGrp="1"/>
          </p:cNvSpPr>
          <p:nvPr>
            <p:ph type="sldNum" sz="quarter" idx="12"/>
          </p:nvPr>
        </p:nvSpPr>
        <p:spPr/>
        <p:txBody>
          <a:bodyPr/>
          <a:lstStyle/>
          <a:p>
            <a:fld id="{1E1B8BD3-EEEF-4896-BEE3-06C250004F3C}" type="slidenum">
              <a:rPr lang="en-US" smtClean="0"/>
              <a:pPr/>
              <a:t>17</a:t>
            </a:fld>
            <a:endParaRPr lang="en-US"/>
          </a:p>
        </p:txBody>
      </p:sp>
      <p:sp>
        <p:nvSpPr>
          <p:cNvPr id="3" name="TextBox 2">
            <a:extLst>
              <a:ext uri="{FF2B5EF4-FFF2-40B4-BE49-F238E27FC236}">
                <a16:creationId xmlns:a16="http://schemas.microsoft.com/office/drawing/2014/main" id="{9AB9BADE-58CC-45A3-AD71-DECDEC0A033A}"/>
              </a:ext>
            </a:extLst>
          </p:cNvPr>
          <p:cNvSpPr txBox="1"/>
          <p:nvPr/>
        </p:nvSpPr>
        <p:spPr>
          <a:xfrm>
            <a:off x="604007" y="226503"/>
            <a:ext cx="10897299" cy="2462213"/>
          </a:xfrm>
          <a:prstGeom prst="rect">
            <a:avLst/>
          </a:prstGeom>
          <a:noFill/>
        </p:spPr>
        <p:txBody>
          <a:bodyPr wrap="square" rtlCol="0">
            <a:spAutoFit/>
          </a:bodyPr>
          <a:lstStyle/>
          <a:p>
            <a:r>
              <a:rPr lang="en-US" sz="1400" dirty="0">
                <a:latin typeface="Arial Narrow" panose="020B0606020202030204" pitchFamily="34" charset="0"/>
              </a:rPr>
              <a:t>Considering what we've studied this semester, particularly our last studies, we've traced this rise of dictatorship, the coming together of church and state, not just in the United States, Brazil has their very own and if you liked him, what he stood for, you realize you're danger. Because he does not become bad in the future, he stood for church and state when he was elected. But we've gone through these histories and we’ve seen what's coming together in the United States from 2001, escalating in 2014, introduced 2016 is this church and state relationship.  We've seen that under Trump and this enforcing of morality on the people. This is not something that is just regarding us or Sabbath, we care about our freedoms and start being tested on whether or not we care about others even if we don't agree with their choices. They're not fighting Saturday Sabbath, they're just bringing the nation back to God, to morality.  </a:t>
            </a:r>
            <a:r>
              <a:rPr lang="en-US" sz="1400" b="1" i="1" dirty="0">
                <a:solidFill>
                  <a:srgbClr val="FF0000"/>
                </a:solidFill>
                <a:latin typeface="Arial Narrow" panose="020B0606020202030204" pitchFamily="34" charset="0"/>
              </a:rPr>
              <a:t>Who's going to protest that? </a:t>
            </a:r>
            <a:r>
              <a:rPr lang="en-US" sz="1400" dirty="0">
                <a:latin typeface="Arial Narrow" panose="020B0606020202030204" pitchFamily="34" charset="0"/>
              </a:rPr>
              <a:t>Because the Protestants aren't. What have we been doing this semester that fulfills 1529?  What are we to be doing this year? </a:t>
            </a:r>
            <a:r>
              <a:rPr lang="en-US" sz="1400" b="1" i="1" dirty="0">
                <a:solidFill>
                  <a:srgbClr val="FF0000"/>
                </a:solidFill>
                <a:latin typeface="Arial Narrow" panose="020B0606020202030204" pitchFamily="34" charset="0"/>
              </a:rPr>
              <a:t>Where are the princes?  </a:t>
            </a:r>
            <a:r>
              <a:rPr lang="en-US" sz="1400" dirty="0">
                <a:latin typeface="Arial Narrow" panose="020B0606020202030204" pitchFamily="34" charset="0"/>
              </a:rPr>
              <a:t>Is there no one this year to protest?  There are some princes in Congress protesting but it's not talking about the princes of 1529. </a:t>
            </a:r>
            <a:r>
              <a:rPr lang="en-US" sz="1400" b="1" i="1" dirty="0">
                <a:solidFill>
                  <a:srgbClr val="FF0000"/>
                </a:solidFill>
                <a:latin typeface="Arial Narrow" panose="020B0606020202030204" pitchFamily="34" charset="0"/>
              </a:rPr>
              <a:t>This is the new movement, this is meant to be us.  </a:t>
            </a:r>
            <a:r>
              <a:rPr lang="en-US" sz="1400" dirty="0">
                <a:latin typeface="Arial Narrow" panose="020B0606020202030204" pitchFamily="34" charset="0"/>
              </a:rPr>
              <a:t>So who's meant to be protesting? This is what we've been discussing when we go back to these histories of AT Jones, what happened in the 1950s under Eisenhower, what began to happen under George Bush, it's where we see this reintroduction of </a:t>
            </a:r>
            <a:r>
              <a:rPr lang="en-US" sz="1400" i="1" dirty="0">
                <a:latin typeface="Arial Narrow" panose="020B0606020202030204" pitchFamily="34" charset="0"/>
              </a:rPr>
              <a:t>in God we trust </a:t>
            </a:r>
            <a:r>
              <a:rPr lang="en-US" sz="1400" dirty="0">
                <a:latin typeface="Arial Narrow" panose="020B0606020202030204" pitchFamily="34" charset="0"/>
              </a:rPr>
              <a:t>and the president starts to override the authority of the United States which leads us to 2019 where the work is coming to completion of uniting church and state.  </a:t>
            </a:r>
          </a:p>
        </p:txBody>
      </p:sp>
      <p:sp>
        <p:nvSpPr>
          <p:cNvPr id="4" name="Text Box 44">
            <a:extLst>
              <a:ext uri="{FF2B5EF4-FFF2-40B4-BE49-F238E27FC236}">
                <a16:creationId xmlns:a16="http://schemas.microsoft.com/office/drawing/2014/main" id="{28B431EB-BC54-4D97-B099-19C348AD30A5}"/>
              </a:ext>
            </a:extLst>
          </p:cNvPr>
          <p:cNvSpPr txBox="1">
            <a:spLocks noChangeArrowheads="1"/>
          </p:cNvSpPr>
          <p:nvPr/>
        </p:nvSpPr>
        <p:spPr bwMode="auto">
          <a:xfrm>
            <a:off x="2644935" y="3045422"/>
            <a:ext cx="7108665" cy="3586075"/>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5">
            <a:extLst>
              <a:ext uri="{FF2B5EF4-FFF2-40B4-BE49-F238E27FC236}">
                <a16:creationId xmlns:a16="http://schemas.microsoft.com/office/drawing/2014/main" id="{672014C5-5C29-4429-B5CC-F38BF93C1B49}"/>
              </a:ext>
            </a:extLst>
          </p:cNvPr>
          <p:cNvSpPr>
            <a:spLocks noChangeShapeType="1"/>
          </p:cNvSpPr>
          <p:nvPr/>
        </p:nvSpPr>
        <p:spPr bwMode="auto">
          <a:xfrm>
            <a:off x="2952750" y="4645622"/>
            <a:ext cx="66294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6">
            <a:extLst>
              <a:ext uri="{FF2B5EF4-FFF2-40B4-BE49-F238E27FC236}">
                <a16:creationId xmlns:a16="http://schemas.microsoft.com/office/drawing/2014/main" id="{67FE6E6F-200E-40A2-BE0C-2E01299F2B72}"/>
              </a:ext>
            </a:extLst>
          </p:cNvPr>
          <p:cNvSpPr>
            <a:spLocks noChangeShapeType="1"/>
          </p:cNvSpPr>
          <p:nvPr/>
        </p:nvSpPr>
        <p:spPr bwMode="auto">
          <a:xfrm>
            <a:off x="9353550" y="413127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47">
            <a:extLst>
              <a:ext uri="{FF2B5EF4-FFF2-40B4-BE49-F238E27FC236}">
                <a16:creationId xmlns:a16="http://schemas.microsoft.com/office/drawing/2014/main" id="{6FD62F0E-3899-45E1-9A2C-C836AC2178FF}"/>
              </a:ext>
            </a:extLst>
          </p:cNvPr>
          <p:cNvSpPr>
            <a:spLocks noChangeShapeType="1"/>
          </p:cNvSpPr>
          <p:nvPr/>
        </p:nvSpPr>
        <p:spPr bwMode="auto">
          <a:xfrm>
            <a:off x="9182100" y="4131272"/>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48">
            <a:extLst>
              <a:ext uri="{FF2B5EF4-FFF2-40B4-BE49-F238E27FC236}">
                <a16:creationId xmlns:a16="http://schemas.microsoft.com/office/drawing/2014/main" id="{7B4883C5-F2CA-438C-8B51-DDF1CC4B5294}"/>
              </a:ext>
            </a:extLst>
          </p:cNvPr>
          <p:cNvSpPr txBox="1">
            <a:spLocks noChangeArrowheads="1"/>
          </p:cNvSpPr>
          <p:nvPr/>
        </p:nvSpPr>
        <p:spPr bwMode="auto">
          <a:xfrm>
            <a:off x="9182100" y="3731222"/>
            <a:ext cx="3429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49">
            <a:extLst>
              <a:ext uri="{FF2B5EF4-FFF2-40B4-BE49-F238E27FC236}">
                <a16:creationId xmlns:a16="http://schemas.microsoft.com/office/drawing/2014/main" id="{0DA828A0-0D51-4D43-AFAB-A201DD19CFC6}"/>
              </a:ext>
            </a:extLst>
          </p:cNvPr>
          <p:cNvSpPr>
            <a:spLocks noChangeShapeType="1"/>
          </p:cNvSpPr>
          <p:nvPr/>
        </p:nvSpPr>
        <p:spPr bwMode="auto">
          <a:xfrm>
            <a:off x="4495800" y="413127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50">
            <a:extLst>
              <a:ext uri="{FF2B5EF4-FFF2-40B4-BE49-F238E27FC236}">
                <a16:creationId xmlns:a16="http://schemas.microsoft.com/office/drawing/2014/main" id="{650B77C1-2FE8-4E8F-A98D-9913C039CB62}"/>
              </a:ext>
            </a:extLst>
          </p:cNvPr>
          <p:cNvSpPr>
            <a:spLocks noChangeShapeType="1"/>
          </p:cNvSpPr>
          <p:nvPr/>
        </p:nvSpPr>
        <p:spPr bwMode="auto">
          <a:xfrm>
            <a:off x="4324350" y="4131272"/>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51">
            <a:extLst>
              <a:ext uri="{FF2B5EF4-FFF2-40B4-BE49-F238E27FC236}">
                <a16:creationId xmlns:a16="http://schemas.microsoft.com/office/drawing/2014/main" id="{C199DFAD-356C-4957-97ED-542905747083}"/>
              </a:ext>
            </a:extLst>
          </p:cNvPr>
          <p:cNvSpPr txBox="1">
            <a:spLocks noChangeArrowheads="1"/>
          </p:cNvSpPr>
          <p:nvPr/>
        </p:nvSpPr>
        <p:spPr bwMode="auto">
          <a:xfrm>
            <a:off x="4324350" y="3731222"/>
            <a:ext cx="3429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52">
            <a:extLst>
              <a:ext uri="{FF2B5EF4-FFF2-40B4-BE49-F238E27FC236}">
                <a16:creationId xmlns:a16="http://schemas.microsoft.com/office/drawing/2014/main" id="{C764DDDC-AAE1-4BCB-8F57-B52190146F31}"/>
              </a:ext>
            </a:extLst>
          </p:cNvPr>
          <p:cNvSpPr txBox="1">
            <a:spLocks noChangeArrowheads="1"/>
          </p:cNvSpPr>
          <p:nvPr/>
        </p:nvSpPr>
        <p:spPr bwMode="auto">
          <a:xfrm>
            <a:off x="4267200" y="4702772"/>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Napoleon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53">
            <a:extLst>
              <a:ext uri="{FF2B5EF4-FFF2-40B4-BE49-F238E27FC236}">
                <a16:creationId xmlns:a16="http://schemas.microsoft.com/office/drawing/2014/main" id="{BF6110FC-4EA9-4728-9A88-37AC187C0500}"/>
              </a:ext>
            </a:extLst>
          </p:cNvPr>
          <p:cNvSpPr>
            <a:spLocks noChangeShapeType="1"/>
          </p:cNvSpPr>
          <p:nvPr/>
        </p:nvSpPr>
        <p:spPr bwMode="auto">
          <a:xfrm>
            <a:off x="3067050" y="3102572"/>
            <a:ext cx="62865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54">
            <a:extLst>
              <a:ext uri="{FF2B5EF4-FFF2-40B4-BE49-F238E27FC236}">
                <a16:creationId xmlns:a16="http://schemas.microsoft.com/office/drawing/2014/main" id="{BF03F8AD-6D5F-4671-9926-88B8E4D4FB70}"/>
              </a:ext>
            </a:extLst>
          </p:cNvPr>
          <p:cNvSpPr>
            <a:spLocks noChangeShapeType="1"/>
          </p:cNvSpPr>
          <p:nvPr/>
        </p:nvSpPr>
        <p:spPr bwMode="auto">
          <a:xfrm>
            <a:off x="4495800" y="3102572"/>
            <a:ext cx="0" cy="6286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55">
            <a:extLst>
              <a:ext uri="{FF2B5EF4-FFF2-40B4-BE49-F238E27FC236}">
                <a16:creationId xmlns:a16="http://schemas.microsoft.com/office/drawing/2014/main" id="{21FDE14C-6968-4EE5-A38A-D0C645C97572}"/>
              </a:ext>
            </a:extLst>
          </p:cNvPr>
          <p:cNvSpPr>
            <a:spLocks noChangeShapeType="1"/>
          </p:cNvSpPr>
          <p:nvPr/>
        </p:nvSpPr>
        <p:spPr bwMode="auto">
          <a:xfrm>
            <a:off x="9353550" y="3102572"/>
            <a:ext cx="0" cy="5715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56">
            <a:extLst>
              <a:ext uri="{FF2B5EF4-FFF2-40B4-BE49-F238E27FC236}">
                <a16:creationId xmlns:a16="http://schemas.microsoft.com/office/drawing/2014/main" id="{7DA72E58-FAEB-4EA5-A7A2-2978187AA558}"/>
              </a:ext>
            </a:extLst>
          </p:cNvPr>
          <p:cNvSpPr>
            <a:spLocks noChangeShapeType="1"/>
          </p:cNvSpPr>
          <p:nvPr/>
        </p:nvSpPr>
        <p:spPr bwMode="auto">
          <a:xfrm>
            <a:off x="5410200" y="413127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57">
            <a:extLst>
              <a:ext uri="{FF2B5EF4-FFF2-40B4-BE49-F238E27FC236}">
                <a16:creationId xmlns:a16="http://schemas.microsoft.com/office/drawing/2014/main" id="{9FE70C41-BED9-4DE5-9DAB-2D6D801129A2}"/>
              </a:ext>
            </a:extLst>
          </p:cNvPr>
          <p:cNvSpPr>
            <a:spLocks noChangeShapeType="1"/>
          </p:cNvSpPr>
          <p:nvPr/>
        </p:nvSpPr>
        <p:spPr bwMode="auto">
          <a:xfrm>
            <a:off x="5238750" y="4131272"/>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58">
            <a:extLst>
              <a:ext uri="{FF2B5EF4-FFF2-40B4-BE49-F238E27FC236}">
                <a16:creationId xmlns:a16="http://schemas.microsoft.com/office/drawing/2014/main" id="{37B2C0F8-3F97-4E3C-ACF1-D8ED2CF8913F}"/>
              </a:ext>
            </a:extLst>
          </p:cNvPr>
          <p:cNvSpPr txBox="1">
            <a:spLocks noChangeArrowheads="1"/>
          </p:cNvSpPr>
          <p:nvPr/>
        </p:nvSpPr>
        <p:spPr bwMode="auto">
          <a:xfrm>
            <a:off x="5238750" y="390267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59">
            <a:extLst>
              <a:ext uri="{FF2B5EF4-FFF2-40B4-BE49-F238E27FC236}">
                <a16:creationId xmlns:a16="http://schemas.microsoft.com/office/drawing/2014/main" id="{BB4F4311-916C-4D14-98F2-9C0F000D1CEA}"/>
              </a:ext>
            </a:extLst>
          </p:cNvPr>
          <p:cNvSpPr>
            <a:spLocks noChangeShapeType="1"/>
          </p:cNvSpPr>
          <p:nvPr/>
        </p:nvSpPr>
        <p:spPr bwMode="auto">
          <a:xfrm>
            <a:off x="5810250" y="413127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60">
            <a:extLst>
              <a:ext uri="{FF2B5EF4-FFF2-40B4-BE49-F238E27FC236}">
                <a16:creationId xmlns:a16="http://schemas.microsoft.com/office/drawing/2014/main" id="{C11D8DF5-A4E0-4E33-8AA9-20EFE3DFE758}"/>
              </a:ext>
            </a:extLst>
          </p:cNvPr>
          <p:cNvSpPr>
            <a:spLocks noChangeShapeType="1"/>
          </p:cNvSpPr>
          <p:nvPr/>
        </p:nvSpPr>
        <p:spPr bwMode="auto">
          <a:xfrm>
            <a:off x="5638800" y="4131272"/>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61">
            <a:extLst>
              <a:ext uri="{FF2B5EF4-FFF2-40B4-BE49-F238E27FC236}">
                <a16:creationId xmlns:a16="http://schemas.microsoft.com/office/drawing/2014/main" id="{10D05FA2-269C-4E2D-805B-29DBE645A591}"/>
              </a:ext>
            </a:extLst>
          </p:cNvPr>
          <p:cNvSpPr txBox="1">
            <a:spLocks noChangeArrowheads="1"/>
          </p:cNvSpPr>
          <p:nvPr/>
        </p:nvSpPr>
        <p:spPr bwMode="auto">
          <a:xfrm>
            <a:off x="5638800" y="390267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62">
            <a:extLst>
              <a:ext uri="{FF2B5EF4-FFF2-40B4-BE49-F238E27FC236}">
                <a16:creationId xmlns:a16="http://schemas.microsoft.com/office/drawing/2014/main" id="{FEC1880B-3E83-4DAC-AF6C-BD23051A5287}"/>
              </a:ext>
            </a:extLst>
          </p:cNvPr>
          <p:cNvSpPr>
            <a:spLocks noChangeShapeType="1"/>
          </p:cNvSpPr>
          <p:nvPr/>
        </p:nvSpPr>
        <p:spPr bwMode="auto">
          <a:xfrm>
            <a:off x="5867400" y="3388322"/>
            <a:ext cx="348615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63">
            <a:extLst>
              <a:ext uri="{FF2B5EF4-FFF2-40B4-BE49-F238E27FC236}">
                <a16:creationId xmlns:a16="http://schemas.microsoft.com/office/drawing/2014/main" id="{28515417-5AA0-4CD0-A2BA-4C51E71084C7}"/>
              </a:ext>
            </a:extLst>
          </p:cNvPr>
          <p:cNvSpPr>
            <a:spLocks noChangeShapeType="1"/>
          </p:cNvSpPr>
          <p:nvPr/>
        </p:nvSpPr>
        <p:spPr bwMode="auto">
          <a:xfrm>
            <a:off x="5867400" y="3388322"/>
            <a:ext cx="0" cy="2857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64">
            <a:extLst>
              <a:ext uri="{FF2B5EF4-FFF2-40B4-BE49-F238E27FC236}">
                <a16:creationId xmlns:a16="http://schemas.microsoft.com/office/drawing/2014/main" id="{479BCE2C-2E41-48B3-B54D-3FB501AE7972}"/>
              </a:ext>
            </a:extLst>
          </p:cNvPr>
          <p:cNvSpPr>
            <a:spLocks noChangeShapeType="1"/>
          </p:cNvSpPr>
          <p:nvPr/>
        </p:nvSpPr>
        <p:spPr bwMode="auto">
          <a:xfrm>
            <a:off x="8553450" y="4359872"/>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65">
            <a:extLst>
              <a:ext uri="{FF2B5EF4-FFF2-40B4-BE49-F238E27FC236}">
                <a16:creationId xmlns:a16="http://schemas.microsoft.com/office/drawing/2014/main" id="{EF20A5BE-5EEC-4C80-8792-5689A771C582}"/>
              </a:ext>
            </a:extLst>
          </p:cNvPr>
          <p:cNvSpPr>
            <a:spLocks noChangeShapeType="1"/>
          </p:cNvSpPr>
          <p:nvPr/>
        </p:nvSpPr>
        <p:spPr bwMode="auto">
          <a:xfrm>
            <a:off x="8382000" y="4359872"/>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66">
            <a:extLst>
              <a:ext uri="{FF2B5EF4-FFF2-40B4-BE49-F238E27FC236}">
                <a16:creationId xmlns:a16="http://schemas.microsoft.com/office/drawing/2014/main" id="{FCEACC7D-0CB0-4FD4-A35C-F91691CDE9E3}"/>
              </a:ext>
            </a:extLst>
          </p:cNvPr>
          <p:cNvSpPr txBox="1">
            <a:spLocks noChangeArrowheads="1"/>
          </p:cNvSpPr>
          <p:nvPr/>
        </p:nvSpPr>
        <p:spPr bwMode="auto">
          <a:xfrm>
            <a:off x="8382000" y="413127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67">
            <a:extLst>
              <a:ext uri="{FF2B5EF4-FFF2-40B4-BE49-F238E27FC236}">
                <a16:creationId xmlns:a16="http://schemas.microsoft.com/office/drawing/2014/main" id="{2B27326E-3BDA-467D-845D-EF3BC9A0CE4C}"/>
              </a:ext>
            </a:extLst>
          </p:cNvPr>
          <p:cNvSpPr>
            <a:spLocks noChangeShapeType="1"/>
          </p:cNvSpPr>
          <p:nvPr/>
        </p:nvSpPr>
        <p:spPr bwMode="auto">
          <a:xfrm>
            <a:off x="7924800" y="4359872"/>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68">
            <a:extLst>
              <a:ext uri="{FF2B5EF4-FFF2-40B4-BE49-F238E27FC236}">
                <a16:creationId xmlns:a16="http://schemas.microsoft.com/office/drawing/2014/main" id="{0A55EB25-832A-40FB-8FA3-E83195A31D38}"/>
              </a:ext>
            </a:extLst>
          </p:cNvPr>
          <p:cNvSpPr>
            <a:spLocks noChangeShapeType="1"/>
          </p:cNvSpPr>
          <p:nvPr/>
        </p:nvSpPr>
        <p:spPr bwMode="auto">
          <a:xfrm>
            <a:off x="7753350" y="4359872"/>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69">
            <a:extLst>
              <a:ext uri="{FF2B5EF4-FFF2-40B4-BE49-F238E27FC236}">
                <a16:creationId xmlns:a16="http://schemas.microsoft.com/office/drawing/2014/main" id="{B0313A82-FD64-4B97-B369-C4B24BEAE822}"/>
              </a:ext>
            </a:extLst>
          </p:cNvPr>
          <p:cNvSpPr txBox="1">
            <a:spLocks noChangeArrowheads="1"/>
          </p:cNvSpPr>
          <p:nvPr/>
        </p:nvSpPr>
        <p:spPr bwMode="auto">
          <a:xfrm>
            <a:off x="7753350" y="413127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70">
            <a:extLst>
              <a:ext uri="{FF2B5EF4-FFF2-40B4-BE49-F238E27FC236}">
                <a16:creationId xmlns:a16="http://schemas.microsoft.com/office/drawing/2014/main" id="{166FF4CD-0520-4E52-87D1-7D90AA5F570A}"/>
              </a:ext>
            </a:extLst>
          </p:cNvPr>
          <p:cNvSpPr>
            <a:spLocks noChangeShapeType="1"/>
          </p:cNvSpPr>
          <p:nvPr/>
        </p:nvSpPr>
        <p:spPr bwMode="auto">
          <a:xfrm>
            <a:off x="5467350" y="3216872"/>
            <a:ext cx="3886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71">
            <a:extLst>
              <a:ext uri="{FF2B5EF4-FFF2-40B4-BE49-F238E27FC236}">
                <a16:creationId xmlns:a16="http://schemas.microsoft.com/office/drawing/2014/main" id="{55EE7A54-8D28-4736-990C-226FC402468E}"/>
              </a:ext>
            </a:extLst>
          </p:cNvPr>
          <p:cNvSpPr>
            <a:spLocks noChangeShapeType="1"/>
          </p:cNvSpPr>
          <p:nvPr/>
        </p:nvSpPr>
        <p:spPr bwMode="auto">
          <a:xfrm>
            <a:off x="5467350" y="3216872"/>
            <a:ext cx="0" cy="4572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72">
            <a:extLst>
              <a:ext uri="{FF2B5EF4-FFF2-40B4-BE49-F238E27FC236}">
                <a16:creationId xmlns:a16="http://schemas.microsoft.com/office/drawing/2014/main" id="{F0265A7A-0241-458C-A171-5903F80BA5FA}"/>
              </a:ext>
            </a:extLst>
          </p:cNvPr>
          <p:cNvSpPr txBox="1">
            <a:spLocks noChangeArrowheads="1"/>
          </p:cNvSpPr>
          <p:nvPr/>
        </p:nvSpPr>
        <p:spPr bwMode="auto">
          <a:xfrm>
            <a:off x="4495800" y="310257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73">
            <a:extLst>
              <a:ext uri="{FF2B5EF4-FFF2-40B4-BE49-F238E27FC236}">
                <a16:creationId xmlns:a16="http://schemas.microsoft.com/office/drawing/2014/main" id="{172C983F-F844-4053-B858-17FA8BB32635}"/>
              </a:ext>
            </a:extLst>
          </p:cNvPr>
          <p:cNvSpPr txBox="1">
            <a:spLocks noChangeArrowheads="1"/>
          </p:cNvSpPr>
          <p:nvPr/>
        </p:nvSpPr>
        <p:spPr bwMode="auto">
          <a:xfrm>
            <a:off x="5467350" y="3216872"/>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74">
            <a:extLst>
              <a:ext uri="{FF2B5EF4-FFF2-40B4-BE49-F238E27FC236}">
                <a16:creationId xmlns:a16="http://schemas.microsoft.com/office/drawing/2014/main" id="{87CEEEAC-AC2F-41EB-BC51-51F6C6B081BA}"/>
              </a:ext>
            </a:extLst>
          </p:cNvPr>
          <p:cNvSpPr txBox="1">
            <a:spLocks noChangeArrowheads="1"/>
          </p:cNvSpPr>
          <p:nvPr/>
        </p:nvSpPr>
        <p:spPr bwMode="auto">
          <a:xfrm>
            <a:off x="5867400" y="338832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75">
            <a:extLst>
              <a:ext uri="{FF2B5EF4-FFF2-40B4-BE49-F238E27FC236}">
                <a16:creationId xmlns:a16="http://schemas.microsoft.com/office/drawing/2014/main" id="{2A345B66-E4BD-4D63-A5BC-7801B2F32BE4}"/>
              </a:ext>
            </a:extLst>
          </p:cNvPr>
          <p:cNvSpPr txBox="1">
            <a:spLocks noChangeArrowheads="1"/>
          </p:cNvSpPr>
          <p:nvPr/>
        </p:nvSpPr>
        <p:spPr bwMode="auto">
          <a:xfrm>
            <a:off x="7867650" y="350262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76">
            <a:extLst>
              <a:ext uri="{FF2B5EF4-FFF2-40B4-BE49-F238E27FC236}">
                <a16:creationId xmlns:a16="http://schemas.microsoft.com/office/drawing/2014/main" id="{8028D0AE-DEDB-45F6-9365-B3F349134868}"/>
              </a:ext>
            </a:extLst>
          </p:cNvPr>
          <p:cNvSpPr>
            <a:spLocks noChangeShapeType="1"/>
          </p:cNvSpPr>
          <p:nvPr/>
        </p:nvSpPr>
        <p:spPr bwMode="auto">
          <a:xfrm>
            <a:off x="3981450" y="413127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77">
            <a:extLst>
              <a:ext uri="{FF2B5EF4-FFF2-40B4-BE49-F238E27FC236}">
                <a16:creationId xmlns:a16="http://schemas.microsoft.com/office/drawing/2014/main" id="{DCBA8107-E0B1-4A73-83DF-4AB98572B6F7}"/>
              </a:ext>
            </a:extLst>
          </p:cNvPr>
          <p:cNvSpPr>
            <a:spLocks noChangeShapeType="1"/>
          </p:cNvSpPr>
          <p:nvPr/>
        </p:nvSpPr>
        <p:spPr bwMode="auto">
          <a:xfrm>
            <a:off x="3810000" y="4131272"/>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78">
            <a:extLst>
              <a:ext uri="{FF2B5EF4-FFF2-40B4-BE49-F238E27FC236}">
                <a16:creationId xmlns:a16="http://schemas.microsoft.com/office/drawing/2014/main" id="{E8617FCB-8DF1-4184-B879-3EFB8D1BF235}"/>
              </a:ext>
            </a:extLst>
          </p:cNvPr>
          <p:cNvSpPr txBox="1">
            <a:spLocks noChangeArrowheads="1"/>
          </p:cNvSpPr>
          <p:nvPr/>
        </p:nvSpPr>
        <p:spPr bwMode="auto">
          <a:xfrm>
            <a:off x="3810000" y="390267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79">
            <a:extLst>
              <a:ext uri="{FF2B5EF4-FFF2-40B4-BE49-F238E27FC236}">
                <a16:creationId xmlns:a16="http://schemas.microsoft.com/office/drawing/2014/main" id="{FC360FE0-D5AC-45AF-9F02-030D87135ADB}"/>
              </a:ext>
            </a:extLst>
          </p:cNvPr>
          <p:cNvSpPr>
            <a:spLocks noChangeShapeType="1"/>
          </p:cNvSpPr>
          <p:nvPr/>
        </p:nvSpPr>
        <p:spPr bwMode="auto">
          <a:xfrm>
            <a:off x="3981450" y="3102572"/>
            <a:ext cx="0" cy="7429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80">
            <a:extLst>
              <a:ext uri="{FF2B5EF4-FFF2-40B4-BE49-F238E27FC236}">
                <a16:creationId xmlns:a16="http://schemas.microsoft.com/office/drawing/2014/main" id="{6F4C9E95-8F72-4AE6-B12B-91937F66A9D4}"/>
              </a:ext>
            </a:extLst>
          </p:cNvPr>
          <p:cNvSpPr txBox="1">
            <a:spLocks noChangeArrowheads="1"/>
          </p:cNvSpPr>
          <p:nvPr/>
        </p:nvSpPr>
        <p:spPr bwMode="auto">
          <a:xfrm>
            <a:off x="3981450" y="310257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81">
            <a:extLst>
              <a:ext uri="{FF2B5EF4-FFF2-40B4-BE49-F238E27FC236}">
                <a16:creationId xmlns:a16="http://schemas.microsoft.com/office/drawing/2014/main" id="{83095FD5-EFB4-4E46-BFDC-81A896EB4B8F}"/>
              </a:ext>
            </a:extLst>
          </p:cNvPr>
          <p:cNvSpPr txBox="1">
            <a:spLocks noChangeArrowheads="1"/>
          </p:cNvSpPr>
          <p:nvPr/>
        </p:nvSpPr>
        <p:spPr bwMode="auto">
          <a:xfrm>
            <a:off x="5695950" y="4702772"/>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82">
            <a:extLst>
              <a:ext uri="{FF2B5EF4-FFF2-40B4-BE49-F238E27FC236}">
                <a16:creationId xmlns:a16="http://schemas.microsoft.com/office/drawing/2014/main" id="{EC4D3AC7-C994-4543-8804-6725A9CF3A29}"/>
              </a:ext>
            </a:extLst>
          </p:cNvPr>
          <p:cNvSpPr txBox="1">
            <a:spLocks noChangeArrowheads="1"/>
          </p:cNvSpPr>
          <p:nvPr/>
        </p:nvSpPr>
        <p:spPr bwMode="auto">
          <a:xfrm>
            <a:off x="3581400" y="4702772"/>
            <a:ext cx="685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Continental Congress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83">
            <a:extLst>
              <a:ext uri="{FF2B5EF4-FFF2-40B4-BE49-F238E27FC236}">
                <a16:creationId xmlns:a16="http://schemas.microsoft.com/office/drawing/2014/main" id="{96F26496-7E87-4DB7-B9C9-95DDD03133D2}"/>
              </a:ext>
            </a:extLst>
          </p:cNvPr>
          <p:cNvSpPr txBox="1">
            <a:spLocks noChangeArrowheads="1"/>
          </p:cNvSpPr>
          <p:nvPr/>
        </p:nvSpPr>
        <p:spPr bwMode="auto">
          <a:xfrm>
            <a:off x="5181600" y="4702772"/>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84">
            <a:extLst>
              <a:ext uri="{FF2B5EF4-FFF2-40B4-BE49-F238E27FC236}">
                <a16:creationId xmlns:a16="http://schemas.microsoft.com/office/drawing/2014/main" id="{D42046D2-D886-41C7-B3DB-16DABD8CB7D9}"/>
              </a:ext>
            </a:extLst>
          </p:cNvPr>
          <p:cNvSpPr txBox="1">
            <a:spLocks noChangeArrowheads="1"/>
          </p:cNvSpPr>
          <p:nvPr/>
        </p:nvSpPr>
        <p:spPr bwMode="auto">
          <a:xfrm>
            <a:off x="7810500" y="4702772"/>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85">
            <a:extLst>
              <a:ext uri="{FF2B5EF4-FFF2-40B4-BE49-F238E27FC236}">
                <a16:creationId xmlns:a16="http://schemas.microsoft.com/office/drawing/2014/main" id="{5965A642-50B3-4DC0-B640-8B509084CFB3}"/>
              </a:ext>
            </a:extLst>
          </p:cNvPr>
          <p:cNvSpPr>
            <a:spLocks noChangeShapeType="1"/>
          </p:cNvSpPr>
          <p:nvPr/>
        </p:nvSpPr>
        <p:spPr bwMode="auto">
          <a:xfrm>
            <a:off x="9010650" y="4474172"/>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86">
            <a:extLst>
              <a:ext uri="{FF2B5EF4-FFF2-40B4-BE49-F238E27FC236}">
                <a16:creationId xmlns:a16="http://schemas.microsoft.com/office/drawing/2014/main" id="{10062C3D-8122-44B2-B7B6-1A0BE01FCB28}"/>
              </a:ext>
            </a:extLst>
          </p:cNvPr>
          <p:cNvSpPr txBox="1">
            <a:spLocks noChangeArrowheads="1"/>
          </p:cNvSpPr>
          <p:nvPr/>
        </p:nvSpPr>
        <p:spPr bwMode="auto">
          <a:xfrm>
            <a:off x="8610600" y="4474172"/>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87">
            <a:extLst>
              <a:ext uri="{FF2B5EF4-FFF2-40B4-BE49-F238E27FC236}">
                <a16:creationId xmlns:a16="http://schemas.microsoft.com/office/drawing/2014/main" id="{19BFFB5E-71B8-4C2F-8434-69CCD4665350}"/>
              </a:ext>
            </a:extLst>
          </p:cNvPr>
          <p:cNvSpPr txBox="1">
            <a:spLocks noChangeArrowheads="1"/>
          </p:cNvSpPr>
          <p:nvPr/>
        </p:nvSpPr>
        <p:spPr bwMode="auto">
          <a:xfrm>
            <a:off x="9067800" y="4474172"/>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8" name="Picture 88">
            <a:extLst>
              <a:ext uri="{FF2B5EF4-FFF2-40B4-BE49-F238E27FC236}">
                <a16:creationId xmlns:a16="http://schemas.microsoft.com/office/drawing/2014/main" id="{9FDF7550-0FE3-4A74-B3DA-104390575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2100" y="4702772"/>
            <a:ext cx="392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9" name="Picture 89">
            <a:extLst>
              <a:ext uri="{FF2B5EF4-FFF2-40B4-BE49-F238E27FC236}">
                <a16:creationId xmlns:a16="http://schemas.microsoft.com/office/drawing/2014/main" id="{6FF55221-7F98-4177-9F3D-5477FB505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850" y="4702772"/>
            <a:ext cx="4032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0" name="Line 90">
            <a:extLst>
              <a:ext uri="{FF2B5EF4-FFF2-40B4-BE49-F238E27FC236}">
                <a16:creationId xmlns:a16="http://schemas.microsoft.com/office/drawing/2014/main" id="{814C78E7-8B11-475C-9934-DB0FD485D003}"/>
              </a:ext>
            </a:extLst>
          </p:cNvPr>
          <p:cNvSpPr>
            <a:spLocks noChangeShapeType="1"/>
          </p:cNvSpPr>
          <p:nvPr/>
        </p:nvSpPr>
        <p:spPr bwMode="auto">
          <a:xfrm>
            <a:off x="3067050" y="413127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91">
            <a:extLst>
              <a:ext uri="{FF2B5EF4-FFF2-40B4-BE49-F238E27FC236}">
                <a16:creationId xmlns:a16="http://schemas.microsoft.com/office/drawing/2014/main" id="{92D949DC-9BE2-4238-9F11-C75AF8F535E1}"/>
              </a:ext>
            </a:extLst>
          </p:cNvPr>
          <p:cNvSpPr>
            <a:spLocks noChangeShapeType="1"/>
          </p:cNvSpPr>
          <p:nvPr/>
        </p:nvSpPr>
        <p:spPr bwMode="auto">
          <a:xfrm>
            <a:off x="2895600" y="4131272"/>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92">
            <a:extLst>
              <a:ext uri="{FF2B5EF4-FFF2-40B4-BE49-F238E27FC236}">
                <a16:creationId xmlns:a16="http://schemas.microsoft.com/office/drawing/2014/main" id="{E4E4EF1C-70F4-4C15-B2FC-37AF20796680}"/>
              </a:ext>
            </a:extLst>
          </p:cNvPr>
          <p:cNvSpPr txBox="1">
            <a:spLocks noChangeArrowheads="1"/>
          </p:cNvSpPr>
          <p:nvPr/>
        </p:nvSpPr>
        <p:spPr bwMode="auto">
          <a:xfrm>
            <a:off x="2895600" y="390267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1529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93">
            <a:extLst>
              <a:ext uri="{FF2B5EF4-FFF2-40B4-BE49-F238E27FC236}">
                <a16:creationId xmlns:a16="http://schemas.microsoft.com/office/drawing/2014/main" id="{C709072C-3A0C-4128-B7E9-FF22BC9E5809}"/>
              </a:ext>
            </a:extLst>
          </p:cNvPr>
          <p:cNvSpPr>
            <a:spLocks noChangeShapeType="1"/>
          </p:cNvSpPr>
          <p:nvPr/>
        </p:nvSpPr>
        <p:spPr bwMode="auto">
          <a:xfrm>
            <a:off x="3067050" y="3102572"/>
            <a:ext cx="0" cy="7429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94">
            <a:extLst>
              <a:ext uri="{FF2B5EF4-FFF2-40B4-BE49-F238E27FC236}">
                <a16:creationId xmlns:a16="http://schemas.microsoft.com/office/drawing/2014/main" id="{F0B68FEB-0ECF-4C70-96BA-54C125F3B14D}"/>
              </a:ext>
            </a:extLst>
          </p:cNvPr>
          <p:cNvSpPr txBox="1">
            <a:spLocks noChangeArrowheads="1"/>
          </p:cNvSpPr>
          <p:nvPr/>
        </p:nvSpPr>
        <p:spPr bwMode="auto">
          <a:xfrm>
            <a:off x="3067050" y="310257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490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95">
            <a:extLst>
              <a:ext uri="{FF2B5EF4-FFF2-40B4-BE49-F238E27FC236}">
                <a16:creationId xmlns:a16="http://schemas.microsoft.com/office/drawing/2014/main" id="{DFFC3743-721C-4293-ABD7-FF0D6DC072A6}"/>
              </a:ext>
            </a:extLst>
          </p:cNvPr>
          <p:cNvSpPr>
            <a:spLocks noChangeShapeType="1"/>
          </p:cNvSpPr>
          <p:nvPr/>
        </p:nvSpPr>
        <p:spPr bwMode="auto">
          <a:xfrm flipH="1">
            <a:off x="7867650" y="3502622"/>
            <a:ext cx="14859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96">
            <a:extLst>
              <a:ext uri="{FF2B5EF4-FFF2-40B4-BE49-F238E27FC236}">
                <a16:creationId xmlns:a16="http://schemas.microsoft.com/office/drawing/2014/main" id="{58D441BF-EDF8-4883-85F9-00E5D38ECEA2}"/>
              </a:ext>
            </a:extLst>
          </p:cNvPr>
          <p:cNvSpPr>
            <a:spLocks noChangeShapeType="1"/>
          </p:cNvSpPr>
          <p:nvPr/>
        </p:nvSpPr>
        <p:spPr bwMode="auto">
          <a:xfrm>
            <a:off x="7867650" y="3502622"/>
            <a:ext cx="0" cy="5143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97">
            <a:extLst>
              <a:ext uri="{FF2B5EF4-FFF2-40B4-BE49-F238E27FC236}">
                <a16:creationId xmlns:a16="http://schemas.microsoft.com/office/drawing/2014/main" id="{F53C7DF4-91FC-4D59-9F2E-B9B4F6BEB67B}"/>
              </a:ext>
            </a:extLst>
          </p:cNvPr>
          <p:cNvSpPr>
            <a:spLocks noChangeShapeType="1"/>
          </p:cNvSpPr>
          <p:nvPr/>
        </p:nvSpPr>
        <p:spPr bwMode="auto">
          <a:xfrm>
            <a:off x="8496300" y="3502622"/>
            <a:ext cx="0" cy="5715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98">
            <a:extLst>
              <a:ext uri="{FF2B5EF4-FFF2-40B4-BE49-F238E27FC236}">
                <a16:creationId xmlns:a16="http://schemas.microsoft.com/office/drawing/2014/main" id="{AB784C24-F2DA-4A1F-AB49-47A6CB3D89AC}"/>
              </a:ext>
            </a:extLst>
          </p:cNvPr>
          <p:cNvSpPr txBox="1">
            <a:spLocks noChangeArrowheads="1"/>
          </p:cNvSpPr>
          <p:nvPr/>
        </p:nvSpPr>
        <p:spPr bwMode="auto">
          <a:xfrm>
            <a:off x="8496300" y="3502622"/>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99">
            <a:extLst>
              <a:ext uri="{FF2B5EF4-FFF2-40B4-BE49-F238E27FC236}">
                <a16:creationId xmlns:a16="http://schemas.microsoft.com/office/drawing/2014/main" id="{061253A1-2493-4268-A172-364767800301}"/>
              </a:ext>
            </a:extLst>
          </p:cNvPr>
          <p:cNvSpPr txBox="1">
            <a:spLocks noChangeArrowheads="1"/>
          </p:cNvSpPr>
          <p:nvPr/>
        </p:nvSpPr>
        <p:spPr bwMode="auto">
          <a:xfrm>
            <a:off x="2561067" y="4702160"/>
            <a:ext cx="1011966" cy="1412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Diet of Spires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Protest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Protestants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Catholics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Ferdinand &amp; Charles V</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dirty="0">
                <a:ln>
                  <a:noFill/>
                </a:ln>
                <a:solidFill>
                  <a:srgbClr val="FF0000"/>
                </a:solidFill>
                <a:effectLst/>
                <a:latin typeface="Arial Narrow" panose="020B0606020202030204" pitchFamily="34" charset="0"/>
              </a:rPr>
              <a:t>Princes protest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0" name="Picture 100" descr="Church-and-State-web[1]">
            <a:extLst>
              <a:ext uri="{FF2B5EF4-FFF2-40B4-BE49-F238E27FC236}">
                <a16:creationId xmlns:a16="http://schemas.microsoft.com/office/drawing/2014/main" id="{60D45FA7-3B6E-4974-84D6-6330861C4F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252" y="5909780"/>
            <a:ext cx="54927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1" name="Text Box 101">
            <a:extLst>
              <a:ext uri="{FF2B5EF4-FFF2-40B4-BE49-F238E27FC236}">
                <a16:creationId xmlns:a16="http://schemas.microsoft.com/office/drawing/2014/main" id="{0E229536-00A5-4052-8B9F-A42B023E8BA9}"/>
              </a:ext>
            </a:extLst>
          </p:cNvPr>
          <p:cNvSpPr txBox="1">
            <a:spLocks noChangeArrowheads="1"/>
          </p:cNvSpPr>
          <p:nvPr/>
        </p:nvSpPr>
        <p:spPr bwMode="auto">
          <a:xfrm>
            <a:off x="9067800" y="5274271"/>
            <a:ext cx="685800" cy="1357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Protestants &amp; Trump</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b="1" dirty="0">
              <a:solidFill>
                <a:srgbClr val="000000"/>
              </a:solidFill>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Arial Narrow" panose="020B0606020202030204" pitchFamily="34" charset="0"/>
            </a:endParaRPr>
          </a:p>
          <a:p>
            <a:pPr algn="ctr"/>
            <a:endParaRPr lang="en-US" sz="1200" b="1" i="1" dirty="0">
              <a:solidFill>
                <a:srgbClr val="FF0000"/>
              </a:solidFill>
              <a:latin typeface="Arial Narrow" panose="020B0606020202030204" pitchFamily="34" charset="0"/>
            </a:endParaRPr>
          </a:p>
          <a:p>
            <a:pPr algn="ctr"/>
            <a:r>
              <a:rPr lang="en-US" sz="1200" b="1" i="1" dirty="0">
                <a:solidFill>
                  <a:srgbClr val="FF0000"/>
                </a:solidFill>
                <a:latin typeface="Arial Narrow" panose="020B0606020202030204" pitchFamily="34" charset="0"/>
              </a:rPr>
              <a:t>We protest</a:t>
            </a:r>
            <a:endParaRPr lang="en-US" sz="1200" dirty="0">
              <a:solidFill>
                <a:srgbClr val="FF0000"/>
              </a:solidFill>
              <a:latin typeface="Arial Narrow" panose="020B0606020202030204" pitchFamily="34" charset="0"/>
            </a:endParaRPr>
          </a:p>
          <a:p>
            <a:r>
              <a:rPr lang="en-US" dirty="0"/>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2" name="Picture 102" descr="Church-and-State-web[1]">
            <a:extLst>
              <a:ext uri="{FF2B5EF4-FFF2-40B4-BE49-F238E27FC236}">
                <a16:creationId xmlns:a16="http://schemas.microsoft.com/office/drawing/2014/main" id="{6639E5FC-1EC1-4C75-8010-83D5D760B2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6062" y="5660529"/>
            <a:ext cx="54927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3" name="Text Box 104">
            <a:extLst>
              <a:ext uri="{FF2B5EF4-FFF2-40B4-BE49-F238E27FC236}">
                <a16:creationId xmlns:a16="http://schemas.microsoft.com/office/drawing/2014/main" id="{56C9988B-A4EB-4EB2-AFB9-CE1768DD300D}"/>
              </a:ext>
            </a:extLst>
          </p:cNvPr>
          <p:cNvSpPr txBox="1">
            <a:spLocks noChangeArrowheads="1"/>
          </p:cNvSpPr>
          <p:nvPr/>
        </p:nvSpPr>
        <p:spPr bwMode="auto">
          <a:xfrm>
            <a:off x="1952625" y="4097397"/>
            <a:ext cx="7143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182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fltVal val="0"/>
                                          </p:val>
                                        </p:tav>
                                        <p:tav tm="100000">
                                          <p:val>
                                            <p:strVal val="#ppt_w"/>
                                          </p:val>
                                        </p:tav>
                                      </p:tavLst>
                                    </p:anim>
                                    <p:anim calcmode="lin" valueType="num">
                                      <p:cBhvr>
                                        <p:cTn id="68" dur="1000" fill="hold"/>
                                        <p:tgtEl>
                                          <p:spTgt spid="12"/>
                                        </p:tgtEl>
                                        <p:attrNameLst>
                                          <p:attrName>ppt_h</p:attrName>
                                        </p:attrNameLst>
                                      </p:cBhvr>
                                      <p:tavLst>
                                        <p:tav tm="0">
                                          <p:val>
                                            <p:fltVal val="0"/>
                                          </p:val>
                                        </p:tav>
                                        <p:tav tm="100000">
                                          <p:val>
                                            <p:strVal val="#ppt_h"/>
                                          </p:val>
                                        </p:tav>
                                      </p:tavLst>
                                    </p:anim>
                                    <p:anim calcmode="lin" valueType="num">
                                      <p:cBhvr>
                                        <p:cTn id="69" dur="1000" fill="hold"/>
                                        <p:tgtEl>
                                          <p:spTgt spid="12"/>
                                        </p:tgtEl>
                                        <p:attrNameLst>
                                          <p:attrName>style.rotation</p:attrName>
                                        </p:attrNameLst>
                                      </p:cBhvr>
                                      <p:tavLst>
                                        <p:tav tm="0">
                                          <p:val>
                                            <p:fltVal val="90"/>
                                          </p:val>
                                        </p:tav>
                                        <p:tav tm="100000">
                                          <p:val>
                                            <p:fltVal val="0"/>
                                          </p:val>
                                        </p:tav>
                                      </p:tavLst>
                                    </p:anim>
                                    <p:animEffect transition="in" filter="fade">
                                      <p:cBhvr>
                                        <p:cTn id="70" dur="1000"/>
                                        <p:tgtEl>
                                          <p:spTgt spid="1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style.rotation</p:attrName>
                                        </p:attrNameLst>
                                      </p:cBhvr>
                                      <p:tavLst>
                                        <p:tav tm="0">
                                          <p:val>
                                            <p:fltVal val="90"/>
                                          </p:val>
                                        </p:tav>
                                        <p:tav tm="100000">
                                          <p:val>
                                            <p:fltVal val="0"/>
                                          </p:val>
                                        </p:tav>
                                      </p:tavLst>
                                    </p:anim>
                                    <p:animEffect transition="in" filter="fade">
                                      <p:cBhvr>
                                        <p:cTn id="76" dur="1000"/>
                                        <p:tgtEl>
                                          <p:spTgt spid="13"/>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fltVal val="0"/>
                                          </p:val>
                                        </p:tav>
                                        <p:tav tm="100000">
                                          <p:val>
                                            <p:strVal val="#ppt_w"/>
                                          </p:val>
                                        </p:tav>
                                      </p:tavLst>
                                    </p:anim>
                                    <p:anim calcmode="lin" valueType="num">
                                      <p:cBhvr>
                                        <p:cTn id="92" dur="1000" fill="hold"/>
                                        <p:tgtEl>
                                          <p:spTgt spid="16"/>
                                        </p:tgtEl>
                                        <p:attrNameLst>
                                          <p:attrName>ppt_h</p:attrName>
                                        </p:attrNameLst>
                                      </p:cBhvr>
                                      <p:tavLst>
                                        <p:tav tm="0">
                                          <p:val>
                                            <p:fltVal val="0"/>
                                          </p:val>
                                        </p:tav>
                                        <p:tav tm="100000">
                                          <p:val>
                                            <p:strVal val="#ppt_h"/>
                                          </p:val>
                                        </p:tav>
                                      </p:tavLst>
                                    </p:anim>
                                    <p:anim calcmode="lin" valueType="num">
                                      <p:cBhvr>
                                        <p:cTn id="93" dur="1000" fill="hold"/>
                                        <p:tgtEl>
                                          <p:spTgt spid="16"/>
                                        </p:tgtEl>
                                        <p:attrNameLst>
                                          <p:attrName>style.rotation</p:attrName>
                                        </p:attrNameLst>
                                      </p:cBhvr>
                                      <p:tavLst>
                                        <p:tav tm="0">
                                          <p:val>
                                            <p:fltVal val="90"/>
                                          </p:val>
                                        </p:tav>
                                        <p:tav tm="100000">
                                          <p:val>
                                            <p:fltVal val="0"/>
                                          </p:val>
                                        </p:tav>
                                      </p:tavLst>
                                    </p:anim>
                                    <p:animEffect transition="in" filter="fade">
                                      <p:cBhvr>
                                        <p:cTn id="94" dur="1000"/>
                                        <p:tgtEl>
                                          <p:spTgt spid="16"/>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1000" fill="hold"/>
                                        <p:tgtEl>
                                          <p:spTgt spid="17"/>
                                        </p:tgtEl>
                                        <p:attrNameLst>
                                          <p:attrName>ppt_w</p:attrName>
                                        </p:attrNameLst>
                                      </p:cBhvr>
                                      <p:tavLst>
                                        <p:tav tm="0">
                                          <p:val>
                                            <p:fltVal val="0"/>
                                          </p:val>
                                        </p:tav>
                                        <p:tav tm="100000">
                                          <p:val>
                                            <p:strVal val="#ppt_w"/>
                                          </p:val>
                                        </p:tav>
                                      </p:tavLst>
                                    </p:anim>
                                    <p:anim calcmode="lin" valueType="num">
                                      <p:cBhvr>
                                        <p:cTn id="98" dur="1000" fill="hold"/>
                                        <p:tgtEl>
                                          <p:spTgt spid="17"/>
                                        </p:tgtEl>
                                        <p:attrNameLst>
                                          <p:attrName>ppt_h</p:attrName>
                                        </p:attrNameLst>
                                      </p:cBhvr>
                                      <p:tavLst>
                                        <p:tav tm="0">
                                          <p:val>
                                            <p:fltVal val="0"/>
                                          </p:val>
                                        </p:tav>
                                        <p:tav tm="100000">
                                          <p:val>
                                            <p:strVal val="#ppt_h"/>
                                          </p:val>
                                        </p:tav>
                                      </p:tavLst>
                                    </p:anim>
                                    <p:anim calcmode="lin" valueType="num">
                                      <p:cBhvr>
                                        <p:cTn id="99" dur="1000" fill="hold"/>
                                        <p:tgtEl>
                                          <p:spTgt spid="17"/>
                                        </p:tgtEl>
                                        <p:attrNameLst>
                                          <p:attrName>style.rotation</p:attrName>
                                        </p:attrNameLst>
                                      </p:cBhvr>
                                      <p:tavLst>
                                        <p:tav tm="0">
                                          <p:val>
                                            <p:fltVal val="90"/>
                                          </p:val>
                                        </p:tav>
                                        <p:tav tm="100000">
                                          <p:val>
                                            <p:fltVal val="0"/>
                                          </p:val>
                                        </p:tav>
                                      </p:tavLst>
                                    </p:anim>
                                    <p:animEffect transition="in" filter="fade">
                                      <p:cBhvr>
                                        <p:cTn id="100" dur="1000"/>
                                        <p:tgtEl>
                                          <p:spTgt spid="1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1000" fill="hold"/>
                                        <p:tgtEl>
                                          <p:spTgt spid="19"/>
                                        </p:tgtEl>
                                        <p:attrNameLst>
                                          <p:attrName>ppt_w</p:attrName>
                                        </p:attrNameLst>
                                      </p:cBhvr>
                                      <p:tavLst>
                                        <p:tav tm="0">
                                          <p:val>
                                            <p:fltVal val="0"/>
                                          </p:val>
                                        </p:tav>
                                        <p:tav tm="100000">
                                          <p:val>
                                            <p:strVal val="#ppt_w"/>
                                          </p:val>
                                        </p:tav>
                                      </p:tavLst>
                                    </p:anim>
                                    <p:anim calcmode="lin" valueType="num">
                                      <p:cBhvr>
                                        <p:cTn id="110" dur="1000" fill="hold"/>
                                        <p:tgtEl>
                                          <p:spTgt spid="19"/>
                                        </p:tgtEl>
                                        <p:attrNameLst>
                                          <p:attrName>ppt_h</p:attrName>
                                        </p:attrNameLst>
                                      </p:cBhvr>
                                      <p:tavLst>
                                        <p:tav tm="0">
                                          <p:val>
                                            <p:fltVal val="0"/>
                                          </p:val>
                                        </p:tav>
                                        <p:tav tm="100000">
                                          <p:val>
                                            <p:strVal val="#ppt_h"/>
                                          </p:val>
                                        </p:tav>
                                      </p:tavLst>
                                    </p:anim>
                                    <p:anim calcmode="lin" valueType="num">
                                      <p:cBhvr>
                                        <p:cTn id="111" dur="1000" fill="hold"/>
                                        <p:tgtEl>
                                          <p:spTgt spid="19"/>
                                        </p:tgtEl>
                                        <p:attrNameLst>
                                          <p:attrName>style.rotation</p:attrName>
                                        </p:attrNameLst>
                                      </p:cBhvr>
                                      <p:tavLst>
                                        <p:tav tm="0">
                                          <p:val>
                                            <p:fltVal val="90"/>
                                          </p:val>
                                        </p:tav>
                                        <p:tav tm="100000">
                                          <p:val>
                                            <p:fltVal val="0"/>
                                          </p:val>
                                        </p:tav>
                                      </p:tavLst>
                                    </p:anim>
                                    <p:animEffect transition="in" filter="fade">
                                      <p:cBhvr>
                                        <p:cTn id="112" dur="1000"/>
                                        <p:tgtEl>
                                          <p:spTgt spid="19"/>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1000" fill="hold"/>
                                        <p:tgtEl>
                                          <p:spTgt spid="20"/>
                                        </p:tgtEl>
                                        <p:attrNameLst>
                                          <p:attrName>ppt_w</p:attrName>
                                        </p:attrNameLst>
                                      </p:cBhvr>
                                      <p:tavLst>
                                        <p:tav tm="0">
                                          <p:val>
                                            <p:fltVal val="0"/>
                                          </p:val>
                                        </p:tav>
                                        <p:tav tm="100000">
                                          <p:val>
                                            <p:strVal val="#ppt_w"/>
                                          </p:val>
                                        </p:tav>
                                      </p:tavLst>
                                    </p:anim>
                                    <p:anim calcmode="lin" valueType="num">
                                      <p:cBhvr>
                                        <p:cTn id="116" dur="1000" fill="hold"/>
                                        <p:tgtEl>
                                          <p:spTgt spid="20"/>
                                        </p:tgtEl>
                                        <p:attrNameLst>
                                          <p:attrName>ppt_h</p:attrName>
                                        </p:attrNameLst>
                                      </p:cBhvr>
                                      <p:tavLst>
                                        <p:tav tm="0">
                                          <p:val>
                                            <p:fltVal val="0"/>
                                          </p:val>
                                        </p:tav>
                                        <p:tav tm="100000">
                                          <p:val>
                                            <p:strVal val="#ppt_h"/>
                                          </p:val>
                                        </p:tav>
                                      </p:tavLst>
                                    </p:anim>
                                    <p:anim calcmode="lin" valueType="num">
                                      <p:cBhvr>
                                        <p:cTn id="117" dur="1000" fill="hold"/>
                                        <p:tgtEl>
                                          <p:spTgt spid="20"/>
                                        </p:tgtEl>
                                        <p:attrNameLst>
                                          <p:attrName>style.rotation</p:attrName>
                                        </p:attrNameLst>
                                      </p:cBhvr>
                                      <p:tavLst>
                                        <p:tav tm="0">
                                          <p:val>
                                            <p:fltVal val="90"/>
                                          </p:val>
                                        </p:tav>
                                        <p:tav tm="100000">
                                          <p:val>
                                            <p:fltVal val="0"/>
                                          </p:val>
                                        </p:tav>
                                      </p:tavLst>
                                    </p:anim>
                                    <p:animEffect transition="in" filter="fade">
                                      <p:cBhvr>
                                        <p:cTn id="118" dur="1000"/>
                                        <p:tgtEl>
                                          <p:spTgt spid="20"/>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1000" fill="hold"/>
                                        <p:tgtEl>
                                          <p:spTgt spid="21"/>
                                        </p:tgtEl>
                                        <p:attrNameLst>
                                          <p:attrName>ppt_w</p:attrName>
                                        </p:attrNameLst>
                                      </p:cBhvr>
                                      <p:tavLst>
                                        <p:tav tm="0">
                                          <p:val>
                                            <p:fltVal val="0"/>
                                          </p:val>
                                        </p:tav>
                                        <p:tav tm="100000">
                                          <p:val>
                                            <p:strVal val="#ppt_w"/>
                                          </p:val>
                                        </p:tav>
                                      </p:tavLst>
                                    </p:anim>
                                    <p:anim calcmode="lin" valueType="num">
                                      <p:cBhvr>
                                        <p:cTn id="122" dur="1000" fill="hold"/>
                                        <p:tgtEl>
                                          <p:spTgt spid="21"/>
                                        </p:tgtEl>
                                        <p:attrNameLst>
                                          <p:attrName>ppt_h</p:attrName>
                                        </p:attrNameLst>
                                      </p:cBhvr>
                                      <p:tavLst>
                                        <p:tav tm="0">
                                          <p:val>
                                            <p:fltVal val="0"/>
                                          </p:val>
                                        </p:tav>
                                        <p:tav tm="100000">
                                          <p:val>
                                            <p:strVal val="#ppt_h"/>
                                          </p:val>
                                        </p:tav>
                                      </p:tavLst>
                                    </p:anim>
                                    <p:anim calcmode="lin" valueType="num">
                                      <p:cBhvr>
                                        <p:cTn id="123" dur="1000" fill="hold"/>
                                        <p:tgtEl>
                                          <p:spTgt spid="21"/>
                                        </p:tgtEl>
                                        <p:attrNameLst>
                                          <p:attrName>style.rotation</p:attrName>
                                        </p:attrNameLst>
                                      </p:cBhvr>
                                      <p:tavLst>
                                        <p:tav tm="0">
                                          <p:val>
                                            <p:fltVal val="90"/>
                                          </p:val>
                                        </p:tav>
                                        <p:tav tm="100000">
                                          <p:val>
                                            <p:fltVal val="0"/>
                                          </p:val>
                                        </p:tav>
                                      </p:tavLst>
                                    </p:anim>
                                    <p:animEffect transition="in" filter="fade">
                                      <p:cBhvr>
                                        <p:cTn id="124" dur="1000"/>
                                        <p:tgtEl>
                                          <p:spTgt spid="21"/>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1000" fill="hold"/>
                                        <p:tgtEl>
                                          <p:spTgt spid="22"/>
                                        </p:tgtEl>
                                        <p:attrNameLst>
                                          <p:attrName>ppt_w</p:attrName>
                                        </p:attrNameLst>
                                      </p:cBhvr>
                                      <p:tavLst>
                                        <p:tav tm="0">
                                          <p:val>
                                            <p:fltVal val="0"/>
                                          </p:val>
                                        </p:tav>
                                        <p:tav tm="100000">
                                          <p:val>
                                            <p:strVal val="#ppt_w"/>
                                          </p:val>
                                        </p:tav>
                                      </p:tavLst>
                                    </p:anim>
                                    <p:anim calcmode="lin" valueType="num">
                                      <p:cBhvr>
                                        <p:cTn id="128" dur="1000" fill="hold"/>
                                        <p:tgtEl>
                                          <p:spTgt spid="22"/>
                                        </p:tgtEl>
                                        <p:attrNameLst>
                                          <p:attrName>ppt_h</p:attrName>
                                        </p:attrNameLst>
                                      </p:cBhvr>
                                      <p:tavLst>
                                        <p:tav tm="0">
                                          <p:val>
                                            <p:fltVal val="0"/>
                                          </p:val>
                                        </p:tav>
                                        <p:tav tm="100000">
                                          <p:val>
                                            <p:strVal val="#ppt_h"/>
                                          </p:val>
                                        </p:tav>
                                      </p:tavLst>
                                    </p:anim>
                                    <p:anim calcmode="lin" valueType="num">
                                      <p:cBhvr>
                                        <p:cTn id="129" dur="1000" fill="hold"/>
                                        <p:tgtEl>
                                          <p:spTgt spid="22"/>
                                        </p:tgtEl>
                                        <p:attrNameLst>
                                          <p:attrName>style.rotation</p:attrName>
                                        </p:attrNameLst>
                                      </p:cBhvr>
                                      <p:tavLst>
                                        <p:tav tm="0">
                                          <p:val>
                                            <p:fltVal val="90"/>
                                          </p:val>
                                        </p:tav>
                                        <p:tav tm="100000">
                                          <p:val>
                                            <p:fltVal val="0"/>
                                          </p:val>
                                        </p:tav>
                                      </p:tavLst>
                                    </p:anim>
                                    <p:animEffect transition="in" filter="fade">
                                      <p:cBhvr>
                                        <p:cTn id="130" dur="1000"/>
                                        <p:tgtEl>
                                          <p:spTgt spid="22"/>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1000" fill="hold"/>
                                        <p:tgtEl>
                                          <p:spTgt spid="23"/>
                                        </p:tgtEl>
                                        <p:attrNameLst>
                                          <p:attrName>ppt_w</p:attrName>
                                        </p:attrNameLst>
                                      </p:cBhvr>
                                      <p:tavLst>
                                        <p:tav tm="0">
                                          <p:val>
                                            <p:fltVal val="0"/>
                                          </p:val>
                                        </p:tav>
                                        <p:tav tm="100000">
                                          <p:val>
                                            <p:strVal val="#ppt_w"/>
                                          </p:val>
                                        </p:tav>
                                      </p:tavLst>
                                    </p:anim>
                                    <p:anim calcmode="lin" valueType="num">
                                      <p:cBhvr>
                                        <p:cTn id="134" dur="1000" fill="hold"/>
                                        <p:tgtEl>
                                          <p:spTgt spid="23"/>
                                        </p:tgtEl>
                                        <p:attrNameLst>
                                          <p:attrName>ppt_h</p:attrName>
                                        </p:attrNameLst>
                                      </p:cBhvr>
                                      <p:tavLst>
                                        <p:tav tm="0">
                                          <p:val>
                                            <p:fltVal val="0"/>
                                          </p:val>
                                        </p:tav>
                                        <p:tav tm="100000">
                                          <p:val>
                                            <p:strVal val="#ppt_h"/>
                                          </p:val>
                                        </p:tav>
                                      </p:tavLst>
                                    </p:anim>
                                    <p:anim calcmode="lin" valueType="num">
                                      <p:cBhvr>
                                        <p:cTn id="135" dur="1000" fill="hold"/>
                                        <p:tgtEl>
                                          <p:spTgt spid="23"/>
                                        </p:tgtEl>
                                        <p:attrNameLst>
                                          <p:attrName>style.rotation</p:attrName>
                                        </p:attrNameLst>
                                      </p:cBhvr>
                                      <p:tavLst>
                                        <p:tav tm="0">
                                          <p:val>
                                            <p:fltVal val="90"/>
                                          </p:val>
                                        </p:tav>
                                        <p:tav tm="100000">
                                          <p:val>
                                            <p:fltVal val="0"/>
                                          </p:val>
                                        </p:tav>
                                      </p:tavLst>
                                    </p:anim>
                                    <p:animEffect transition="in" filter="fade">
                                      <p:cBhvr>
                                        <p:cTn id="136" dur="1000"/>
                                        <p:tgtEl>
                                          <p:spTgt spid="2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p:cTn id="139" dur="1000" fill="hold"/>
                                        <p:tgtEl>
                                          <p:spTgt spid="24"/>
                                        </p:tgtEl>
                                        <p:attrNameLst>
                                          <p:attrName>ppt_w</p:attrName>
                                        </p:attrNameLst>
                                      </p:cBhvr>
                                      <p:tavLst>
                                        <p:tav tm="0">
                                          <p:val>
                                            <p:fltVal val="0"/>
                                          </p:val>
                                        </p:tav>
                                        <p:tav tm="100000">
                                          <p:val>
                                            <p:strVal val="#ppt_w"/>
                                          </p:val>
                                        </p:tav>
                                      </p:tavLst>
                                    </p:anim>
                                    <p:anim calcmode="lin" valueType="num">
                                      <p:cBhvr>
                                        <p:cTn id="140" dur="1000" fill="hold"/>
                                        <p:tgtEl>
                                          <p:spTgt spid="24"/>
                                        </p:tgtEl>
                                        <p:attrNameLst>
                                          <p:attrName>ppt_h</p:attrName>
                                        </p:attrNameLst>
                                      </p:cBhvr>
                                      <p:tavLst>
                                        <p:tav tm="0">
                                          <p:val>
                                            <p:fltVal val="0"/>
                                          </p:val>
                                        </p:tav>
                                        <p:tav tm="100000">
                                          <p:val>
                                            <p:strVal val="#ppt_h"/>
                                          </p:val>
                                        </p:tav>
                                      </p:tavLst>
                                    </p:anim>
                                    <p:anim calcmode="lin" valueType="num">
                                      <p:cBhvr>
                                        <p:cTn id="141" dur="1000" fill="hold"/>
                                        <p:tgtEl>
                                          <p:spTgt spid="24"/>
                                        </p:tgtEl>
                                        <p:attrNameLst>
                                          <p:attrName>style.rotation</p:attrName>
                                        </p:attrNameLst>
                                      </p:cBhvr>
                                      <p:tavLst>
                                        <p:tav tm="0">
                                          <p:val>
                                            <p:fltVal val="90"/>
                                          </p:val>
                                        </p:tav>
                                        <p:tav tm="100000">
                                          <p:val>
                                            <p:fltVal val="0"/>
                                          </p:val>
                                        </p:tav>
                                      </p:tavLst>
                                    </p:anim>
                                    <p:animEffect transition="in" filter="fade">
                                      <p:cBhvr>
                                        <p:cTn id="142" dur="1000"/>
                                        <p:tgtEl>
                                          <p:spTgt spid="24"/>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p:cTn id="145" dur="1000" fill="hold"/>
                                        <p:tgtEl>
                                          <p:spTgt spid="25"/>
                                        </p:tgtEl>
                                        <p:attrNameLst>
                                          <p:attrName>ppt_w</p:attrName>
                                        </p:attrNameLst>
                                      </p:cBhvr>
                                      <p:tavLst>
                                        <p:tav tm="0">
                                          <p:val>
                                            <p:fltVal val="0"/>
                                          </p:val>
                                        </p:tav>
                                        <p:tav tm="100000">
                                          <p:val>
                                            <p:strVal val="#ppt_w"/>
                                          </p:val>
                                        </p:tav>
                                      </p:tavLst>
                                    </p:anim>
                                    <p:anim calcmode="lin" valueType="num">
                                      <p:cBhvr>
                                        <p:cTn id="146" dur="1000" fill="hold"/>
                                        <p:tgtEl>
                                          <p:spTgt spid="25"/>
                                        </p:tgtEl>
                                        <p:attrNameLst>
                                          <p:attrName>ppt_h</p:attrName>
                                        </p:attrNameLst>
                                      </p:cBhvr>
                                      <p:tavLst>
                                        <p:tav tm="0">
                                          <p:val>
                                            <p:fltVal val="0"/>
                                          </p:val>
                                        </p:tav>
                                        <p:tav tm="100000">
                                          <p:val>
                                            <p:strVal val="#ppt_h"/>
                                          </p:val>
                                        </p:tav>
                                      </p:tavLst>
                                    </p:anim>
                                    <p:anim calcmode="lin" valueType="num">
                                      <p:cBhvr>
                                        <p:cTn id="147" dur="1000" fill="hold"/>
                                        <p:tgtEl>
                                          <p:spTgt spid="25"/>
                                        </p:tgtEl>
                                        <p:attrNameLst>
                                          <p:attrName>style.rotation</p:attrName>
                                        </p:attrNameLst>
                                      </p:cBhvr>
                                      <p:tavLst>
                                        <p:tav tm="0">
                                          <p:val>
                                            <p:fltVal val="90"/>
                                          </p:val>
                                        </p:tav>
                                        <p:tav tm="100000">
                                          <p:val>
                                            <p:fltVal val="0"/>
                                          </p:val>
                                        </p:tav>
                                      </p:tavLst>
                                    </p:anim>
                                    <p:animEffect transition="in" filter="fade">
                                      <p:cBhvr>
                                        <p:cTn id="148" dur="1000"/>
                                        <p:tgtEl>
                                          <p:spTgt spid="25"/>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6"/>
                                        </p:tgtEl>
                                        <p:attrNameLst>
                                          <p:attrName>style.visibility</p:attrName>
                                        </p:attrNameLst>
                                      </p:cBhvr>
                                      <p:to>
                                        <p:strVal val="visible"/>
                                      </p:to>
                                    </p:set>
                                    <p:anim calcmode="lin" valueType="num">
                                      <p:cBhvr>
                                        <p:cTn id="151" dur="1000" fill="hold"/>
                                        <p:tgtEl>
                                          <p:spTgt spid="26"/>
                                        </p:tgtEl>
                                        <p:attrNameLst>
                                          <p:attrName>ppt_w</p:attrName>
                                        </p:attrNameLst>
                                      </p:cBhvr>
                                      <p:tavLst>
                                        <p:tav tm="0">
                                          <p:val>
                                            <p:fltVal val="0"/>
                                          </p:val>
                                        </p:tav>
                                        <p:tav tm="100000">
                                          <p:val>
                                            <p:strVal val="#ppt_w"/>
                                          </p:val>
                                        </p:tav>
                                      </p:tavLst>
                                    </p:anim>
                                    <p:anim calcmode="lin" valueType="num">
                                      <p:cBhvr>
                                        <p:cTn id="152" dur="1000" fill="hold"/>
                                        <p:tgtEl>
                                          <p:spTgt spid="26"/>
                                        </p:tgtEl>
                                        <p:attrNameLst>
                                          <p:attrName>ppt_h</p:attrName>
                                        </p:attrNameLst>
                                      </p:cBhvr>
                                      <p:tavLst>
                                        <p:tav tm="0">
                                          <p:val>
                                            <p:fltVal val="0"/>
                                          </p:val>
                                        </p:tav>
                                        <p:tav tm="100000">
                                          <p:val>
                                            <p:strVal val="#ppt_h"/>
                                          </p:val>
                                        </p:tav>
                                      </p:tavLst>
                                    </p:anim>
                                    <p:anim calcmode="lin" valueType="num">
                                      <p:cBhvr>
                                        <p:cTn id="153" dur="1000" fill="hold"/>
                                        <p:tgtEl>
                                          <p:spTgt spid="26"/>
                                        </p:tgtEl>
                                        <p:attrNameLst>
                                          <p:attrName>style.rotation</p:attrName>
                                        </p:attrNameLst>
                                      </p:cBhvr>
                                      <p:tavLst>
                                        <p:tav tm="0">
                                          <p:val>
                                            <p:fltVal val="90"/>
                                          </p:val>
                                        </p:tav>
                                        <p:tav tm="100000">
                                          <p:val>
                                            <p:fltVal val="0"/>
                                          </p:val>
                                        </p:tav>
                                      </p:tavLst>
                                    </p:anim>
                                    <p:animEffect transition="in" filter="fade">
                                      <p:cBhvr>
                                        <p:cTn id="154" dur="1000"/>
                                        <p:tgtEl>
                                          <p:spTgt spid="2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7"/>
                                        </p:tgtEl>
                                        <p:attrNameLst>
                                          <p:attrName>style.visibility</p:attrName>
                                        </p:attrNameLst>
                                      </p:cBhvr>
                                      <p:to>
                                        <p:strVal val="visible"/>
                                      </p:to>
                                    </p:set>
                                    <p:anim calcmode="lin" valueType="num">
                                      <p:cBhvr>
                                        <p:cTn id="157" dur="1000" fill="hold"/>
                                        <p:tgtEl>
                                          <p:spTgt spid="27"/>
                                        </p:tgtEl>
                                        <p:attrNameLst>
                                          <p:attrName>ppt_w</p:attrName>
                                        </p:attrNameLst>
                                      </p:cBhvr>
                                      <p:tavLst>
                                        <p:tav tm="0">
                                          <p:val>
                                            <p:fltVal val="0"/>
                                          </p:val>
                                        </p:tav>
                                        <p:tav tm="100000">
                                          <p:val>
                                            <p:strVal val="#ppt_w"/>
                                          </p:val>
                                        </p:tav>
                                      </p:tavLst>
                                    </p:anim>
                                    <p:anim calcmode="lin" valueType="num">
                                      <p:cBhvr>
                                        <p:cTn id="158" dur="1000" fill="hold"/>
                                        <p:tgtEl>
                                          <p:spTgt spid="27"/>
                                        </p:tgtEl>
                                        <p:attrNameLst>
                                          <p:attrName>ppt_h</p:attrName>
                                        </p:attrNameLst>
                                      </p:cBhvr>
                                      <p:tavLst>
                                        <p:tav tm="0">
                                          <p:val>
                                            <p:fltVal val="0"/>
                                          </p:val>
                                        </p:tav>
                                        <p:tav tm="100000">
                                          <p:val>
                                            <p:strVal val="#ppt_h"/>
                                          </p:val>
                                        </p:tav>
                                      </p:tavLst>
                                    </p:anim>
                                    <p:anim calcmode="lin" valueType="num">
                                      <p:cBhvr>
                                        <p:cTn id="159" dur="1000" fill="hold"/>
                                        <p:tgtEl>
                                          <p:spTgt spid="27"/>
                                        </p:tgtEl>
                                        <p:attrNameLst>
                                          <p:attrName>style.rotation</p:attrName>
                                        </p:attrNameLst>
                                      </p:cBhvr>
                                      <p:tavLst>
                                        <p:tav tm="0">
                                          <p:val>
                                            <p:fltVal val="90"/>
                                          </p:val>
                                        </p:tav>
                                        <p:tav tm="100000">
                                          <p:val>
                                            <p:fltVal val="0"/>
                                          </p:val>
                                        </p:tav>
                                      </p:tavLst>
                                    </p:anim>
                                    <p:animEffect transition="in" filter="fade">
                                      <p:cBhvr>
                                        <p:cTn id="160" dur="1000"/>
                                        <p:tgtEl>
                                          <p:spTgt spid="27"/>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8"/>
                                        </p:tgtEl>
                                        <p:attrNameLst>
                                          <p:attrName>style.visibility</p:attrName>
                                        </p:attrNameLst>
                                      </p:cBhvr>
                                      <p:to>
                                        <p:strVal val="visible"/>
                                      </p:to>
                                    </p:set>
                                    <p:anim calcmode="lin" valueType="num">
                                      <p:cBhvr>
                                        <p:cTn id="163" dur="1000" fill="hold"/>
                                        <p:tgtEl>
                                          <p:spTgt spid="28"/>
                                        </p:tgtEl>
                                        <p:attrNameLst>
                                          <p:attrName>ppt_w</p:attrName>
                                        </p:attrNameLst>
                                      </p:cBhvr>
                                      <p:tavLst>
                                        <p:tav tm="0">
                                          <p:val>
                                            <p:fltVal val="0"/>
                                          </p:val>
                                        </p:tav>
                                        <p:tav tm="100000">
                                          <p:val>
                                            <p:strVal val="#ppt_w"/>
                                          </p:val>
                                        </p:tav>
                                      </p:tavLst>
                                    </p:anim>
                                    <p:anim calcmode="lin" valueType="num">
                                      <p:cBhvr>
                                        <p:cTn id="164" dur="1000" fill="hold"/>
                                        <p:tgtEl>
                                          <p:spTgt spid="28"/>
                                        </p:tgtEl>
                                        <p:attrNameLst>
                                          <p:attrName>ppt_h</p:attrName>
                                        </p:attrNameLst>
                                      </p:cBhvr>
                                      <p:tavLst>
                                        <p:tav tm="0">
                                          <p:val>
                                            <p:fltVal val="0"/>
                                          </p:val>
                                        </p:tav>
                                        <p:tav tm="100000">
                                          <p:val>
                                            <p:strVal val="#ppt_h"/>
                                          </p:val>
                                        </p:tav>
                                      </p:tavLst>
                                    </p:anim>
                                    <p:anim calcmode="lin" valueType="num">
                                      <p:cBhvr>
                                        <p:cTn id="165" dur="1000" fill="hold"/>
                                        <p:tgtEl>
                                          <p:spTgt spid="28"/>
                                        </p:tgtEl>
                                        <p:attrNameLst>
                                          <p:attrName>style.rotation</p:attrName>
                                        </p:attrNameLst>
                                      </p:cBhvr>
                                      <p:tavLst>
                                        <p:tav tm="0">
                                          <p:val>
                                            <p:fltVal val="90"/>
                                          </p:val>
                                        </p:tav>
                                        <p:tav tm="100000">
                                          <p:val>
                                            <p:fltVal val="0"/>
                                          </p:val>
                                        </p:tav>
                                      </p:tavLst>
                                    </p:anim>
                                    <p:animEffect transition="in" filter="fade">
                                      <p:cBhvr>
                                        <p:cTn id="166" dur="1000"/>
                                        <p:tgtEl>
                                          <p:spTgt spid="28"/>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29"/>
                                        </p:tgtEl>
                                        <p:attrNameLst>
                                          <p:attrName>style.visibility</p:attrName>
                                        </p:attrNameLst>
                                      </p:cBhvr>
                                      <p:to>
                                        <p:strVal val="visible"/>
                                      </p:to>
                                    </p:set>
                                    <p:anim calcmode="lin" valueType="num">
                                      <p:cBhvr>
                                        <p:cTn id="169" dur="1000" fill="hold"/>
                                        <p:tgtEl>
                                          <p:spTgt spid="29"/>
                                        </p:tgtEl>
                                        <p:attrNameLst>
                                          <p:attrName>ppt_w</p:attrName>
                                        </p:attrNameLst>
                                      </p:cBhvr>
                                      <p:tavLst>
                                        <p:tav tm="0">
                                          <p:val>
                                            <p:fltVal val="0"/>
                                          </p:val>
                                        </p:tav>
                                        <p:tav tm="100000">
                                          <p:val>
                                            <p:strVal val="#ppt_w"/>
                                          </p:val>
                                        </p:tav>
                                      </p:tavLst>
                                    </p:anim>
                                    <p:anim calcmode="lin" valueType="num">
                                      <p:cBhvr>
                                        <p:cTn id="170" dur="1000" fill="hold"/>
                                        <p:tgtEl>
                                          <p:spTgt spid="29"/>
                                        </p:tgtEl>
                                        <p:attrNameLst>
                                          <p:attrName>ppt_h</p:attrName>
                                        </p:attrNameLst>
                                      </p:cBhvr>
                                      <p:tavLst>
                                        <p:tav tm="0">
                                          <p:val>
                                            <p:fltVal val="0"/>
                                          </p:val>
                                        </p:tav>
                                        <p:tav tm="100000">
                                          <p:val>
                                            <p:strVal val="#ppt_h"/>
                                          </p:val>
                                        </p:tav>
                                      </p:tavLst>
                                    </p:anim>
                                    <p:anim calcmode="lin" valueType="num">
                                      <p:cBhvr>
                                        <p:cTn id="171" dur="1000" fill="hold"/>
                                        <p:tgtEl>
                                          <p:spTgt spid="29"/>
                                        </p:tgtEl>
                                        <p:attrNameLst>
                                          <p:attrName>style.rotation</p:attrName>
                                        </p:attrNameLst>
                                      </p:cBhvr>
                                      <p:tavLst>
                                        <p:tav tm="0">
                                          <p:val>
                                            <p:fltVal val="90"/>
                                          </p:val>
                                        </p:tav>
                                        <p:tav tm="100000">
                                          <p:val>
                                            <p:fltVal val="0"/>
                                          </p:val>
                                        </p:tav>
                                      </p:tavLst>
                                    </p:anim>
                                    <p:animEffect transition="in" filter="fade">
                                      <p:cBhvr>
                                        <p:cTn id="172" dur="1000"/>
                                        <p:tgtEl>
                                          <p:spTgt spid="29"/>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0"/>
                                        </p:tgtEl>
                                        <p:attrNameLst>
                                          <p:attrName>style.visibility</p:attrName>
                                        </p:attrNameLst>
                                      </p:cBhvr>
                                      <p:to>
                                        <p:strVal val="visible"/>
                                      </p:to>
                                    </p:set>
                                    <p:anim calcmode="lin" valueType="num">
                                      <p:cBhvr>
                                        <p:cTn id="175" dur="1000" fill="hold"/>
                                        <p:tgtEl>
                                          <p:spTgt spid="30"/>
                                        </p:tgtEl>
                                        <p:attrNameLst>
                                          <p:attrName>ppt_w</p:attrName>
                                        </p:attrNameLst>
                                      </p:cBhvr>
                                      <p:tavLst>
                                        <p:tav tm="0">
                                          <p:val>
                                            <p:fltVal val="0"/>
                                          </p:val>
                                        </p:tav>
                                        <p:tav tm="100000">
                                          <p:val>
                                            <p:strVal val="#ppt_w"/>
                                          </p:val>
                                        </p:tav>
                                      </p:tavLst>
                                    </p:anim>
                                    <p:anim calcmode="lin" valueType="num">
                                      <p:cBhvr>
                                        <p:cTn id="176" dur="1000" fill="hold"/>
                                        <p:tgtEl>
                                          <p:spTgt spid="30"/>
                                        </p:tgtEl>
                                        <p:attrNameLst>
                                          <p:attrName>ppt_h</p:attrName>
                                        </p:attrNameLst>
                                      </p:cBhvr>
                                      <p:tavLst>
                                        <p:tav tm="0">
                                          <p:val>
                                            <p:fltVal val="0"/>
                                          </p:val>
                                        </p:tav>
                                        <p:tav tm="100000">
                                          <p:val>
                                            <p:strVal val="#ppt_h"/>
                                          </p:val>
                                        </p:tav>
                                      </p:tavLst>
                                    </p:anim>
                                    <p:anim calcmode="lin" valueType="num">
                                      <p:cBhvr>
                                        <p:cTn id="177" dur="1000" fill="hold"/>
                                        <p:tgtEl>
                                          <p:spTgt spid="30"/>
                                        </p:tgtEl>
                                        <p:attrNameLst>
                                          <p:attrName>style.rotation</p:attrName>
                                        </p:attrNameLst>
                                      </p:cBhvr>
                                      <p:tavLst>
                                        <p:tav tm="0">
                                          <p:val>
                                            <p:fltVal val="90"/>
                                          </p:val>
                                        </p:tav>
                                        <p:tav tm="100000">
                                          <p:val>
                                            <p:fltVal val="0"/>
                                          </p:val>
                                        </p:tav>
                                      </p:tavLst>
                                    </p:anim>
                                    <p:animEffect transition="in" filter="fade">
                                      <p:cBhvr>
                                        <p:cTn id="178" dur="1000"/>
                                        <p:tgtEl>
                                          <p:spTgt spid="30"/>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1"/>
                                        </p:tgtEl>
                                        <p:attrNameLst>
                                          <p:attrName>style.visibility</p:attrName>
                                        </p:attrNameLst>
                                      </p:cBhvr>
                                      <p:to>
                                        <p:strVal val="visible"/>
                                      </p:to>
                                    </p:set>
                                    <p:anim calcmode="lin" valueType="num">
                                      <p:cBhvr>
                                        <p:cTn id="181" dur="1000" fill="hold"/>
                                        <p:tgtEl>
                                          <p:spTgt spid="31"/>
                                        </p:tgtEl>
                                        <p:attrNameLst>
                                          <p:attrName>ppt_w</p:attrName>
                                        </p:attrNameLst>
                                      </p:cBhvr>
                                      <p:tavLst>
                                        <p:tav tm="0">
                                          <p:val>
                                            <p:fltVal val="0"/>
                                          </p:val>
                                        </p:tav>
                                        <p:tav tm="100000">
                                          <p:val>
                                            <p:strVal val="#ppt_w"/>
                                          </p:val>
                                        </p:tav>
                                      </p:tavLst>
                                    </p:anim>
                                    <p:anim calcmode="lin" valueType="num">
                                      <p:cBhvr>
                                        <p:cTn id="182" dur="1000" fill="hold"/>
                                        <p:tgtEl>
                                          <p:spTgt spid="31"/>
                                        </p:tgtEl>
                                        <p:attrNameLst>
                                          <p:attrName>ppt_h</p:attrName>
                                        </p:attrNameLst>
                                      </p:cBhvr>
                                      <p:tavLst>
                                        <p:tav tm="0">
                                          <p:val>
                                            <p:fltVal val="0"/>
                                          </p:val>
                                        </p:tav>
                                        <p:tav tm="100000">
                                          <p:val>
                                            <p:strVal val="#ppt_h"/>
                                          </p:val>
                                        </p:tav>
                                      </p:tavLst>
                                    </p:anim>
                                    <p:anim calcmode="lin" valueType="num">
                                      <p:cBhvr>
                                        <p:cTn id="183" dur="1000" fill="hold"/>
                                        <p:tgtEl>
                                          <p:spTgt spid="31"/>
                                        </p:tgtEl>
                                        <p:attrNameLst>
                                          <p:attrName>style.rotation</p:attrName>
                                        </p:attrNameLst>
                                      </p:cBhvr>
                                      <p:tavLst>
                                        <p:tav tm="0">
                                          <p:val>
                                            <p:fltVal val="90"/>
                                          </p:val>
                                        </p:tav>
                                        <p:tav tm="100000">
                                          <p:val>
                                            <p:fltVal val="0"/>
                                          </p:val>
                                        </p:tav>
                                      </p:tavLst>
                                    </p:anim>
                                    <p:animEffect transition="in" filter="fade">
                                      <p:cBhvr>
                                        <p:cTn id="184" dur="1000"/>
                                        <p:tgtEl>
                                          <p:spTgt spid="31"/>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2"/>
                                        </p:tgtEl>
                                        <p:attrNameLst>
                                          <p:attrName>style.visibility</p:attrName>
                                        </p:attrNameLst>
                                      </p:cBhvr>
                                      <p:to>
                                        <p:strVal val="visible"/>
                                      </p:to>
                                    </p:set>
                                    <p:anim calcmode="lin" valueType="num">
                                      <p:cBhvr>
                                        <p:cTn id="187" dur="1000" fill="hold"/>
                                        <p:tgtEl>
                                          <p:spTgt spid="32"/>
                                        </p:tgtEl>
                                        <p:attrNameLst>
                                          <p:attrName>ppt_w</p:attrName>
                                        </p:attrNameLst>
                                      </p:cBhvr>
                                      <p:tavLst>
                                        <p:tav tm="0">
                                          <p:val>
                                            <p:fltVal val="0"/>
                                          </p:val>
                                        </p:tav>
                                        <p:tav tm="100000">
                                          <p:val>
                                            <p:strVal val="#ppt_w"/>
                                          </p:val>
                                        </p:tav>
                                      </p:tavLst>
                                    </p:anim>
                                    <p:anim calcmode="lin" valueType="num">
                                      <p:cBhvr>
                                        <p:cTn id="188" dur="1000" fill="hold"/>
                                        <p:tgtEl>
                                          <p:spTgt spid="32"/>
                                        </p:tgtEl>
                                        <p:attrNameLst>
                                          <p:attrName>ppt_h</p:attrName>
                                        </p:attrNameLst>
                                      </p:cBhvr>
                                      <p:tavLst>
                                        <p:tav tm="0">
                                          <p:val>
                                            <p:fltVal val="0"/>
                                          </p:val>
                                        </p:tav>
                                        <p:tav tm="100000">
                                          <p:val>
                                            <p:strVal val="#ppt_h"/>
                                          </p:val>
                                        </p:tav>
                                      </p:tavLst>
                                    </p:anim>
                                    <p:anim calcmode="lin" valueType="num">
                                      <p:cBhvr>
                                        <p:cTn id="189" dur="1000" fill="hold"/>
                                        <p:tgtEl>
                                          <p:spTgt spid="32"/>
                                        </p:tgtEl>
                                        <p:attrNameLst>
                                          <p:attrName>style.rotation</p:attrName>
                                        </p:attrNameLst>
                                      </p:cBhvr>
                                      <p:tavLst>
                                        <p:tav tm="0">
                                          <p:val>
                                            <p:fltVal val="90"/>
                                          </p:val>
                                        </p:tav>
                                        <p:tav tm="100000">
                                          <p:val>
                                            <p:fltVal val="0"/>
                                          </p:val>
                                        </p:tav>
                                      </p:tavLst>
                                    </p:anim>
                                    <p:animEffect transition="in" filter="fade">
                                      <p:cBhvr>
                                        <p:cTn id="190" dur="1000"/>
                                        <p:tgtEl>
                                          <p:spTgt spid="32"/>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3"/>
                                        </p:tgtEl>
                                        <p:attrNameLst>
                                          <p:attrName>style.visibility</p:attrName>
                                        </p:attrNameLst>
                                      </p:cBhvr>
                                      <p:to>
                                        <p:strVal val="visible"/>
                                      </p:to>
                                    </p:set>
                                    <p:anim calcmode="lin" valueType="num">
                                      <p:cBhvr>
                                        <p:cTn id="193" dur="1000" fill="hold"/>
                                        <p:tgtEl>
                                          <p:spTgt spid="33"/>
                                        </p:tgtEl>
                                        <p:attrNameLst>
                                          <p:attrName>ppt_w</p:attrName>
                                        </p:attrNameLst>
                                      </p:cBhvr>
                                      <p:tavLst>
                                        <p:tav tm="0">
                                          <p:val>
                                            <p:fltVal val="0"/>
                                          </p:val>
                                        </p:tav>
                                        <p:tav tm="100000">
                                          <p:val>
                                            <p:strVal val="#ppt_w"/>
                                          </p:val>
                                        </p:tav>
                                      </p:tavLst>
                                    </p:anim>
                                    <p:anim calcmode="lin" valueType="num">
                                      <p:cBhvr>
                                        <p:cTn id="194" dur="1000" fill="hold"/>
                                        <p:tgtEl>
                                          <p:spTgt spid="33"/>
                                        </p:tgtEl>
                                        <p:attrNameLst>
                                          <p:attrName>ppt_h</p:attrName>
                                        </p:attrNameLst>
                                      </p:cBhvr>
                                      <p:tavLst>
                                        <p:tav tm="0">
                                          <p:val>
                                            <p:fltVal val="0"/>
                                          </p:val>
                                        </p:tav>
                                        <p:tav tm="100000">
                                          <p:val>
                                            <p:strVal val="#ppt_h"/>
                                          </p:val>
                                        </p:tav>
                                      </p:tavLst>
                                    </p:anim>
                                    <p:anim calcmode="lin" valueType="num">
                                      <p:cBhvr>
                                        <p:cTn id="195" dur="1000" fill="hold"/>
                                        <p:tgtEl>
                                          <p:spTgt spid="33"/>
                                        </p:tgtEl>
                                        <p:attrNameLst>
                                          <p:attrName>style.rotation</p:attrName>
                                        </p:attrNameLst>
                                      </p:cBhvr>
                                      <p:tavLst>
                                        <p:tav tm="0">
                                          <p:val>
                                            <p:fltVal val="90"/>
                                          </p:val>
                                        </p:tav>
                                        <p:tav tm="100000">
                                          <p:val>
                                            <p:fltVal val="0"/>
                                          </p:val>
                                        </p:tav>
                                      </p:tavLst>
                                    </p:anim>
                                    <p:animEffect transition="in" filter="fade">
                                      <p:cBhvr>
                                        <p:cTn id="196" dur="1000"/>
                                        <p:tgtEl>
                                          <p:spTgt spid="33"/>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1000" fill="hold"/>
                                        <p:tgtEl>
                                          <p:spTgt spid="34"/>
                                        </p:tgtEl>
                                        <p:attrNameLst>
                                          <p:attrName>ppt_w</p:attrName>
                                        </p:attrNameLst>
                                      </p:cBhvr>
                                      <p:tavLst>
                                        <p:tav tm="0">
                                          <p:val>
                                            <p:fltVal val="0"/>
                                          </p:val>
                                        </p:tav>
                                        <p:tav tm="100000">
                                          <p:val>
                                            <p:strVal val="#ppt_w"/>
                                          </p:val>
                                        </p:tav>
                                      </p:tavLst>
                                    </p:anim>
                                    <p:anim calcmode="lin" valueType="num">
                                      <p:cBhvr>
                                        <p:cTn id="200" dur="1000" fill="hold"/>
                                        <p:tgtEl>
                                          <p:spTgt spid="34"/>
                                        </p:tgtEl>
                                        <p:attrNameLst>
                                          <p:attrName>ppt_h</p:attrName>
                                        </p:attrNameLst>
                                      </p:cBhvr>
                                      <p:tavLst>
                                        <p:tav tm="0">
                                          <p:val>
                                            <p:fltVal val="0"/>
                                          </p:val>
                                        </p:tav>
                                        <p:tav tm="100000">
                                          <p:val>
                                            <p:strVal val="#ppt_h"/>
                                          </p:val>
                                        </p:tav>
                                      </p:tavLst>
                                    </p:anim>
                                    <p:anim calcmode="lin" valueType="num">
                                      <p:cBhvr>
                                        <p:cTn id="201" dur="1000" fill="hold"/>
                                        <p:tgtEl>
                                          <p:spTgt spid="34"/>
                                        </p:tgtEl>
                                        <p:attrNameLst>
                                          <p:attrName>style.rotation</p:attrName>
                                        </p:attrNameLst>
                                      </p:cBhvr>
                                      <p:tavLst>
                                        <p:tav tm="0">
                                          <p:val>
                                            <p:fltVal val="90"/>
                                          </p:val>
                                        </p:tav>
                                        <p:tav tm="100000">
                                          <p:val>
                                            <p:fltVal val="0"/>
                                          </p:val>
                                        </p:tav>
                                      </p:tavLst>
                                    </p:anim>
                                    <p:animEffect transition="in" filter="fade">
                                      <p:cBhvr>
                                        <p:cTn id="202" dur="1000"/>
                                        <p:tgtEl>
                                          <p:spTgt spid="34"/>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35"/>
                                        </p:tgtEl>
                                        <p:attrNameLst>
                                          <p:attrName>style.visibility</p:attrName>
                                        </p:attrNameLst>
                                      </p:cBhvr>
                                      <p:to>
                                        <p:strVal val="visible"/>
                                      </p:to>
                                    </p:set>
                                    <p:anim calcmode="lin" valueType="num">
                                      <p:cBhvr>
                                        <p:cTn id="205" dur="1000" fill="hold"/>
                                        <p:tgtEl>
                                          <p:spTgt spid="35"/>
                                        </p:tgtEl>
                                        <p:attrNameLst>
                                          <p:attrName>ppt_w</p:attrName>
                                        </p:attrNameLst>
                                      </p:cBhvr>
                                      <p:tavLst>
                                        <p:tav tm="0">
                                          <p:val>
                                            <p:fltVal val="0"/>
                                          </p:val>
                                        </p:tav>
                                        <p:tav tm="100000">
                                          <p:val>
                                            <p:strVal val="#ppt_w"/>
                                          </p:val>
                                        </p:tav>
                                      </p:tavLst>
                                    </p:anim>
                                    <p:anim calcmode="lin" valueType="num">
                                      <p:cBhvr>
                                        <p:cTn id="206" dur="1000" fill="hold"/>
                                        <p:tgtEl>
                                          <p:spTgt spid="35"/>
                                        </p:tgtEl>
                                        <p:attrNameLst>
                                          <p:attrName>ppt_h</p:attrName>
                                        </p:attrNameLst>
                                      </p:cBhvr>
                                      <p:tavLst>
                                        <p:tav tm="0">
                                          <p:val>
                                            <p:fltVal val="0"/>
                                          </p:val>
                                        </p:tav>
                                        <p:tav tm="100000">
                                          <p:val>
                                            <p:strVal val="#ppt_h"/>
                                          </p:val>
                                        </p:tav>
                                      </p:tavLst>
                                    </p:anim>
                                    <p:anim calcmode="lin" valueType="num">
                                      <p:cBhvr>
                                        <p:cTn id="207" dur="1000" fill="hold"/>
                                        <p:tgtEl>
                                          <p:spTgt spid="35"/>
                                        </p:tgtEl>
                                        <p:attrNameLst>
                                          <p:attrName>style.rotation</p:attrName>
                                        </p:attrNameLst>
                                      </p:cBhvr>
                                      <p:tavLst>
                                        <p:tav tm="0">
                                          <p:val>
                                            <p:fltVal val="90"/>
                                          </p:val>
                                        </p:tav>
                                        <p:tav tm="100000">
                                          <p:val>
                                            <p:fltVal val="0"/>
                                          </p:val>
                                        </p:tav>
                                      </p:tavLst>
                                    </p:anim>
                                    <p:animEffect transition="in" filter="fade">
                                      <p:cBhvr>
                                        <p:cTn id="208" dur="1000"/>
                                        <p:tgtEl>
                                          <p:spTgt spid="35"/>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36"/>
                                        </p:tgtEl>
                                        <p:attrNameLst>
                                          <p:attrName>style.visibility</p:attrName>
                                        </p:attrNameLst>
                                      </p:cBhvr>
                                      <p:to>
                                        <p:strVal val="visible"/>
                                      </p:to>
                                    </p:set>
                                    <p:anim calcmode="lin" valueType="num">
                                      <p:cBhvr>
                                        <p:cTn id="211" dur="1000" fill="hold"/>
                                        <p:tgtEl>
                                          <p:spTgt spid="36"/>
                                        </p:tgtEl>
                                        <p:attrNameLst>
                                          <p:attrName>ppt_w</p:attrName>
                                        </p:attrNameLst>
                                      </p:cBhvr>
                                      <p:tavLst>
                                        <p:tav tm="0">
                                          <p:val>
                                            <p:fltVal val="0"/>
                                          </p:val>
                                        </p:tav>
                                        <p:tav tm="100000">
                                          <p:val>
                                            <p:strVal val="#ppt_w"/>
                                          </p:val>
                                        </p:tav>
                                      </p:tavLst>
                                    </p:anim>
                                    <p:anim calcmode="lin" valueType="num">
                                      <p:cBhvr>
                                        <p:cTn id="212" dur="1000" fill="hold"/>
                                        <p:tgtEl>
                                          <p:spTgt spid="36"/>
                                        </p:tgtEl>
                                        <p:attrNameLst>
                                          <p:attrName>ppt_h</p:attrName>
                                        </p:attrNameLst>
                                      </p:cBhvr>
                                      <p:tavLst>
                                        <p:tav tm="0">
                                          <p:val>
                                            <p:fltVal val="0"/>
                                          </p:val>
                                        </p:tav>
                                        <p:tav tm="100000">
                                          <p:val>
                                            <p:strVal val="#ppt_h"/>
                                          </p:val>
                                        </p:tav>
                                      </p:tavLst>
                                    </p:anim>
                                    <p:anim calcmode="lin" valueType="num">
                                      <p:cBhvr>
                                        <p:cTn id="213" dur="1000" fill="hold"/>
                                        <p:tgtEl>
                                          <p:spTgt spid="36"/>
                                        </p:tgtEl>
                                        <p:attrNameLst>
                                          <p:attrName>style.rotation</p:attrName>
                                        </p:attrNameLst>
                                      </p:cBhvr>
                                      <p:tavLst>
                                        <p:tav tm="0">
                                          <p:val>
                                            <p:fltVal val="90"/>
                                          </p:val>
                                        </p:tav>
                                        <p:tav tm="100000">
                                          <p:val>
                                            <p:fltVal val="0"/>
                                          </p:val>
                                        </p:tav>
                                      </p:tavLst>
                                    </p:anim>
                                    <p:animEffect transition="in" filter="fade">
                                      <p:cBhvr>
                                        <p:cTn id="214" dur="1000"/>
                                        <p:tgtEl>
                                          <p:spTgt spid="36"/>
                                        </p:tgtEl>
                                      </p:cBhvr>
                                    </p:animEffect>
                                  </p:childTnLst>
                                </p:cTn>
                              </p:par>
                              <p:par>
                                <p:cTn id="215" presetID="31" presetClass="entr" presetSubtype="0" fill="hold" grpId="0" nodeType="withEffect">
                                  <p:stCondLst>
                                    <p:cond delay="0"/>
                                  </p:stCondLst>
                                  <p:childTnLst>
                                    <p:set>
                                      <p:cBhvr>
                                        <p:cTn id="216" dur="1" fill="hold">
                                          <p:stCondLst>
                                            <p:cond delay="0"/>
                                          </p:stCondLst>
                                        </p:cTn>
                                        <p:tgtEl>
                                          <p:spTgt spid="37"/>
                                        </p:tgtEl>
                                        <p:attrNameLst>
                                          <p:attrName>style.visibility</p:attrName>
                                        </p:attrNameLst>
                                      </p:cBhvr>
                                      <p:to>
                                        <p:strVal val="visible"/>
                                      </p:to>
                                    </p:set>
                                    <p:anim calcmode="lin" valueType="num">
                                      <p:cBhvr>
                                        <p:cTn id="217" dur="1000" fill="hold"/>
                                        <p:tgtEl>
                                          <p:spTgt spid="37"/>
                                        </p:tgtEl>
                                        <p:attrNameLst>
                                          <p:attrName>ppt_w</p:attrName>
                                        </p:attrNameLst>
                                      </p:cBhvr>
                                      <p:tavLst>
                                        <p:tav tm="0">
                                          <p:val>
                                            <p:fltVal val="0"/>
                                          </p:val>
                                        </p:tav>
                                        <p:tav tm="100000">
                                          <p:val>
                                            <p:strVal val="#ppt_w"/>
                                          </p:val>
                                        </p:tav>
                                      </p:tavLst>
                                    </p:anim>
                                    <p:anim calcmode="lin" valueType="num">
                                      <p:cBhvr>
                                        <p:cTn id="218" dur="1000" fill="hold"/>
                                        <p:tgtEl>
                                          <p:spTgt spid="37"/>
                                        </p:tgtEl>
                                        <p:attrNameLst>
                                          <p:attrName>ppt_h</p:attrName>
                                        </p:attrNameLst>
                                      </p:cBhvr>
                                      <p:tavLst>
                                        <p:tav tm="0">
                                          <p:val>
                                            <p:fltVal val="0"/>
                                          </p:val>
                                        </p:tav>
                                        <p:tav tm="100000">
                                          <p:val>
                                            <p:strVal val="#ppt_h"/>
                                          </p:val>
                                        </p:tav>
                                      </p:tavLst>
                                    </p:anim>
                                    <p:anim calcmode="lin" valueType="num">
                                      <p:cBhvr>
                                        <p:cTn id="219" dur="1000" fill="hold"/>
                                        <p:tgtEl>
                                          <p:spTgt spid="37"/>
                                        </p:tgtEl>
                                        <p:attrNameLst>
                                          <p:attrName>style.rotation</p:attrName>
                                        </p:attrNameLst>
                                      </p:cBhvr>
                                      <p:tavLst>
                                        <p:tav tm="0">
                                          <p:val>
                                            <p:fltVal val="90"/>
                                          </p:val>
                                        </p:tav>
                                        <p:tav tm="100000">
                                          <p:val>
                                            <p:fltVal val="0"/>
                                          </p:val>
                                        </p:tav>
                                      </p:tavLst>
                                    </p:anim>
                                    <p:animEffect transition="in" filter="fade">
                                      <p:cBhvr>
                                        <p:cTn id="220" dur="1000"/>
                                        <p:tgtEl>
                                          <p:spTgt spid="37"/>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38"/>
                                        </p:tgtEl>
                                        <p:attrNameLst>
                                          <p:attrName>style.visibility</p:attrName>
                                        </p:attrNameLst>
                                      </p:cBhvr>
                                      <p:to>
                                        <p:strVal val="visible"/>
                                      </p:to>
                                    </p:set>
                                    <p:anim calcmode="lin" valueType="num">
                                      <p:cBhvr>
                                        <p:cTn id="223" dur="1000" fill="hold"/>
                                        <p:tgtEl>
                                          <p:spTgt spid="38"/>
                                        </p:tgtEl>
                                        <p:attrNameLst>
                                          <p:attrName>ppt_w</p:attrName>
                                        </p:attrNameLst>
                                      </p:cBhvr>
                                      <p:tavLst>
                                        <p:tav tm="0">
                                          <p:val>
                                            <p:fltVal val="0"/>
                                          </p:val>
                                        </p:tav>
                                        <p:tav tm="100000">
                                          <p:val>
                                            <p:strVal val="#ppt_w"/>
                                          </p:val>
                                        </p:tav>
                                      </p:tavLst>
                                    </p:anim>
                                    <p:anim calcmode="lin" valueType="num">
                                      <p:cBhvr>
                                        <p:cTn id="224" dur="1000" fill="hold"/>
                                        <p:tgtEl>
                                          <p:spTgt spid="38"/>
                                        </p:tgtEl>
                                        <p:attrNameLst>
                                          <p:attrName>ppt_h</p:attrName>
                                        </p:attrNameLst>
                                      </p:cBhvr>
                                      <p:tavLst>
                                        <p:tav tm="0">
                                          <p:val>
                                            <p:fltVal val="0"/>
                                          </p:val>
                                        </p:tav>
                                        <p:tav tm="100000">
                                          <p:val>
                                            <p:strVal val="#ppt_h"/>
                                          </p:val>
                                        </p:tav>
                                      </p:tavLst>
                                    </p:anim>
                                    <p:anim calcmode="lin" valueType="num">
                                      <p:cBhvr>
                                        <p:cTn id="225" dur="1000" fill="hold"/>
                                        <p:tgtEl>
                                          <p:spTgt spid="38"/>
                                        </p:tgtEl>
                                        <p:attrNameLst>
                                          <p:attrName>style.rotation</p:attrName>
                                        </p:attrNameLst>
                                      </p:cBhvr>
                                      <p:tavLst>
                                        <p:tav tm="0">
                                          <p:val>
                                            <p:fltVal val="90"/>
                                          </p:val>
                                        </p:tav>
                                        <p:tav tm="100000">
                                          <p:val>
                                            <p:fltVal val="0"/>
                                          </p:val>
                                        </p:tav>
                                      </p:tavLst>
                                    </p:anim>
                                    <p:animEffect transition="in" filter="fade">
                                      <p:cBhvr>
                                        <p:cTn id="226" dur="1000"/>
                                        <p:tgtEl>
                                          <p:spTgt spid="38"/>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39"/>
                                        </p:tgtEl>
                                        <p:attrNameLst>
                                          <p:attrName>style.visibility</p:attrName>
                                        </p:attrNameLst>
                                      </p:cBhvr>
                                      <p:to>
                                        <p:strVal val="visible"/>
                                      </p:to>
                                    </p:set>
                                    <p:anim calcmode="lin" valueType="num">
                                      <p:cBhvr>
                                        <p:cTn id="229" dur="1000" fill="hold"/>
                                        <p:tgtEl>
                                          <p:spTgt spid="39"/>
                                        </p:tgtEl>
                                        <p:attrNameLst>
                                          <p:attrName>ppt_w</p:attrName>
                                        </p:attrNameLst>
                                      </p:cBhvr>
                                      <p:tavLst>
                                        <p:tav tm="0">
                                          <p:val>
                                            <p:fltVal val="0"/>
                                          </p:val>
                                        </p:tav>
                                        <p:tav tm="100000">
                                          <p:val>
                                            <p:strVal val="#ppt_w"/>
                                          </p:val>
                                        </p:tav>
                                      </p:tavLst>
                                    </p:anim>
                                    <p:anim calcmode="lin" valueType="num">
                                      <p:cBhvr>
                                        <p:cTn id="230" dur="1000" fill="hold"/>
                                        <p:tgtEl>
                                          <p:spTgt spid="39"/>
                                        </p:tgtEl>
                                        <p:attrNameLst>
                                          <p:attrName>ppt_h</p:attrName>
                                        </p:attrNameLst>
                                      </p:cBhvr>
                                      <p:tavLst>
                                        <p:tav tm="0">
                                          <p:val>
                                            <p:fltVal val="0"/>
                                          </p:val>
                                        </p:tav>
                                        <p:tav tm="100000">
                                          <p:val>
                                            <p:strVal val="#ppt_h"/>
                                          </p:val>
                                        </p:tav>
                                      </p:tavLst>
                                    </p:anim>
                                    <p:anim calcmode="lin" valueType="num">
                                      <p:cBhvr>
                                        <p:cTn id="231" dur="1000" fill="hold"/>
                                        <p:tgtEl>
                                          <p:spTgt spid="39"/>
                                        </p:tgtEl>
                                        <p:attrNameLst>
                                          <p:attrName>style.rotation</p:attrName>
                                        </p:attrNameLst>
                                      </p:cBhvr>
                                      <p:tavLst>
                                        <p:tav tm="0">
                                          <p:val>
                                            <p:fltVal val="90"/>
                                          </p:val>
                                        </p:tav>
                                        <p:tav tm="100000">
                                          <p:val>
                                            <p:fltVal val="0"/>
                                          </p:val>
                                        </p:tav>
                                      </p:tavLst>
                                    </p:anim>
                                    <p:animEffect transition="in" filter="fade">
                                      <p:cBhvr>
                                        <p:cTn id="232" dur="1000"/>
                                        <p:tgtEl>
                                          <p:spTgt spid="39"/>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40"/>
                                        </p:tgtEl>
                                        <p:attrNameLst>
                                          <p:attrName>style.visibility</p:attrName>
                                        </p:attrNameLst>
                                      </p:cBhvr>
                                      <p:to>
                                        <p:strVal val="visible"/>
                                      </p:to>
                                    </p:set>
                                    <p:anim calcmode="lin" valueType="num">
                                      <p:cBhvr>
                                        <p:cTn id="235" dur="1000" fill="hold"/>
                                        <p:tgtEl>
                                          <p:spTgt spid="40"/>
                                        </p:tgtEl>
                                        <p:attrNameLst>
                                          <p:attrName>ppt_w</p:attrName>
                                        </p:attrNameLst>
                                      </p:cBhvr>
                                      <p:tavLst>
                                        <p:tav tm="0">
                                          <p:val>
                                            <p:fltVal val="0"/>
                                          </p:val>
                                        </p:tav>
                                        <p:tav tm="100000">
                                          <p:val>
                                            <p:strVal val="#ppt_w"/>
                                          </p:val>
                                        </p:tav>
                                      </p:tavLst>
                                    </p:anim>
                                    <p:anim calcmode="lin" valueType="num">
                                      <p:cBhvr>
                                        <p:cTn id="236" dur="1000" fill="hold"/>
                                        <p:tgtEl>
                                          <p:spTgt spid="40"/>
                                        </p:tgtEl>
                                        <p:attrNameLst>
                                          <p:attrName>ppt_h</p:attrName>
                                        </p:attrNameLst>
                                      </p:cBhvr>
                                      <p:tavLst>
                                        <p:tav tm="0">
                                          <p:val>
                                            <p:fltVal val="0"/>
                                          </p:val>
                                        </p:tav>
                                        <p:tav tm="100000">
                                          <p:val>
                                            <p:strVal val="#ppt_h"/>
                                          </p:val>
                                        </p:tav>
                                      </p:tavLst>
                                    </p:anim>
                                    <p:anim calcmode="lin" valueType="num">
                                      <p:cBhvr>
                                        <p:cTn id="237" dur="1000" fill="hold"/>
                                        <p:tgtEl>
                                          <p:spTgt spid="40"/>
                                        </p:tgtEl>
                                        <p:attrNameLst>
                                          <p:attrName>style.rotation</p:attrName>
                                        </p:attrNameLst>
                                      </p:cBhvr>
                                      <p:tavLst>
                                        <p:tav tm="0">
                                          <p:val>
                                            <p:fltVal val="90"/>
                                          </p:val>
                                        </p:tav>
                                        <p:tav tm="100000">
                                          <p:val>
                                            <p:fltVal val="0"/>
                                          </p:val>
                                        </p:tav>
                                      </p:tavLst>
                                    </p:anim>
                                    <p:animEffect transition="in" filter="fade">
                                      <p:cBhvr>
                                        <p:cTn id="238" dur="1000"/>
                                        <p:tgtEl>
                                          <p:spTgt spid="40"/>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41"/>
                                        </p:tgtEl>
                                        <p:attrNameLst>
                                          <p:attrName>style.visibility</p:attrName>
                                        </p:attrNameLst>
                                      </p:cBhvr>
                                      <p:to>
                                        <p:strVal val="visible"/>
                                      </p:to>
                                    </p:set>
                                    <p:anim calcmode="lin" valueType="num">
                                      <p:cBhvr>
                                        <p:cTn id="241" dur="1000" fill="hold"/>
                                        <p:tgtEl>
                                          <p:spTgt spid="41"/>
                                        </p:tgtEl>
                                        <p:attrNameLst>
                                          <p:attrName>ppt_w</p:attrName>
                                        </p:attrNameLst>
                                      </p:cBhvr>
                                      <p:tavLst>
                                        <p:tav tm="0">
                                          <p:val>
                                            <p:fltVal val="0"/>
                                          </p:val>
                                        </p:tav>
                                        <p:tav tm="100000">
                                          <p:val>
                                            <p:strVal val="#ppt_w"/>
                                          </p:val>
                                        </p:tav>
                                      </p:tavLst>
                                    </p:anim>
                                    <p:anim calcmode="lin" valueType="num">
                                      <p:cBhvr>
                                        <p:cTn id="242" dur="1000" fill="hold"/>
                                        <p:tgtEl>
                                          <p:spTgt spid="41"/>
                                        </p:tgtEl>
                                        <p:attrNameLst>
                                          <p:attrName>ppt_h</p:attrName>
                                        </p:attrNameLst>
                                      </p:cBhvr>
                                      <p:tavLst>
                                        <p:tav tm="0">
                                          <p:val>
                                            <p:fltVal val="0"/>
                                          </p:val>
                                        </p:tav>
                                        <p:tav tm="100000">
                                          <p:val>
                                            <p:strVal val="#ppt_h"/>
                                          </p:val>
                                        </p:tav>
                                      </p:tavLst>
                                    </p:anim>
                                    <p:anim calcmode="lin" valueType="num">
                                      <p:cBhvr>
                                        <p:cTn id="243" dur="1000" fill="hold"/>
                                        <p:tgtEl>
                                          <p:spTgt spid="41"/>
                                        </p:tgtEl>
                                        <p:attrNameLst>
                                          <p:attrName>style.rotation</p:attrName>
                                        </p:attrNameLst>
                                      </p:cBhvr>
                                      <p:tavLst>
                                        <p:tav tm="0">
                                          <p:val>
                                            <p:fltVal val="90"/>
                                          </p:val>
                                        </p:tav>
                                        <p:tav tm="100000">
                                          <p:val>
                                            <p:fltVal val="0"/>
                                          </p:val>
                                        </p:tav>
                                      </p:tavLst>
                                    </p:anim>
                                    <p:animEffect transition="in" filter="fade">
                                      <p:cBhvr>
                                        <p:cTn id="244" dur="1000"/>
                                        <p:tgtEl>
                                          <p:spTgt spid="41"/>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42"/>
                                        </p:tgtEl>
                                        <p:attrNameLst>
                                          <p:attrName>style.visibility</p:attrName>
                                        </p:attrNameLst>
                                      </p:cBhvr>
                                      <p:to>
                                        <p:strVal val="visible"/>
                                      </p:to>
                                    </p:set>
                                    <p:anim calcmode="lin" valueType="num">
                                      <p:cBhvr>
                                        <p:cTn id="247" dur="1000" fill="hold"/>
                                        <p:tgtEl>
                                          <p:spTgt spid="42"/>
                                        </p:tgtEl>
                                        <p:attrNameLst>
                                          <p:attrName>ppt_w</p:attrName>
                                        </p:attrNameLst>
                                      </p:cBhvr>
                                      <p:tavLst>
                                        <p:tav tm="0">
                                          <p:val>
                                            <p:fltVal val="0"/>
                                          </p:val>
                                        </p:tav>
                                        <p:tav tm="100000">
                                          <p:val>
                                            <p:strVal val="#ppt_w"/>
                                          </p:val>
                                        </p:tav>
                                      </p:tavLst>
                                    </p:anim>
                                    <p:anim calcmode="lin" valueType="num">
                                      <p:cBhvr>
                                        <p:cTn id="248" dur="1000" fill="hold"/>
                                        <p:tgtEl>
                                          <p:spTgt spid="42"/>
                                        </p:tgtEl>
                                        <p:attrNameLst>
                                          <p:attrName>ppt_h</p:attrName>
                                        </p:attrNameLst>
                                      </p:cBhvr>
                                      <p:tavLst>
                                        <p:tav tm="0">
                                          <p:val>
                                            <p:fltVal val="0"/>
                                          </p:val>
                                        </p:tav>
                                        <p:tav tm="100000">
                                          <p:val>
                                            <p:strVal val="#ppt_h"/>
                                          </p:val>
                                        </p:tav>
                                      </p:tavLst>
                                    </p:anim>
                                    <p:anim calcmode="lin" valueType="num">
                                      <p:cBhvr>
                                        <p:cTn id="249" dur="1000" fill="hold"/>
                                        <p:tgtEl>
                                          <p:spTgt spid="42"/>
                                        </p:tgtEl>
                                        <p:attrNameLst>
                                          <p:attrName>style.rotation</p:attrName>
                                        </p:attrNameLst>
                                      </p:cBhvr>
                                      <p:tavLst>
                                        <p:tav tm="0">
                                          <p:val>
                                            <p:fltVal val="90"/>
                                          </p:val>
                                        </p:tav>
                                        <p:tav tm="100000">
                                          <p:val>
                                            <p:fltVal val="0"/>
                                          </p:val>
                                        </p:tav>
                                      </p:tavLst>
                                    </p:anim>
                                    <p:animEffect transition="in" filter="fade">
                                      <p:cBhvr>
                                        <p:cTn id="250" dur="1000"/>
                                        <p:tgtEl>
                                          <p:spTgt spid="42"/>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43"/>
                                        </p:tgtEl>
                                        <p:attrNameLst>
                                          <p:attrName>style.visibility</p:attrName>
                                        </p:attrNameLst>
                                      </p:cBhvr>
                                      <p:to>
                                        <p:strVal val="visible"/>
                                      </p:to>
                                    </p:set>
                                    <p:anim calcmode="lin" valueType="num">
                                      <p:cBhvr>
                                        <p:cTn id="253" dur="1000" fill="hold"/>
                                        <p:tgtEl>
                                          <p:spTgt spid="43"/>
                                        </p:tgtEl>
                                        <p:attrNameLst>
                                          <p:attrName>ppt_w</p:attrName>
                                        </p:attrNameLst>
                                      </p:cBhvr>
                                      <p:tavLst>
                                        <p:tav tm="0">
                                          <p:val>
                                            <p:fltVal val="0"/>
                                          </p:val>
                                        </p:tav>
                                        <p:tav tm="100000">
                                          <p:val>
                                            <p:strVal val="#ppt_w"/>
                                          </p:val>
                                        </p:tav>
                                      </p:tavLst>
                                    </p:anim>
                                    <p:anim calcmode="lin" valueType="num">
                                      <p:cBhvr>
                                        <p:cTn id="254" dur="1000" fill="hold"/>
                                        <p:tgtEl>
                                          <p:spTgt spid="43"/>
                                        </p:tgtEl>
                                        <p:attrNameLst>
                                          <p:attrName>ppt_h</p:attrName>
                                        </p:attrNameLst>
                                      </p:cBhvr>
                                      <p:tavLst>
                                        <p:tav tm="0">
                                          <p:val>
                                            <p:fltVal val="0"/>
                                          </p:val>
                                        </p:tav>
                                        <p:tav tm="100000">
                                          <p:val>
                                            <p:strVal val="#ppt_h"/>
                                          </p:val>
                                        </p:tav>
                                      </p:tavLst>
                                    </p:anim>
                                    <p:anim calcmode="lin" valueType="num">
                                      <p:cBhvr>
                                        <p:cTn id="255" dur="1000" fill="hold"/>
                                        <p:tgtEl>
                                          <p:spTgt spid="43"/>
                                        </p:tgtEl>
                                        <p:attrNameLst>
                                          <p:attrName>style.rotation</p:attrName>
                                        </p:attrNameLst>
                                      </p:cBhvr>
                                      <p:tavLst>
                                        <p:tav tm="0">
                                          <p:val>
                                            <p:fltVal val="90"/>
                                          </p:val>
                                        </p:tav>
                                        <p:tav tm="100000">
                                          <p:val>
                                            <p:fltVal val="0"/>
                                          </p:val>
                                        </p:tav>
                                      </p:tavLst>
                                    </p:anim>
                                    <p:animEffect transition="in" filter="fade">
                                      <p:cBhvr>
                                        <p:cTn id="256" dur="1000"/>
                                        <p:tgtEl>
                                          <p:spTgt spid="43"/>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44"/>
                                        </p:tgtEl>
                                        <p:attrNameLst>
                                          <p:attrName>style.visibility</p:attrName>
                                        </p:attrNameLst>
                                      </p:cBhvr>
                                      <p:to>
                                        <p:strVal val="visible"/>
                                      </p:to>
                                    </p:set>
                                    <p:anim calcmode="lin" valueType="num">
                                      <p:cBhvr>
                                        <p:cTn id="259" dur="1000" fill="hold"/>
                                        <p:tgtEl>
                                          <p:spTgt spid="44"/>
                                        </p:tgtEl>
                                        <p:attrNameLst>
                                          <p:attrName>ppt_w</p:attrName>
                                        </p:attrNameLst>
                                      </p:cBhvr>
                                      <p:tavLst>
                                        <p:tav tm="0">
                                          <p:val>
                                            <p:fltVal val="0"/>
                                          </p:val>
                                        </p:tav>
                                        <p:tav tm="100000">
                                          <p:val>
                                            <p:strVal val="#ppt_w"/>
                                          </p:val>
                                        </p:tav>
                                      </p:tavLst>
                                    </p:anim>
                                    <p:anim calcmode="lin" valueType="num">
                                      <p:cBhvr>
                                        <p:cTn id="260" dur="1000" fill="hold"/>
                                        <p:tgtEl>
                                          <p:spTgt spid="44"/>
                                        </p:tgtEl>
                                        <p:attrNameLst>
                                          <p:attrName>ppt_h</p:attrName>
                                        </p:attrNameLst>
                                      </p:cBhvr>
                                      <p:tavLst>
                                        <p:tav tm="0">
                                          <p:val>
                                            <p:fltVal val="0"/>
                                          </p:val>
                                        </p:tav>
                                        <p:tav tm="100000">
                                          <p:val>
                                            <p:strVal val="#ppt_h"/>
                                          </p:val>
                                        </p:tav>
                                      </p:tavLst>
                                    </p:anim>
                                    <p:anim calcmode="lin" valueType="num">
                                      <p:cBhvr>
                                        <p:cTn id="261" dur="1000" fill="hold"/>
                                        <p:tgtEl>
                                          <p:spTgt spid="44"/>
                                        </p:tgtEl>
                                        <p:attrNameLst>
                                          <p:attrName>style.rotation</p:attrName>
                                        </p:attrNameLst>
                                      </p:cBhvr>
                                      <p:tavLst>
                                        <p:tav tm="0">
                                          <p:val>
                                            <p:fltVal val="90"/>
                                          </p:val>
                                        </p:tav>
                                        <p:tav tm="100000">
                                          <p:val>
                                            <p:fltVal val="0"/>
                                          </p:val>
                                        </p:tav>
                                      </p:tavLst>
                                    </p:anim>
                                    <p:animEffect transition="in" filter="fade">
                                      <p:cBhvr>
                                        <p:cTn id="262" dur="1000"/>
                                        <p:tgtEl>
                                          <p:spTgt spid="44"/>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45"/>
                                        </p:tgtEl>
                                        <p:attrNameLst>
                                          <p:attrName>style.visibility</p:attrName>
                                        </p:attrNameLst>
                                      </p:cBhvr>
                                      <p:to>
                                        <p:strVal val="visible"/>
                                      </p:to>
                                    </p:set>
                                    <p:anim calcmode="lin" valueType="num">
                                      <p:cBhvr>
                                        <p:cTn id="265" dur="1000" fill="hold"/>
                                        <p:tgtEl>
                                          <p:spTgt spid="45"/>
                                        </p:tgtEl>
                                        <p:attrNameLst>
                                          <p:attrName>ppt_w</p:attrName>
                                        </p:attrNameLst>
                                      </p:cBhvr>
                                      <p:tavLst>
                                        <p:tav tm="0">
                                          <p:val>
                                            <p:fltVal val="0"/>
                                          </p:val>
                                        </p:tav>
                                        <p:tav tm="100000">
                                          <p:val>
                                            <p:strVal val="#ppt_w"/>
                                          </p:val>
                                        </p:tav>
                                      </p:tavLst>
                                    </p:anim>
                                    <p:anim calcmode="lin" valueType="num">
                                      <p:cBhvr>
                                        <p:cTn id="266" dur="1000" fill="hold"/>
                                        <p:tgtEl>
                                          <p:spTgt spid="45"/>
                                        </p:tgtEl>
                                        <p:attrNameLst>
                                          <p:attrName>ppt_h</p:attrName>
                                        </p:attrNameLst>
                                      </p:cBhvr>
                                      <p:tavLst>
                                        <p:tav tm="0">
                                          <p:val>
                                            <p:fltVal val="0"/>
                                          </p:val>
                                        </p:tav>
                                        <p:tav tm="100000">
                                          <p:val>
                                            <p:strVal val="#ppt_h"/>
                                          </p:val>
                                        </p:tav>
                                      </p:tavLst>
                                    </p:anim>
                                    <p:anim calcmode="lin" valueType="num">
                                      <p:cBhvr>
                                        <p:cTn id="267" dur="1000" fill="hold"/>
                                        <p:tgtEl>
                                          <p:spTgt spid="45"/>
                                        </p:tgtEl>
                                        <p:attrNameLst>
                                          <p:attrName>style.rotation</p:attrName>
                                        </p:attrNameLst>
                                      </p:cBhvr>
                                      <p:tavLst>
                                        <p:tav tm="0">
                                          <p:val>
                                            <p:fltVal val="90"/>
                                          </p:val>
                                        </p:tav>
                                        <p:tav tm="100000">
                                          <p:val>
                                            <p:fltVal val="0"/>
                                          </p:val>
                                        </p:tav>
                                      </p:tavLst>
                                    </p:anim>
                                    <p:animEffect transition="in" filter="fade">
                                      <p:cBhvr>
                                        <p:cTn id="268" dur="1000"/>
                                        <p:tgtEl>
                                          <p:spTgt spid="45"/>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46"/>
                                        </p:tgtEl>
                                        <p:attrNameLst>
                                          <p:attrName>style.visibility</p:attrName>
                                        </p:attrNameLst>
                                      </p:cBhvr>
                                      <p:to>
                                        <p:strVal val="visible"/>
                                      </p:to>
                                    </p:set>
                                    <p:anim calcmode="lin" valueType="num">
                                      <p:cBhvr>
                                        <p:cTn id="271" dur="1000" fill="hold"/>
                                        <p:tgtEl>
                                          <p:spTgt spid="46"/>
                                        </p:tgtEl>
                                        <p:attrNameLst>
                                          <p:attrName>ppt_w</p:attrName>
                                        </p:attrNameLst>
                                      </p:cBhvr>
                                      <p:tavLst>
                                        <p:tav tm="0">
                                          <p:val>
                                            <p:fltVal val="0"/>
                                          </p:val>
                                        </p:tav>
                                        <p:tav tm="100000">
                                          <p:val>
                                            <p:strVal val="#ppt_w"/>
                                          </p:val>
                                        </p:tav>
                                      </p:tavLst>
                                    </p:anim>
                                    <p:anim calcmode="lin" valueType="num">
                                      <p:cBhvr>
                                        <p:cTn id="272" dur="1000" fill="hold"/>
                                        <p:tgtEl>
                                          <p:spTgt spid="46"/>
                                        </p:tgtEl>
                                        <p:attrNameLst>
                                          <p:attrName>ppt_h</p:attrName>
                                        </p:attrNameLst>
                                      </p:cBhvr>
                                      <p:tavLst>
                                        <p:tav tm="0">
                                          <p:val>
                                            <p:fltVal val="0"/>
                                          </p:val>
                                        </p:tav>
                                        <p:tav tm="100000">
                                          <p:val>
                                            <p:strVal val="#ppt_h"/>
                                          </p:val>
                                        </p:tav>
                                      </p:tavLst>
                                    </p:anim>
                                    <p:anim calcmode="lin" valueType="num">
                                      <p:cBhvr>
                                        <p:cTn id="273" dur="1000" fill="hold"/>
                                        <p:tgtEl>
                                          <p:spTgt spid="46"/>
                                        </p:tgtEl>
                                        <p:attrNameLst>
                                          <p:attrName>style.rotation</p:attrName>
                                        </p:attrNameLst>
                                      </p:cBhvr>
                                      <p:tavLst>
                                        <p:tav tm="0">
                                          <p:val>
                                            <p:fltVal val="90"/>
                                          </p:val>
                                        </p:tav>
                                        <p:tav tm="100000">
                                          <p:val>
                                            <p:fltVal val="0"/>
                                          </p:val>
                                        </p:tav>
                                      </p:tavLst>
                                    </p:anim>
                                    <p:animEffect transition="in" filter="fade">
                                      <p:cBhvr>
                                        <p:cTn id="274" dur="1000"/>
                                        <p:tgtEl>
                                          <p:spTgt spid="46"/>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47"/>
                                        </p:tgtEl>
                                        <p:attrNameLst>
                                          <p:attrName>style.visibility</p:attrName>
                                        </p:attrNameLst>
                                      </p:cBhvr>
                                      <p:to>
                                        <p:strVal val="visible"/>
                                      </p:to>
                                    </p:set>
                                    <p:anim calcmode="lin" valueType="num">
                                      <p:cBhvr>
                                        <p:cTn id="277" dur="1000" fill="hold"/>
                                        <p:tgtEl>
                                          <p:spTgt spid="47"/>
                                        </p:tgtEl>
                                        <p:attrNameLst>
                                          <p:attrName>ppt_w</p:attrName>
                                        </p:attrNameLst>
                                      </p:cBhvr>
                                      <p:tavLst>
                                        <p:tav tm="0">
                                          <p:val>
                                            <p:fltVal val="0"/>
                                          </p:val>
                                        </p:tav>
                                        <p:tav tm="100000">
                                          <p:val>
                                            <p:strVal val="#ppt_w"/>
                                          </p:val>
                                        </p:tav>
                                      </p:tavLst>
                                    </p:anim>
                                    <p:anim calcmode="lin" valueType="num">
                                      <p:cBhvr>
                                        <p:cTn id="278" dur="1000" fill="hold"/>
                                        <p:tgtEl>
                                          <p:spTgt spid="47"/>
                                        </p:tgtEl>
                                        <p:attrNameLst>
                                          <p:attrName>ppt_h</p:attrName>
                                        </p:attrNameLst>
                                      </p:cBhvr>
                                      <p:tavLst>
                                        <p:tav tm="0">
                                          <p:val>
                                            <p:fltVal val="0"/>
                                          </p:val>
                                        </p:tav>
                                        <p:tav tm="100000">
                                          <p:val>
                                            <p:strVal val="#ppt_h"/>
                                          </p:val>
                                        </p:tav>
                                      </p:tavLst>
                                    </p:anim>
                                    <p:anim calcmode="lin" valueType="num">
                                      <p:cBhvr>
                                        <p:cTn id="279" dur="1000" fill="hold"/>
                                        <p:tgtEl>
                                          <p:spTgt spid="47"/>
                                        </p:tgtEl>
                                        <p:attrNameLst>
                                          <p:attrName>style.rotation</p:attrName>
                                        </p:attrNameLst>
                                      </p:cBhvr>
                                      <p:tavLst>
                                        <p:tav tm="0">
                                          <p:val>
                                            <p:fltVal val="90"/>
                                          </p:val>
                                        </p:tav>
                                        <p:tav tm="100000">
                                          <p:val>
                                            <p:fltVal val="0"/>
                                          </p:val>
                                        </p:tav>
                                      </p:tavLst>
                                    </p:anim>
                                    <p:animEffect transition="in" filter="fade">
                                      <p:cBhvr>
                                        <p:cTn id="280" dur="1000"/>
                                        <p:tgtEl>
                                          <p:spTgt spid="47"/>
                                        </p:tgtEl>
                                      </p:cBhvr>
                                    </p:animEffect>
                                  </p:childTnLst>
                                </p:cTn>
                              </p:par>
                              <p:par>
                                <p:cTn id="281" presetID="31" presetClass="entr" presetSubtype="0" fill="hold" nodeType="withEffect">
                                  <p:stCondLst>
                                    <p:cond delay="0"/>
                                  </p:stCondLst>
                                  <p:childTnLst>
                                    <p:set>
                                      <p:cBhvr>
                                        <p:cTn id="282" dur="1" fill="hold">
                                          <p:stCondLst>
                                            <p:cond delay="0"/>
                                          </p:stCondLst>
                                        </p:cTn>
                                        <p:tgtEl>
                                          <p:spTgt spid="48"/>
                                        </p:tgtEl>
                                        <p:attrNameLst>
                                          <p:attrName>style.visibility</p:attrName>
                                        </p:attrNameLst>
                                      </p:cBhvr>
                                      <p:to>
                                        <p:strVal val="visible"/>
                                      </p:to>
                                    </p:set>
                                    <p:anim calcmode="lin" valueType="num">
                                      <p:cBhvr>
                                        <p:cTn id="283" dur="1000" fill="hold"/>
                                        <p:tgtEl>
                                          <p:spTgt spid="48"/>
                                        </p:tgtEl>
                                        <p:attrNameLst>
                                          <p:attrName>ppt_w</p:attrName>
                                        </p:attrNameLst>
                                      </p:cBhvr>
                                      <p:tavLst>
                                        <p:tav tm="0">
                                          <p:val>
                                            <p:fltVal val="0"/>
                                          </p:val>
                                        </p:tav>
                                        <p:tav tm="100000">
                                          <p:val>
                                            <p:strVal val="#ppt_w"/>
                                          </p:val>
                                        </p:tav>
                                      </p:tavLst>
                                    </p:anim>
                                    <p:anim calcmode="lin" valueType="num">
                                      <p:cBhvr>
                                        <p:cTn id="284" dur="1000" fill="hold"/>
                                        <p:tgtEl>
                                          <p:spTgt spid="48"/>
                                        </p:tgtEl>
                                        <p:attrNameLst>
                                          <p:attrName>ppt_h</p:attrName>
                                        </p:attrNameLst>
                                      </p:cBhvr>
                                      <p:tavLst>
                                        <p:tav tm="0">
                                          <p:val>
                                            <p:fltVal val="0"/>
                                          </p:val>
                                        </p:tav>
                                        <p:tav tm="100000">
                                          <p:val>
                                            <p:strVal val="#ppt_h"/>
                                          </p:val>
                                        </p:tav>
                                      </p:tavLst>
                                    </p:anim>
                                    <p:anim calcmode="lin" valueType="num">
                                      <p:cBhvr>
                                        <p:cTn id="285" dur="1000" fill="hold"/>
                                        <p:tgtEl>
                                          <p:spTgt spid="48"/>
                                        </p:tgtEl>
                                        <p:attrNameLst>
                                          <p:attrName>style.rotation</p:attrName>
                                        </p:attrNameLst>
                                      </p:cBhvr>
                                      <p:tavLst>
                                        <p:tav tm="0">
                                          <p:val>
                                            <p:fltVal val="90"/>
                                          </p:val>
                                        </p:tav>
                                        <p:tav tm="100000">
                                          <p:val>
                                            <p:fltVal val="0"/>
                                          </p:val>
                                        </p:tav>
                                      </p:tavLst>
                                    </p:anim>
                                    <p:animEffect transition="in" filter="fade">
                                      <p:cBhvr>
                                        <p:cTn id="286" dur="1000"/>
                                        <p:tgtEl>
                                          <p:spTgt spid="48"/>
                                        </p:tgtEl>
                                      </p:cBhvr>
                                    </p:animEffect>
                                  </p:childTnLst>
                                </p:cTn>
                              </p:par>
                              <p:par>
                                <p:cTn id="287" presetID="31" presetClass="entr" presetSubtype="0" fill="hold" nodeType="withEffect">
                                  <p:stCondLst>
                                    <p:cond delay="0"/>
                                  </p:stCondLst>
                                  <p:childTnLst>
                                    <p:set>
                                      <p:cBhvr>
                                        <p:cTn id="288" dur="1" fill="hold">
                                          <p:stCondLst>
                                            <p:cond delay="0"/>
                                          </p:stCondLst>
                                        </p:cTn>
                                        <p:tgtEl>
                                          <p:spTgt spid="49"/>
                                        </p:tgtEl>
                                        <p:attrNameLst>
                                          <p:attrName>style.visibility</p:attrName>
                                        </p:attrNameLst>
                                      </p:cBhvr>
                                      <p:to>
                                        <p:strVal val="visible"/>
                                      </p:to>
                                    </p:set>
                                    <p:anim calcmode="lin" valueType="num">
                                      <p:cBhvr>
                                        <p:cTn id="289" dur="1000" fill="hold"/>
                                        <p:tgtEl>
                                          <p:spTgt spid="49"/>
                                        </p:tgtEl>
                                        <p:attrNameLst>
                                          <p:attrName>ppt_w</p:attrName>
                                        </p:attrNameLst>
                                      </p:cBhvr>
                                      <p:tavLst>
                                        <p:tav tm="0">
                                          <p:val>
                                            <p:fltVal val="0"/>
                                          </p:val>
                                        </p:tav>
                                        <p:tav tm="100000">
                                          <p:val>
                                            <p:strVal val="#ppt_w"/>
                                          </p:val>
                                        </p:tav>
                                      </p:tavLst>
                                    </p:anim>
                                    <p:anim calcmode="lin" valueType="num">
                                      <p:cBhvr>
                                        <p:cTn id="290" dur="1000" fill="hold"/>
                                        <p:tgtEl>
                                          <p:spTgt spid="49"/>
                                        </p:tgtEl>
                                        <p:attrNameLst>
                                          <p:attrName>ppt_h</p:attrName>
                                        </p:attrNameLst>
                                      </p:cBhvr>
                                      <p:tavLst>
                                        <p:tav tm="0">
                                          <p:val>
                                            <p:fltVal val="0"/>
                                          </p:val>
                                        </p:tav>
                                        <p:tav tm="100000">
                                          <p:val>
                                            <p:strVal val="#ppt_h"/>
                                          </p:val>
                                        </p:tav>
                                      </p:tavLst>
                                    </p:anim>
                                    <p:anim calcmode="lin" valueType="num">
                                      <p:cBhvr>
                                        <p:cTn id="291" dur="1000" fill="hold"/>
                                        <p:tgtEl>
                                          <p:spTgt spid="49"/>
                                        </p:tgtEl>
                                        <p:attrNameLst>
                                          <p:attrName>style.rotation</p:attrName>
                                        </p:attrNameLst>
                                      </p:cBhvr>
                                      <p:tavLst>
                                        <p:tav tm="0">
                                          <p:val>
                                            <p:fltVal val="90"/>
                                          </p:val>
                                        </p:tav>
                                        <p:tav tm="100000">
                                          <p:val>
                                            <p:fltVal val="0"/>
                                          </p:val>
                                        </p:tav>
                                      </p:tavLst>
                                    </p:anim>
                                    <p:animEffect transition="in" filter="fade">
                                      <p:cBhvr>
                                        <p:cTn id="292" dur="1000"/>
                                        <p:tgtEl>
                                          <p:spTgt spid="49"/>
                                        </p:tgtEl>
                                      </p:cBhvr>
                                    </p:animEffect>
                                  </p:childTnLst>
                                </p:cTn>
                              </p:par>
                              <p:par>
                                <p:cTn id="293" presetID="31" presetClass="entr" presetSubtype="0" fill="hold" grpId="0" nodeType="withEffect">
                                  <p:stCondLst>
                                    <p:cond delay="0"/>
                                  </p:stCondLst>
                                  <p:childTnLst>
                                    <p:set>
                                      <p:cBhvr>
                                        <p:cTn id="294" dur="1" fill="hold">
                                          <p:stCondLst>
                                            <p:cond delay="0"/>
                                          </p:stCondLst>
                                        </p:cTn>
                                        <p:tgtEl>
                                          <p:spTgt spid="50"/>
                                        </p:tgtEl>
                                        <p:attrNameLst>
                                          <p:attrName>style.visibility</p:attrName>
                                        </p:attrNameLst>
                                      </p:cBhvr>
                                      <p:to>
                                        <p:strVal val="visible"/>
                                      </p:to>
                                    </p:set>
                                    <p:anim calcmode="lin" valueType="num">
                                      <p:cBhvr>
                                        <p:cTn id="295" dur="1000" fill="hold"/>
                                        <p:tgtEl>
                                          <p:spTgt spid="50"/>
                                        </p:tgtEl>
                                        <p:attrNameLst>
                                          <p:attrName>ppt_w</p:attrName>
                                        </p:attrNameLst>
                                      </p:cBhvr>
                                      <p:tavLst>
                                        <p:tav tm="0">
                                          <p:val>
                                            <p:fltVal val="0"/>
                                          </p:val>
                                        </p:tav>
                                        <p:tav tm="100000">
                                          <p:val>
                                            <p:strVal val="#ppt_w"/>
                                          </p:val>
                                        </p:tav>
                                      </p:tavLst>
                                    </p:anim>
                                    <p:anim calcmode="lin" valueType="num">
                                      <p:cBhvr>
                                        <p:cTn id="296" dur="1000" fill="hold"/>
                                        <p:tgtEl>
                                          <p:spTgt spid="50"/>
                                        </p:tgtEl>
                                        <p:attrNameLst>
                                          <p:attrName>ppt_h</p:attrName>
                                        </p:attrNameLst>
                                      </p:cBhvr>
                                      <p:tavLst>
                                        <p:tav tm="0">
                                          <p:val>
                                            <p:fltVal val="0"/>
                                          </p:val>
                                        </p:tav>
                                        <p:tav tm="100000">
                                          <p:val>
                                            <p:strVal val="#ppt_h"/>
                                          </p:val>
                                        </p:tav>
                                      </p:tavLst>
                                    </p:anim>
                                    <p:anim calcmode="lin" valueType="num">
                                      <p:cBhvr>
                                        <p:cTn id="297" dur="1000" fill="hold"/>
                                        <p:tgtEl>
                                          <p:spTgt spid="50"/>
                                        </p:tgtEl>
                                        <p:attrNameLst>
                                          <p:attrName>style.rotation</p:attrName>
                                        </p:attrNameLst>
                                      </p:cBhvr>
                                      <p:tavLst>
                                        <p:tav tm="0">
                                          <p:val>
                                            <p:fltVal val="90"/>
                                          </p:val>
                                        </p:tav>
                                        <p:tav tm="100000">
                                          <p:val>
                                            <p:fltVal val="0"/>
                                          </p:val>
                                        </p:tav>
                                      </p:tavLst>
                                    </p:anim>
                                    <p:animEffect transition="in" filter="fade">
                                      <p:cBhvr>
                                        <p:cTn id="298" dur="1000"/>
                                        <p:tgtEl>
                                          <p:spTgt spid="50"/>
                                        </p:tgtEl>
                                      </p:cBhvr>
                                    </p:animEffect>
                                  </p:childTnLst>
                                </p:cTn>
                              </p:par>
                              <p:par>
                                <p:cTn id="299" presetID="31" presetClass="entr" presetSubtype="0" fill="hold" grpId="0" nodeType="withEffect">
                                  <p:stCondLst>
                                    <p:cond delay="0"/>
                                  </p:stCondLst>
                                  <p:childTnLst>
                                    <p:set>
                                      <p:cBhvr>
                                        <p:cTn id="300" dur="1" fill="hold">
                                          <p:stCondLst>
                                            <p:cond delay="0"/>
                                          </p:stCondLst>
                                        </p:cTn>
                                        <p:tgtEl>
                                          <p:spTgt spid="51"/>
                                        </p:tgtEl>
                                        <p:attrNameLst>
                                          <p:attrName>style.visibility</p:attrName>
                                        </p:attrNameLst>
                                      </p:cBhvr>
                                      <p:to>
                                        <p:strVal val="visible"/>
                                      </p:to>
                                    </p:set>
                                    <p:anim calcmode="lin" valueType="num">
                                      <p:cBhvr>
                                        <p:cTn id="301" dur="1000" fill="hold"/>
                                        <p:tgtEl>
                                          <p:spTgt spid="51"/>
                                        </p:tgtEl>
                                        <p:attrNameLst>
                                          <p:attrName>ppt_w</p:attrName>
                                        </p:attrNameLst>
                                      </p:cBhvr>
                                      <p:tavLst>
                                        <p:tav tm="0">
                                          <p:val>
                                            <p:fltVal val="0"/>
                                          </p:val>
                                        </p:tav>
                                        <p:tav tm="100000">
                                          <p:val>
                                            <p:strVal val="#ppt_w"/>
                                          </p:val>
                                        </p:tav>
                                      </p:tavLst>
                                    </p:anim>
                                    <p:anim calcmode="lin" valueType="num">
                                      <p:cBhvr>
                                        <p:cTn id="302" dur="1000" fill="hold"/>
                                        <p:tgtEl>
                                          <p:spTgt spid="51"/>
                                        </p:tgtEl>
                                        <p:attrNameLst>
                                          <p:attrName>ppt_h</p:attrName>
                                        </p:attrNameLst>
                                      </p:cBhvr>
                                      <p:tavLst>
                                        <p:tav tm="0">
                                          <p:val>
                                            <p:fltVal val="0"/>
                                          </p:val>
                                        </p:tav>
                                        <p:tav tm="100000">
                                          <p:val>
                                            <p:strVal val="#ppt_h"/>
                                          </p:val>
                                        </p:tav>
                                      </p:tavLst>
                                    </p:anim>
                                    <p:anim calcmode="lin" valueType="num">
                                      <p:cBhvr>
                                        <p:cTn id="303" dur="1000" fill="hold"/>
                                        <p:tgtEl>
                                          <p:spTgt spid="51"/>
                                        </p:tgtEl>
                                        <p:attrNameLst>
                                          <p:attrName>style.rotation</p:attrName>
                                        </p:attrNameLst>
                                      </p:cBhvr>
                                      <p:tavLst>
                                        <p:tav tm="0">
                                          <p:val>
                                            <p:fltVal val="90"/>
                                          </p:val>
                                        </p:tav>
                                        <p:tav tm="100000">
                                          <p:val>
                                            <p:fltVal val="0"/>
                                          </p:val>
                                        </p:tav>
                                      </p:tavLst>
                                    </p:anim>
                                    <p:animEffect transition="in" filter="fade">
                                      <p:cBhvr>
                                        <p:cTn id="304" dur="1000"/>
                                        <p:tgtEl>
                                          <p:spTgt spid="51"/>
                                        </p:tgtEl>
                                      </p:cBhvr>
                                    </p:animEffect>
                                  </p:childTnLst>
                                </p:cTn>
                              </p:par>
                              <p:par>
                                <p:cTn id="305" presetID="31" presetClass="entr" presetSubtype="0" fill="hold" grpId="0" nodeType="withEffect">
                                  <p:stCondLst>
                                    <p:cond delay="0"/>
                                  </p:stCondLst>
                                  <p:childTnLst>
                                    <p:set>
                                      <p:cBhvr>
                                        <p:cTn id="306" dur="1" fill="hold">
                                          <p:stCondLst>
                                            <p:cond delay="0"/>
                                          </p:stCondLst>
                                        </p:cTn>
                                        <p:tgtEl>
                                          <p:spTgt spid="52"/>
                                        </p:tgtEl>
                                        <p:attrNameLst>
                                          <p:attrName>style.visibility</p:attrName>
                                        </p:attrNameLst>
                                      </p:cBhvr>
                                      <p:to>
                                        <p:strVal val="visible"/>
                                      </p:to>
                                    </p:set>
                                    <p:anim calcmode="lin" valueType="num">
                                      <p:cBhvr>
                                        <p:cTn id="307" dur="1000" fill="hold"/>
                                        <p:tgtEl>
                                          <p:spTgt spid="52"/>
                                        </p:tgtEl>
                                        <p:attrNameLst>
                                          <p:attrName>ppt_w</p:attrName>
                                        </p:attrNameLst>
                                      </p:cBhvr>
                                      <p:tavLst>
                                        <p:tav tm="0">
                                          <p:val>
                                            <p:fltVal val="0"/>
                                          </p:val>
                                        </p:tav>
                                        <p:tav tm="100000">
                                          <p:val>
                                            <p:strVal val="#ppt_w"/>
                                          </p:val>
                                        </p:tav>
                                      </p:tavLst>
                                    </p:anim>
                                    <p:anim calcmode="lin" valueType="num">
                                      <p:cBhvr>
                                        <p:cTn id="308" dur="1000" fill="hold"/>
                                        <p:tgtEl>
                                          <p:spTgt spid="52"/>
                                        </p:tgtEl>
                                        <p:attrNameLst>
                                          <p:attrName>ppt_h</p:attrName>
                                        </p:attrNameLst>
                                      </p:cBhvr>
                                      <p:tavLst>
                                        <p:tav tm="0">
                                          <p:val>
                                            <p:fltVal val="0"/>
                                          </p:val>
                                        </p:tav>
                                        <p:tav tm="100000">
                                          <p:val>
                                            <p:strVal val="#ppt_h"/>
                                          </p:val>
                                        </p:tav>
                                      </p:tavLst>
                                    </p:anim>
                                    <p:anim calcmode="lin" valueType="num">
                                      <p:cBhvr>
                                        <p:cTn id="309" dur="1000" fill="hold"/>
                                        <p:tgtEl>
                                          <p:spTgt spid="52"/>
                                        </p:tgtEl>
                                        <p:attrNameLst>
                                          <p:attrName>style.rotation</p:attrName>
                                        </p:attrNameLst>
                                      </p:cBhvr>
                                      <p:tavLst>
                                        <p:tav tm="0">
                                          <p:val>
                                            <p:fltVal val="90"/>
                                          </p:val>
                                        </p:tav>
                                        <p:tav tm="100000">
                                          <p:val>
                                            <p:fltVal val="0"/>
                                          </p:val>
                                        </p:tav>
                                      </p:tavLst>
                                    </p:anim>
                                    <p:animEffect transition="in" filter="fade">
                                      <p:cBhvr>
                                        <p:cTn id="310" dur="1000"/>
                                        <p:tgtEl>
                                          <p:spTgt spid="52"/>
                                        </p:tgtEl>
                                      </p:cBhvr>
                                    </p:animEffect>
                                  </p:childTnLst>
                                </p:cTn>
                              </p:par>
                              <p:par>
                                <p:cTn id="311" presetID="31" presetClass="entr" presetSubtype="0" fill="hold" grpId="0" nodeType="withEffect">
                                  <p:stCondLst>
                                    <p:cond delay="0"/>
                                  </p:stCondLst>
                                  <p:childTnLst>
                                    <p:set>
                                      <p:cBhvr>
                                        <p:cTn id="312" dur="1" fill="hold">
                                          <p:stCondLst>
                                            <p:cond delay="0"/>
                                          </p:stCondLst>
                                        </p:cTn>
                                        <p:tgtEl>
                                          <p:spTgt spid="53"/>
                                        </p:tgtEl>
                                        <p:attrNameLst>
                                          <p:attrName>style.visibility</p:attrName>
                                        </p:attrNameLst>
                                      </p:cBhvr>
                                      <p:to>
                                        <p:strVal val="visible"/>
                                      </p:to>
                                    </p:set>
                                    <p:anim calcmode="lin" valueType="num">
                                      <p:cBhvr>
                                        <p:cTn id="313" dur="1000" fill="hold"/>
                                        <p:tgtEl>
                                          <p:spTgt spid="53"/>
                                        </p:tgtEl>
                                        <p:attrNameLst>
                                          <p:attrName>ppt_w</p:attrName>
                                        </p:attrNameLst>
                                      </p:cBhvr>
                                      <p:tavLst>
                                        <p:tav tm="0">
                                          <p:val>
                                            <p:fltVal val="0"/>
                                          </p:val>
                                        </p:tav>
                                        <p:tav tm="100000">
                                          <p:val>
                                            <p:strVal val="#ppt_w"/>
                                          </p:val>
                                        </p:tav>
                                      </p:tavLst>
                                    </p:anim>
                                    <p:anim calcmode="lin" valueType="num">
                                      <p:cBhvr>
                                        <p:cTn id="314" dur="1000" fill="hold"/>
                                        <p:tgtEl>
                                          <p:spTgt spid="53"/>
                                        </p:tgtEl>
                                        <p:attrNameLst>
                                          <p:attrName>ppt_h</p:attrName>
                                        </p:attrNameLst>
                                      </p:cBhvr>
                                      <p:tavLst>
                                        <p:tav tm="0">
                                          <p:val>
                                            <p:fltVal val="0"/>
                                          </p:val>
                                        </p:tav>
                                        <p:tav tm="100000">
                                          <p:val>
                                            <p:strVal val="#ppt_h"/>
                                          </p:val>
                                        </p:tav>
                                      </p:tavLst>
                                    </p:anim>
                                    <p:anim calcmode="lin" valueType="num">
                                      <p:cBhvr>
                                        <p:cTn id="315" dur="1000" fill="hold"/>
                                        <p:tgtEl>
                                          <p:spTgt spid="53"/>
                                        </p:tgtEl>
                                        <p:attrNameLst>
                                          <p:attrName>style.rotation</p:attrName>
                                        </p:attrNameLst>
                                      </p:cBhvr>
                                      <p:tavLst>
                                        <p:tav tm="0">
                                          <p:val>
                                            <p:fltVal val="90"/>
                                          </p:val>
                                        </p:tav>
                                        <p:tav tm="100000">
                                          <p:val>
                                            <p:fltVal val="0"/>
                                          </p:val>
                                        </p:tav>
                                      </p:tavLst>
                                    </p:anim>
                                    <p:animEffect transition="in" filter="fade">
                                      <p:cBhvr>
                                        <p:cTn id="316" dur="1000"/>
                                        <p:tgtEl>
                                          <p:spTgt spid="53"/>
                                        </p:tgtEl>
                                      </p:cBhvr>
                                    </p:animEffect>
                                  </p:childTnLst>
                                </p:cTn>
                              </p:par>
                              <p:par>
                                <p:cTn id="317" presetID="31" presetClass="entr" presetSubtype="0" fill="hold" grpId="0" nodeType="withEffect">
                                  <p:stCondLst>
                                    <p:cond delay="0"/>
                                  </p:stCondLst>
                                  <p:childTnLst>
                                    <p:set>
                                      <p:cBhvr>
                                        <p:cTn id="318" dur="1" fill="hold">
                                          <p:stCondLst>
                                            <p:cond delay="0"/>
                                          </p:stCondLst>
                                        </p:cTn>
                                        <p:tgtEl>
                                          <p:spTgt spid="54"/>
                                        </p:tgtEl>
                                        <p:attrNameLst>
                                          <p:attrName>style.visibility</p:attrName>
                                        </p:attrNameLst>
                                      </p:cBhvr>
                                      <p:to>
                                        <p:strVal val="visible"/>
                                      </p:to>
                                    </p:set>
                                    <p:anim calcmode="lin" valueType="num">
                                      <p:cBhvr>
                                        <p:cTn id="319" dur="1000" fill="hold"/>
                                        <p:tgtEl>
                                          <p:spTgt spid="54"/>
                                        </p:tgtEl>
                                        <p:attrNameLst>
                                          <p:attrName>ppt_w</p:attrName>
                                        </p:attrNameLst>
                                      </p:cBhvr>
                                      <p:tavLst>
                                        <p:tav tm="0">
                                          <p:val>
                                            <p:fltVal val="0"/>
                                          </p:val>
                                        </p:tav>
                                        <p:tav tm="100000">
                                          <p:val>
                                            <p:strVal val="#ppt_w"/>
                                          </p:val>
                                        </p:tav>
                                      </p:tavLst>
                                    </p:anim>
                                    <p:anim calcmode="lin" valueType="num">
                                      <p:cBhvr>
                                        <p:cTn id="320" dur="1000" fill="hold"/>
                                        <p:tgtEl>
                                          <p:spTgt spid="54"/>
                                        </p:tgtEl>
                                        <p:attrNameLst>
                                          <p:attrName>ppt_h</p:attrName>
                                        </p:attrNameLst>
                                      </p:cBhvr>
                                      <p:tavLst>
                                        <p:tav tm="0">
                                          <p:val>
                                            <p:fltVal val="0"/>
                                          </p:val>
                                        </p:tav>
                                        <p:tav tm="100000">
                                          <p:val>
                                            <p:strVal val="#ppt_h"/>
                                          </p:val>
                                        </p:tav>
                                      </p:tavLst>
                                    </p:anim>
                                    <p:anim calcmode="lin" valueType="num">
                                      <p:cBhvr>
                                        <p:cTn id="321" dur="1000" fill="hold"/>
                                        <p:tgtEl>
                                          <p:spTgt spid="54"/>
                                        </p:tgtEl>
                                        <p:attrNameLst>
                                          <p:attrName>style.rotation</p:attrName>
                                        </p:attrNameLst>
                                      </p:cBhvr>
                                      <p:tavLst>
                                        <p:tav tm="0">
                                          <p:val>
                                            <p:fltVal val="90"/>
                                          </p:val>
                                        </p:tav>
                                        <p:tav tm="100000">
                                          <p:val>
                                            <p:fltVal val="0"/>
                                          </p:val>
                                        </p:tav>
                                      </p:tavLst>
                                    </p:anim>
                                    <p:animEffect transition="in" filter="fade">
                                      <p:cBhvr>
                                        <p:cTn id="322" dur="1000"/>
                                        <p:tgtEl>
                                          <p:spTgt spid="54"/>
                                        </p:tgtEl>
                                      </p:cBhvr>
                                    </p:animEffect>
                                  </p:childTnLst>
                                </p:cTn>
                              </p:par>
                              <p:par>
                                <p:cTn id="323" presetID="31" presetClass="entr" presetSubtype="0" fill="hold" grpId="0" nodeType="withEffect">
                                  <p:stCondLst>
                                    <p:cond delay="0"/>
                                  </p:stCondLst>
                                  <p:childTnLst>
                                    <p:set>
                                      <p:cBhvr>
                                        <p:cTn id="324" dur="1" fill="hold">
                                          <p:stCondLst>
                                            <p:cond delay="0"/>
                                          </p:stCondLst>
                                        </p:cTn>
                                        <p:tgtEl>
                                          <p:spTgt spid="55"/>
                                        </p:tgtEl>
                                        <p:attrNameLst>
                                          <p:attrName>style.visibility</p:attrName>
                                        </p:attrNameLst>
                                      </p:cBhvr>
                                      <p:to>
                                        <p:strVal val="visible"/>
                                      </p:to>
                                    </p:set>
                                    <p:anim calcmode="lin" valueType="num">
                                      <p:cBhvr>
                                        <p:cTn id="325" dur="1000" fill="hold"/>
                                        <p:tgtEl>
                                          <p:spTgt spid="55"/>
                                        </p:tgtEl>
                                        <p:attrNameLst>
                                          <p:attrName>ppt_w</p:attrName>
                                        </p:attrNameLst>
                                      </p:cBhvr>
                                      <p:tavLst>
                                        <p:tav tm="0">
                                          <p:val>
                                            <p:fltVal val="0"/>
                                          </p:val>
                                        </p:tav>
                                        <p:tav tm="100000">
                                          <p:val>
                                            <p:strVal val="#ppt_w"/>
                                          </p:val>
                                        </p:tav>
                                      </p:tavLst>
                                    </p:anim>
                                    <p:anim calcmode="lin" valueType="num">
                                      <p:cBhvr>
                                        <p:cTn id="326" dur="1000" fill="hold"/>
                                        <p:tgtEl>
                                          <p:spTgt spid="55"/>
                                        </p:tgtEl>
                                        <p:attrNameLst>
                                          <p:attrName>ppt_h</p:attrName>
                                        </p:attrNameLst>
                                      </p:cBhvr>
                                      <p:tavLst>
                                        <p:tav tm="0">
                                          <p:val>
                                            <p:fltVal val="0"/>
                                          </p:val>
                                        </p:tav>
                                        <p:tav tm="100000">
                                          <p:val>
                                            <p:strVal val="#ppt_h"/>
                                          </p:val>
                                        </p:tav>
                                      </p:tavLst>
                                    </p:anim>
                                    <p:anim calcmode="lin" valueType="num">
                                      <p:cBhvr>
                                        <p:cTn id="327" dur="1000" fill="hold"/>
                                        <p:tgtEl>
                                          <p:spTgt spid="55"/>
                                        </p:tgtEl>
                                        <p:attrNameLst>
                                          <p:attrName>style.rotation</p:attrName>
                                        </p:attrNameLst>
                                      </p:cBhvr>
                                      <p:tavLst>
                                        <p:tav tm="0">
                                          <p:val>
                                            <p:fltVal val="90"/>
                                          </p:val>
                                        </p:tav>
                                        <p:tav tm="100000">
                                          <p:val>
                                            <p:fltVal val="0"/>
                                          </p:val>
                                        </p:tav>
                                      </p:tavLst>
                                    </p:anim>
                                    <p:animEffect transition="in" filter="fade">
                                      <p:cBhvr>
                                        <p:cTn id="328" dur="1000"/>
                                        <p:tgtEl>
                                          <p:spTgt spid="55"/>
                                        </p:tgtEl>
                                      </p:cBhvr>
                                    </p:animEffect>
                                  </p:childTnLst>
                                </p:cTn>
                              </p:par>
                              <p:par>
                                <p:cTn id="329" presetID="31" presetClass="entr" presetSubtype="0" fill="hold" grpId="0" nodeType="withEffect">
                                  <p:stCondLst>
                                    <p:cond delay="0"/>
                                  </p:stCondLst>
                                  <p:childTnLst>
                                    <p:set>
                                      <p:cBhvr>
                                        <p:cTn id="330" dur="1" fill="hold">
                                          <p:stCondLst>
                                            <p:cond delay="0"/>
                                          </p:stCondLst>
                                        </p:cTn>
                                        <p:tgtEl>
                                          <p:spTgt spid="56"/>
                                        </p:tgtEl>
                                        <p:attrNameLst>
                                          <p:attrName>style.visibility</p:attrName>
                                        </p:attrNameLst>
                                      </p:cBhvr>
                                      <p:to>
                                        <p:strVal val="visible"/>
                                      </p:to>
                                    </p:set>
                                    <p:anim calcmode="lin" valueType="num">
                                      <p:cBhvr>
                                        <p:cTn id="331" dur="1000" fill="hold"/>
                                        <p:tgtEl>
                                          <p:spTgt spid="56"/>
                                        </p:tgtEl>
                                        <p:attrNameLst>
                                          <p:attrName>ppt_w</p:attrName>
                                        </p:attrNameLst>
                                      </p:cBhvr>
                                      <p:tavLst>
                                        <p:tav tm="0">
                                          <p:val>
                                            <p:fltVal val="0"/>
                                          </p:val>
                                        </p:tav>
                                        <p:tav tm="100000">
                                          <p:val>
                                            <p:strVal val="#ppt_w"/>
                                          </p:val>
                                        </p:tav>
                                      </p:tavLst>
                                    </p:anim>
                                    <p:anim calcmode="lin" valueType="num">
                                      <p:cBhvr>
                                        <p:cTn id="332" dur="1000" fill="hold"/>
                                        <p:tgtEl>
                                          <p:spTgt spid="56"/>
                                        </p:tgtEl>
                                        <p:attrNameLst>
                                          <p:attrName>ppt_h</p:attrName>
                                        </p:attrNameLst>
                                      </p:cBhvr>
                                      <p:tavLst>
                                        <p:tav tm="0">
                                          <p:val>
                                            <p:fltVal val="0"/>
                                          </p:val>
                                        </p:tav>
                                        <p:tav tm="100000">
                                          <p:val>
                                            <p:strVal val="#ppt_h"/>
                                          </p:val>
                                        </p:tav>
                                      </p:tavLst>
                                    </p:anim>
                                    <p:anim calcmode="lin" valueType="num">
                                      <p:cBhvr>
                                        <p:cTn id="333" dur="1000" fill="hold"/>
                                        <p:tgtEl>
                                          <p:spTgt spid="56"/>
                                        </p:tgtEl>
                                        <p:attrNameLst>
                                          <p:attrName>style.rotation</p:attrName>
                                        </p:attrNameLst>
                                      </p:cBhvr>
                                      <p:tavLst>
                                        <p:tav tm="0">
                                          <p:val>
                                            <p:fltVal val="90"/>
                                          </p:val>
                                        </p:tav>
                                        <p:tav tm="100000">
                                          <p:val>
                                            <p:fltVal val="0"/>
                                          </p:val>
                                        </p:tav>
                                      </p:tavLst>
                                    </p:anim>
                                    <p:animEffect transition="in" filter="fade">
                                      <p:cBhvr>
                                        <p:cTn id="334" dur="1000"/>
                                        <p:tgtEl>
                                          <p:spTgt spid="56"/>
                                        </p:tgtEl>
                                      </p:cBhvr>
                                    </p:animEffect>
                                  </p:childTnLst>
                                </p:cTn>
                              </p:par>
                              <p:par>
                                <p:cTn id="335" presetID="31" presetClass="entr" presetSubtype="0" fill="hold" grpId="0" nodeType="withEffect">
                                  <p:stCondLst>
                                    <p:cond delay="0"/>
                                  </p:stCondLst>
                                  <p:childTnLst>
                                    <p:set>
                                      <p:cBhvr>
                                        <p:cTn id="336" dur="1" fill="hold">
                                          <p:stCondLst>
                                            <p:cond delay="0"/>
                                          </p:stCondLst>
                                        </p:cTn>
                                        <p:tgtEl>
                                          <p:spTgt spid="57"/>
                                        </p:tgtEl>
                                        <p:attrNameLst>
                                          <p:attrName>style.visibility</p:attrName>
                                        </p:attrNameLst>
                                      </p:cBhvr>
                                      <p:to>
                                        <p:strVal val="visible"/>
                                      </p:to>
                                    </p:set>
                                    <p:anim calcmode="lin" valueType="num">
                                      <p:cBhvr>
                                        <p:cTn id="337" dur="1000" fill="hold"/>
                                        <p:tgtEl>
                                          <p:spTgt spid="57"/>
                                        </p:tgtEl>
                                        <p:attrNameLst>
                                          <p:attrName>ppt_w</p:attrName>
                                        </p:attrNameLst>
                                      </p:cBhvr>
                                      <p:tavLst>
                                        <p:tav tm="0">
                                          <p:val>
                                            <p:fltVal val="0"/>
                                          </p:val>
                                        </p:tav>
                                        <p:tav tm="100000">
                                          <p:val>
                                            <p:strVal val="#ppt_w"/>
                                          </p:val>
                                        </p:tav>
                                      </p:tavLst>
                                    </p:anim>
                                    <p:anim calcmode="lin" valueType="num">
                                      <p:cBhvr>
                                        <p:cTn id="338" dur="1000" fill="hold"/>
                                        <p:tgtEl>
                                          <p:spTgt spid="57"/>
                                        </p:tgtEl>
                                        <p:attrNameLst>
                                          <p:attrName>ppt_h</p:attrName>
                                        </p:attrNameLst>
                                      </p:cBhvr>
                                      <p:tavLst>
                                        <p:tav tm="0">
                                          <p:val>
                                            <p:fltVal val="0"/>
                                          </p:val>
                                        </p:tav>
                                        <p:tav tm="100000">
                                          <p:val>
                                            <p:strVal val="#ppt_h"/>
                                          </p:val>
                                        </p:tav>
                                      </p:tavLst>
                                    </p:anim>
                                    <p:anim calcmode="lin" valueType="num">
                                      <p:cBhvr>
                                        <p:cTn id="339" dur="1000" fill="hold"/>
                                        <p:tgtEl>
                                          <p:spTgt spid="57"/>
                                        </p:tgtEl>
                                        <p:attrNameLst>
                                          <p:attrName>style.rotation</p:attrName>
                                        </p:attrNameLst>
                                      </p:cBhvr>
                                      <p:tavLst>
                                        <p:tav tm="0">
                                          <p:val>
                                            <p:fltVal val="90"/>
                                          </p:val>
                                        </p:tav>
                                        <p:tav tm="100000">
                                          <p:val>
                                            <p:fltVal val="0"/>
                                          </p:val>
                                        </p:tav>
                                      </p:tavLst>
                                    </p:anim>
                                    <p:animEffect transition="in" filter="fade">
                                      <p:cBhvr>
                                        <p:cTn id="340" dur="1000"/>
                                        <p:tgtEl>
                                          <p:spTgt spid="57"/>
                                        </p:tgtEl>
                                      </p:cBhvr>
                                    </p:animEffect>
                                  </p:childTnLst>
                                </p:cTn>
                              </p:par>
                              <p:par>
                                <p:cTn id="341" presetID="31" presetClass="entr" presetSubtype="0" fill="hold" grpId="0" nodeType="withEffect">
                                  <p:stCondLst>
                                    <p:cond delay="0"/>
                                  </p:stCondLst>
                                  <p:childTnLst>
                                    <p:set>
                                      <p:cBhvr>
                                        <p:cTn id="342" dur="1" fill="hold">
                                          <p:stCondLst>
                                            <p:cond delay="0"/>
                                          </p:stCondLst>
                                        </p:cTn>
                                        <p:tgtEl>
                                          <p:spTgt spid="58"/>
                                        </p:tgtEl>
                                        <p:attrNameLst>
                                          <p:attrName>style.visibility</p:attrName>
                                        </p:attrNameLst>
                                      </p:cBhvr>
                                      <p:to>
                                        <p:strVal val="visible"/>
                                      </p:to>
                                    </p:set>
                                    <p:anim calcmode="lin" valueType="num">
                                      <p:cBhvr>
                                        <p:cTn id="343" dur="1000" fill="hold"/>
                                        <p:tgtEl>
                                          <p:spTgt spid="58"/>
                                        </p:tgtEl>
                                        <p:attrNameLst>
                                          <p:attrName>ppt_w</p:attrName>
                                        </p:attrNameLst>
                                      </p:cBhvr>
                                      <p:tavLst>
                                        <p:tav tm="0">
                                          <p:val>
                                            <p:fltVal val="0"/>
                                          </p:val>
                                        </p:tav>
                                        <p:tav tm="100000">
                                          <p:val>
                                            <p:strVal val="#ppt_w"/>
                                          </p:val>
                                        </p:tav>
                                      </p:tavLst>
                                    </p:anim>
                                    <p:anim calcmode="lin" valueType="num">
                                      <p:cBhvr>
                                        <p:cTn id="344" dur="1000" fill="hold"/>
                                        <p:tgtEl>
                                          <p:spTgt spid="58"/>
                                        </p:tgtEl>
                                        <p:attrNameLst>
                                          <p:attrName>ppt_h</p:attrName>
                                        </p:attrNameLst>
                                      </p:cBhvr>
                                      <p:tavLst>
                                        <p:tav tm="0">
                                          <p:val>
                                            <p:fltVal val="0"/>
                                          </p:val>
                                        </p:tav>
                                        <p:tav tm="100000">
                                          <p:val>
                                            <p:strVal val="#ppt_h"/>
                                          </p:val>
                                        </p:tav>
                                      </p:tavLst>
                                    </p:anim>
                                    <p:anim calcmode="lin" valueType="num">
                                      <p:cBhvr>
                                        <p:cTn id="345" dur="1000" fill="hold"/>
                                        <p:tgtEl>
                                          <p:spTgt spid="58"/>
                                        </p:tgtEl>
                                        <p:attrNameLst>
                                          <p:attrName>style.rotation</p:attrName>
                                        </p:attrNameLst>
                                      </p:cBhvr>
                                      <p:tavLst>
                                        <p:tav tm="0">
                                          <p:val>
                                            <p:fltVal val="90"/>
                                          </p:val>
                                        </p:tav>
                                        <p:tav tm="100000">
                                          <p:val>
                                            <p:fltVal val="0"/>
                                          </p:val>
                                        </p:tav>
                                      </p:tavLst>
                                    </p:anim>
                                    <p:animEffect transition="in" filter="fade">
                                      <p:cBhvr>
                                        <p:cTn id="346" dur="1000"/>
                                        <p:tgtEl>
                                          <p:spTgt spid="58"/>
                                        </p:tgtEl>
                                      </p:cBhvr>
                                    </p:animEffect>
                                  </p:childTnLst>
                                </p:cTn>
                              </p:par>
                              <p:par>
                                <p:cTn id="347" presetID="31" presetClass="entr" presetSubtype="0" fill="hold" grpId="0" nodeType="withEffect">
                                  <p:stCondLst>
                                    <p:cond delay="0"/>
                                  </p:stCondLst>
                                  <p:childTnLst>
                                    <p:set>
                                      <p:cBhvr>
                                        <p:cTn id="348" dur="1" fill="hold">
                                          <p:stCondLst>
                                            <p:cond delay="0"/>
                                          </p:stCondLst>
                                        </p:cTn>
                                        <p:tgtEl>
                                          <p:spTgt spid="59"/>
                                        </p:tgtEl>
                                        <p:attrNameLst>
                                          <p:attrName>style.visibility</p:attrName>
                                        </p:attrNameLst>
                                      </p:cBhvr>
                                      <p:to>
                                        <p:strVal val="visible"/>
                                      </p:to>
                                    </p:set>
                                    <p:anim calcmode="lin" valueType="num">
                                      <p:cBhvr>
                                        <p:cTn id="349" dur="1000" fill="hold"/>
                                        <p:tgtEl>
                                          <p:spTgt spid="59"/>
                                        </p:tgtEl>
                                        <p:attrNameLst>
                                          <p:attrName>ppt_w</p:attrName>
                                        </p:attrNameLst>
                                      </p:cBhvr>
                                      <p:tavLst>
                                        <p:tav tm="0">
                                          <p:val>
                                            <p:fltVal val="0"/>
                                          </p:val>
                                        </p:tav>
                                        <p:tav tm="100000">
                                          <p:val>
                                            <p:strVal val="#ppt_w"/>
                                          </p:val>
                                        </p:tav>
                                      </p:tavLst>
                                    </p:anim>
                                    <p:anim calcmode="lin" valueType="num">
                                      <p:cBhvr>
                                        <p:cTn id="350" dur="1000" fill="hold"/>
                                        <p:tgtEl>
                                          <p:spTgt spid="59"/>
                                        </p:tgtEl>
                                        <p:attrNameLst>
                                          <p:attrName>ppt_h</p:attrName>
                                        </p:attrNameLst>
                                      </p:cBhvr>
                                      <p:tavLst>
                                        <p:tav tm="0">
                                          <p:val>
                                            <p:fltVal val="0"/>
                                          </p:val>
                                        </p:tav>
                                        <p:tav tm="100000">
                                          <p:val>
                                            <p:strVal val="#ppt_h"/>
                                          </p:val>
                                        </p:tav>
                                      </p:tavLst>
                                    </p:anim>
                                    <p:anim calcmode="lin" valueType="num">
                                      <p:cBhvr>
                                        <p:cTn id="351" dur="1000" fill="hold"/>
                                        <p:tgtEl>
                                          <p:spTgt spid="59"/>
                                        </p:tgtEl>
                                        <p:attrNameLst>
                                          <p:attrName>style.rotation</p:attrName>
                                        </p:attrNameLst>
                                      </p:cBhvr>
                                      <p:tavLst>
                                        <p:tav tm="0">
                                          <p:val>
                                            <p:fltVal val="90"/>
                                          </p:val>
                                        </p:tav>
                                        <p:tav tm="100000">
                                          <p:val>
                                            <p:fltVal val="0"/>
                                          </p:val>
                                        </p:tav>
                                      </p:tavLst>
                                    </p:anim>
                                    <p:animEffect transition="in" filter="fade">
                                      <p:cBhvr>
                                        <p:cTn id="352" dur="1000"/>
                                        <p:tgtEl>
                                          <p:spTgt spid="59"/>
                                        </p:tgtEl>
                                      </p:cBhvr>
                                    </p:animEffect>
                                  </p:childTnLst>
                                </p:cTn>
                              </p:par>
                              <p:par>
                                <p:cTn id="353" presetID="31" presetClass="entr" presetSubtype="0" fill="hold" nodeType="withEffect">
                                  <p:stCondLst>
                                    <p:cond delay="0"/>
                                  </p:stCondLst>
                                  <p:childTnLst>
                                    <p:set>
                                      <p:cBhvr>
                                        <p:cTn id="354" dur="1" fill="hold">
                                          <p:stCondLst>
                                            <p:cond delay="0"/>
                                          </p:stCondLst>
                                        </p:cTn>
                                        <p:tgtEl>
                                          <p:spTgt spid="60"/>
                                        </p:tgtEl>
                                        <p:attrNameLst>
                                          <p:attrName>style.visibility</p:attrName>
                                        </p:attrNameLst>
                                      </p:cBhvr>
                                      <p:to>
                                        <p:strVal val="visible"/>
                                      </p:to>
                                    </p:set>
                                    <p:anim calcmode="lin" valueType="num">
                                      <p:cBhvr>
                                        <p:cTn id="355" dur="1000" fill="hold"/>
                                        <p:tgtEl>
                                          <p:spTgt spid="60"/>
                                        </p:tgtEl>
                                        <p:attrNameLst>
                                          <p:attrName>ppt_w</p:attrName>
                                        </p:attrNameLst>
                                      </p:cBhvr>
                                      <p:tavLst>
                                        <p:tav tm="0">
                                          <p:val>
                                            <p:fltVal val="0"/>
                                          </p:val>
                                        </p:tav>
                                        <p:tav tm="100000">
                                          <p:val>
                                            <p:strVal val="#ppt_w"/>
                                          </p:val>
                                        </p:tav>
                                      </p:tavLst>
                                    </p:anim>
                                    <p:anim calcmode="lin" valueType="num">
                                      <p:cBhvr>
                                        <p:cTn id="356" dur="1000" fill="hold"/>
                                        <p:tgtEl>
                                          <p:spTgt spid="60"/>
                                        </p:tgtEl>
                                        <p:attrNameLst>
                                          <p:attrName>ppt_h</p:attrName>
                                        </p:attrNameLst>
                                      </p:cBhvr>
                                      <p:tavLst>
                                        <p:tav tm="0">
                                          <p:val>
                                            <p:fltVal val="0"/>
                                          </p:val>
                                        </p:tav>
                                        <p:tav tm="100000">
                                          <p:val>
                                            <p:strVal val="#ppt_h"/>
                                          </p:val>
                                        </p:tav>
                                      </p:tavLst>
                                    </p:anim>
                                    <p:anim calcmode="lin" valueType="num">
                                      <p:cBhvr>
                                        <p:cTn id="357" dur="1000" fill="hold"/>
                                        <p:tgtEl>
                                          <p:spTgt spid="60"/>
                                        </p:tgtEl>
                                        <p:attrNameLst>
                                          <p:attrName>style.rotation</p:attrName>
                                        </p:attrNameLst>
                                      </p:cBhvr>
                                      <p:tavLst>
                                        <p:tav tm="0">
                                          <p:val>
                                            <p:fltVal val="90"/>
                                          </p:val>
                                        </p:tav>
                                        <p:tav tm="100000">
                                          <p:val>
                                            <p:fltVal val="0"/>
                                          </p:val>
                                        </p:tav>
                                      </p:tavLst>
                                    </p:anim>
                                    <p:animEffect transition="in" filter="fade">
                                      <p:cBhvr>
                                        <p:cTn id="358" dur="1000"/>
                                        <p:tgtEl>
                                          <p:spTgt spid="60"/>
                                        </p:tgtEl>
                                      </p:cBhvr>
                                    </p:animEffect>
                                  </p:childTnLst>
                                </p:cTn>
                              </p:par>
                              <p:par>
                                <p:cTn id="359" presetID="31" presetClass="entr" presetSubtype="0" fill="hold" grpId="0" nodeType="withEffect">
                                  <p:stCondLst>
                                    <p:cond delay="0"/>
                                  </p:stCondLst>
                                  <p:childTnLst>
                                    <p:set>
                                      <p:cBhvr>
                                        <p:cTn id="360" dur="1" fill="hold">
                                          <p:stCondLst>
                                            <p:cond delay="0"/>
                                          </p:stCondLst>
                                        </p:cTn>
                                        <p:tgtEl>
                                          <p:spTgt spid="61"/>
                                        </p:tgtEl>
                                        <p:attrNameLst>
                                          <p:attrName>style.visibility</p:attrName>
                                        </p:attrNameLst>
                                      </p:cBhvr>
                                      <p:to>
                                        <p:strVal val="visible"/>
                                      </p:to>
                                    </p:set>
                                    <p:anim calcmode="lin" valueType="num">
                                      <p:cBhvr>
                                        <p:cTn id="361" dur="1000" fill="hold"/>
                                        <p:tgtEl>
                                          <p:spTgt spid="61"/>
                                        </p:tgtEl>
                                        <p:attrNameLst>
                                          <p:attrName>ppt_w</p:attrName>
                                        </p:attrNameLst>
                                      </p:cBhvr>
                                      <p:tavLst>
                                        <p:tav tm="0">
                                          <p:val>
                                            <p:fltVal val="0"/>
                                          </p:val>
                                        </p:tav>
                                        <p:tav tm="100000">
                                          <p:val>
                                            <p:strVal val="#ppt_w"/>
                                          </p:val>
                                        </p:tav>
                                      </p:tavLst>
                                    </p:anim>
                                    <p:anim calcmode="lin" valueType="num">
                                      <p:cBhvr>
                                        <p:cTn id="362" dur="1000" fill="hold"/>
                                        <p:tgtEl>
                                          <p:spTgt spid="61"/>
                                        </p:tgtEl>
                                        <p:attrNameLst>
                                          <p:attrName>ppt_h</p:attrName>
                                        </p:attrNameLst>
                                      </p:cBhvr>
                                      <p:tavLst>
                                        <p:tav tm="0">
                                          <p:val>
                                            <p:fltVal val="0"/>
                                          </p:val>
                                        </p:tav>
                                        <p:tav tm="100000">
                                          <p:val>
                                            <p:strVal val="#ppt_h"/>
                                          </p:val>
                                        </p:tav>
                                      </p:tavLst>
                                    </p:anim>
                                    <p:anim calcmode="lin" valueType="num">
                                      <p:cBhvr>
                                        <p:cTn id="363" dur="1000" fill="hold"/>
                                        <p:tgtEl>
                                          <p:spTgt spid="61"/>
                                        </p:tgtEl>
                                        <p:attrNameLst>
                                          <p:attrName>style.rotation</p:attrName>
                                        </p:attrNameLst>
                                      </p:cBhvr>
                                      <p:tavLst>
                                        <p:tav tm="0">
                                          <p:val>
                                            <p:fltVal val="90"/>
                                          </p:val>
                                        </p:tav>
                                        <p:tav tm="100000">
                                          <p:val>
                                            <p:fltVal val="0"/>
                                          </p:val>
                                        </p:tav>
                                      </p:tavLst>
                                    </p:anim>
                                    <p:animEffect transition="in" filter="fade">
                                      <p:cBhvr>
                                        <p:cTn id="364" dur="1000"/>
                                        <p:tgtEl>
                                          <p:spTgt spid="61"/>
                                        </p:tgtEl>
                                      </p:cBhvr>
                                    </p:animEffect>
                                  </p:childTnLst>
                                </p:cTn>
                              </p:par>
                              <p:par>
                                <p:cTn id="365" presetID="31" presetClass="entr" presetSubtype="0" fill="hold" nodeType="withEffect">
                                  <p:stCondLst>
                                    <p:cond delay="0"/>
                                  </p:stCondLst>
                                  <p:childTnLst>
                                    <p:set>
                                      <p:cBhvr>
                                        <p:cTn id="366" dur="1" fill="hold">
                                          <p:stCondLst>
                                            <p:cond delay="0"/>
                                          </p:stCondLst>
                                        </p:cTn>
                                        <p:tgtEl>
                                          <p:spTgt spid="62"/>
                                        </p:tgtEl>
                                        <p:attrNameLst>
                                          <p:attrName>style.visibility</p:attrName>
                                        </p:attrNameLst>
                                      </p:cBhvr>
                                      <p:to>
                                        <p:strVal val="visible"/>
                                      </p:to>
                                    </p:set>
                                    <p:anim calcmode="lin" valueType="num">
                                      <p:cBhvr>
                                        <p:cTn id="367" dur="1000" fill="hold"/>
                                        <p:tgtEl>
                                          <p:spTgt spid="62"/>
                                        </p:tgtEl>
                                        <p:attrNameLst>
                                          <p:attrName>ppt_w</p:attrName>
                                        </p:attrNameLst>
                                      </p:cBhvr>
                                      <p:tavLst>
                                        <p:tav tm="0">
                                          <p:val>
                                            <p:fltVal val="0"/>
                                          </p:val>
                                        </p:tav>
                                        <p:tav tm="100000">
                                          <p:val>
                                            <p:strVal val="#ppt_w"/>
                                          </p:val>
                                        </p:tav>
                                      </p:tavLst>
                                    </p:anim>
                                    <p:anim calcmode="lin" valueType="num">
                                      <p:cBhvr>
                                        <p:cTn id="368" dur="1000" fill="hold"/>
                                        <p:tgtEl>
                                          <p:spTgt spid="62"/>
                                        </p:tgtEl>
                                        <p:attrNameLst>
                                          <p:attrName>ppt_h</p:attrName>
                                        </p:attrNameLst>
                                      </p:cBhvr>
                                      <p:tavLst>
                                        <p:tav tm="0">
                                          <p:val>
                                            <p:fltVal val="0"/>
                                          </p:val>
                                        </p:tav>
                                        <p:tav tm="100000">
                                          <p:val>
                                            <p:strVal val="#ppt_h"/>
                                          </p:val>
                                        </p:tav>
                                      </p:tavLst>
                                    </p:anim>
                                    <p:anim calcmode="lin" valueType="num">
                                      <p:cBhvr>
                                        <p:cTn id="369" dur="1000" fill="hold"/>
                                        <p:tgtEl>
                                          <p:spTgt spid="62"/>
                                        </p:tgtEl>
                                        <p:attrNameLst>
                                          <p:attrName>style.rotation</p:attrName>
                                        </p:attrNameLst>
                                      </p:cBhvr>
                                      <p:tavLst>
                                        <p:tav tm="0">
                                          <p:val>
                                            <p:fltVal val="90"/>
                                          </p:val>
                                        </p:tav>
                                        <p:tav tm="100000">
                                          <p:val>
                                            <p:fltVal val="0"/>
                                          </p:val>
                                        </p:tav>
                                      </p:tavLst>
                                    </p:anim>
                                    <p:animEffect transition="in" filter="fade">
                                      <p:cBhvr>
                                        <p:cTn id="370" dur="1000"/>
                                        <p:tgtEl>
                                          <p:spTgt spid="62"/>
                                        </p:tgtEl>
                                      </p:cBhvr>
                                    </p:animEffect>
                                  </p:childTnLst>
                                </p:cTn>
                              </p:par>
                              <p:par>
                                <p:cTn id="371" presetID="31" presetClass="entr" presetSubtype="0" fill="hold" grpId="0" nodeType="withEffect">
                                  <p:stCondLst>
                                    <p:cond delay="0"/>
                                  </p:stCondLst>
                                  <p:childTnLst>
                                    <p:set>
                                      <p:cBhvr>
                                        <p:cTn id="372" dur="1" fill="hold">
                                          <p:stCondLst>
                                            <p:cond delay="0"/>
                                          </p:stCondLst>
                                        </p:cTn>
                                        <p:tgtEl>
                                          <p:spTgt spid="63"/>
                                        </p:tgtEl>
                                        <p:attrNameLst>
                                          <p:attrName>style.visibility</p:attrName>
                                        </p:attrNameLst>
                                      </p:cBhvr>
                                      <p:to>
                                        <p:strVal val="visible"/>
                                      </p:to>
                                    </p:set>
                                    <p:anim calcmode="lin" valueType="num">
                                      <p:cBhvr>
                                        <p:cTn id="373" dur="1000" fill="hold"/>
                                        <p:tgtEl>
                                          <p:spTgt spid="63"/>
                                        </p:tgtEl>
                                        <p:attrNameLst>
                                          <p:attrName>ppt_w</p:attrName>
                                        </p:attrNameLst>
                                      </p:cBhvr>
                                      <p:tavLst>
                                        <p:tav tm="0">
                                          <p:val>
                                            <p:fltVal val="0"/>
                                          </p:val>
                                        </p:tav>
                                        <p:tav tm="100000">
                                          <p:val>
                                            <p:strVal val="#ppt_w"/>
                                          </p:val>
                                        </p:tav>
                                      </p:tavLst>
                                    </p:anim>
                                    <p:anim calcmode="lin" valueType="num">
                                      <p:cBhvr>
                                        <p:cTn id="374" dur="1000" fill="hold"/>
                                        <p:tgtEl>
                                          <p:spTgt spid="63"/>
                                        </p:tgtEl>
                                        <p:attrNameLst>
                                          <p:attrName>ppt_h</p:attrName>
                                        </p:attrNameLst>
                                      </p:cBhvr>
                                      <p:tavLst>
                                        <p:tav tm="0">
                                          <p:val>
                                            <p:fltVal val="0"/>
                                          </p:val>
                                        </p:tav>
                                        <p:tav tm="100000">
                                          <p:val>
                                            <p:strVal val="#ppt_h"/>
                                          </p:val>
                                        </p:tav>
                                      </p:tavLst>
                                    </p:anim>
                                    <p:anim calcmode="lin" valueType="num">
                                      <p:cBhvr>
                                        <p:cTn id="375" dur="1000" fill="hold"/>
                                        <p:tgtEl>
                                          <p:spTgt spid="63"/>
                                        </p:tgtEl>
                                        <p:attrNameLst>
                                          <p:attrName>style.rotation</p:attrName>
                                        </p:attrNameLst>
                                      </p:cBhvr>
                                      <p:tavLst>
                                        <p:tav tm="0">
                                          <p:val>
                                            <p:fltVal val="90"/>
                                          </p:val>
                                        </p:tav>
                                        <p:tav tm="100000">
                                          <p:val>
                                            <p:fltVal val="0"/>
                                          </p:val>
                                        </p:tav>
                                      </p:tavLst>
                                    </p:anim>
                                    <p:animEffect transition="in" filter="fade">
                                      <p:cBhvr>
                                        <p:cTn id="376"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p:bldP spid="9" grpId="0" animBg="1"/>
      <p:bldP spid="10" grpId="0" animBg="1"/>
      <p:bldP spid="11" grpId="0"/>
      <p:bldP spid="12" grpId="0"/>
      <p:bldP spid="13" grpId="0" animBg="1"/>
      <p:bldP spid="14" grpId="0" animBg="1"/>
      <p:bldP spid="15" grpId="0" animBg="1"/>
      <p:bldP spid="16" grpId="0" animBg="1"/>
      <p:bldP spid="17" grpId="0" animBg="1"/>
      <p:bldP spid="18" grpId="0"/>
      <p:bldP spid="19" grpId="0" animBg="1"/>
      <p:bldP spid="20" grpId="0" animBg="1"/>
      <p:bldP spid="21" grpId="0"/>
      <p:bldP spid="22" grpId="0" animBg="1"/>
      <p:bldP spid="23" grpId="0" animBg="1"/>
      <p:bldP spid="24" grpId="0" animBg="1"/>
      <p:bldP spid="25" grpId="0" animBg="1"/>
      <p:bldP spid="26" grpId="0"/>
      <p:bldP spid="27" grpId="0" animBg="1"/>
      <p:bldP spid="28" grpId="0" animBg="1"/>
      <p:bldP spid="29" grpId="0"/>
      <p:bldP spid="30" grpId="0" animBg="1"/>
      <p:bldP spid="31" grpId="0" animBg="1"/>
      <p:bldP spid="32" grpId="0"/>
      <p:bldP spid="33" grpId="0"/>
      <p:bldP spid="34" grpId="0"/>
      <p:bldP spid="35" grpId="0"/>
      <p:bldP spid="36" grpId="0" animBg="1"/>
      <p:bldP spid="37" grpId="0" animBg="1"/>
      <p:bldP spid="38" grpId="0"/>
      <p:bldP spid="39" grpId="0" animBg="1"/>
      <p:bldP spid="40" grpId="0"/>
      <p:bldP spid="41" grpId="0"/>
      <p:bldP spid="42" grpId="0"/>
      <p:bldP spid="43" grpId="0"/>
      <p:bldP spid="44" grpId="0"/>
      <p:bldP spid="45" grpId="0" animBg="1"/>
      <p:bldP spid="46" grpId="0"/>
      <p:bldP spid="47" grpId="0"/>
      <p:bldP spid="50" grpId="0" animBg="1"/>
      <p:bldP spid="51" grpId="0" animBg="1"/>
      <p:bldP spid="52" grpId="0"/>
      <p:bldP spid="53" grpId="0" animBg="1"/>
      <p:bldP spid="54" grpId="0"/>
      <p:bldP spid="55" grpId="0" animBg="1"/>
      <p:bldP spid="56" grpId="0" animBg="1"/>
      <p:bldP spid="57" grpId="0" animBg="1"/>
      <p:bldP spid="58" grpId="0"/>
      <p:bldP spid="59" grpId="0"/>
      <p:bldP spid="61" grpId="0"/>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C1B6B4-7E91-40DD-8B83-6FCB3D1B1672}"/>
              </a:ext>
            </a:extLst>
          </p:cNvPr>
          <p:cNvSpPr>
            <a:spLocks noGrp="1"/>
          </p:cNvSpPr>
          <p:nvPr>
            <p:ph type="sldNum" sz="quarter" idx="12"/>
          </p:nvPr>
        </p:nvSpPr>
        <p:spPr>
          <a:xfrm>
            <a:off x="8610600" y="6356350"/>
            <a:ext cx="2743200" cy="365125"/>
          </a:xfrm>
        </p:spPr>
        <p:txBody>
          <a:bodyPr/>
          <a:lstStyle/>
          <a:p>
            <a:fld id="{1E1B8BD3-EEEF-4896-BEE3-06C250004F3C}" type="slidenum">
              <a:rPr lang="en-US" smtClean="0"/>
              <a:pPr/>
              <a:t>18</a:t>
            </a:fld>
            <a:endParaRPr lang="en-US"/>
          </a:p>
        </p:txBody>
      </p:sp>
      <p:sp>
        <p:nvSpPr>
          <p:cNvPr id="3" name="TextBox 2">
            <a:extLst>
              <a:ext uri="{FF2B5EF4-FFF2-40B4-BE49-F238E27FC236}">
                <a16:creationId xmlns:a16="http://schemas.microsoft.com/office/drawing/2014/main" id="{D1A568B2-EB22-4898-B922-77AC0092FCDD}"/>
              </a:ext>
            </a:extLst>
          </p:cNvPr>
          <p:cNvSpPr txBox="1"/>
          <p:nvPr/>
        </p:nvSpPr>
        <p:spPr>
          <a:xfrm>
            <a:off x="880145" y="4161464"/>
            <a:ext cx="10637240" cy="2308324"/>
          </a:xfrm>
          <a:prstGeom prst="rect">
            <a:avLst/>
          </a:prstGeom>
          <a:noFill/>
        </p:spPr>
        <p:txBody>
          <a:bodyPr wrap="square" rtlCol="0">
            <a:spAutoFit/>
          </a:bodyPr>
          <a:lstStyle/>
          <a:p>
            <a:r>
              <a:rPr lang="en-US" sz="1400" dirty="0">
                <a:latin typeface="Arial Narrow" panose="020B0606020202030204" pitchFamily="34" charset="0"/>
              </a:rPr>
              <a:t>There’s a call to protest, </a:t>
            </a:r>
            <a:r>
              <a:rPr lang="en-US" sz="1400" b="1" i="1" dirty="0">
                <a:solidFill>
                  <a:srgbClr val="FF0000"/>
                </a:solidFill>
                <a:latin typeface="Arial Narrow" panose="020B0606020202030204" pitchFamily="34" charset="0"/>
              </a:rPr>
              <a:t>protest what?  </a:t>
            </a:r>
            <a:r>
              <a:rPr lang="en-US" sz="1400" dirty="0">
                <a:latin typeface="Arial Narrow" panose="020B0606020202030204" pitchFamily="34" charset="0"/>
              </a:rPr>
              <a:t>Gay marriage? Is that what we're meant to be protesting?  or morality?   </a:t>
            </a:r>
            <a:r>
              <a:rPr lang="en-US" sz="1400" b="1" i="1" dirty="0">
                <a:solidFill>
                  <a:srgbClr val="FF0000"/>
                </a:solidFill>
                <a:latin typeface="Arial Narrow" panose="020B0606020202030204" pitchFamily="34" charset="0"/>
              </a:rPr>
              <a:t>Church and state.   </a:t>
            </a:r>
            <a:r>
              <a:rPr lang="en-US" sz="1400" dirty="0">
                <a:latin typeface="Arial Narrow" panose="020B0606020202030204" pitchFamily="34" charset="0"/>
              </a:rPr>
              <a:t>When we see church and state come together it's not just Christianity.  We can see church and state come together, they're not attacking the Sabbath, they're saying a Muslim woman shouldn't be in Congress, we are a Christian Nation, we don't want these people and we need to bring God back into our politics and into our schools. It looks different than the 1860s 70s 80s. But if we don't protest it, if we don't see the danger in that and protest it, we're failing in the work we were raised up to do.  And this is worldwide, it's India, Brazil, it's spreading worldwide.  It's begun by the same religious elements that helps Trump into power.  So if we start protesting we're right on time.  We're way too late in recognizing this because we had major mistakes. When we see 2001 and we see New Orleans and we think it's judgment on immorality and we come to 2016 and stood on the wrong side, and when people warn us about the Brazilian president and we think that's fanaticism because he's necessary.  We are late to recognize it but to protest it we're on time.  It needs to be a subject. If we don't protest it we fail. </a:t>
            </a:r>
            <a:r>
              <a:rPr lang="en-US" sz="1400" b="1" i="1" dirty="0">
                <a:solidFill>
                  <a:srgbClr val="FF0000"/>
                </a:solidFill>
                <a:latin typeface="Arial Narrow" panose="020B0606020202030204" pitchFamily="34" charset="0"/>
              </a:rPr>
              <a:t>We have to complete the work of the princes</a:t>
            </a:r>
            <a:r>
              <a:rPr lang="en-US" sz="1400" dirty="0">
                <a:latin typeface="Arial Narrow" panose="020B0606020202030204" pitchFamily="34" charset="0"/>
              </a:rPr>
              <a:t>.  We're not here to protest against Muslims, or gay marriage or immorality or socialists.  </a:t>
            </a:r>
            <a:r>
              <a:rPr lang="en-US" sz="1400" b="1" i="1" dirty="0">
                <a:solidFill>
                  <a:srgbClr val="FF0000"/>
                </a:solidFill>
                <a:latin typeface="Arial Narrow" panose="020B0606020202030204" pitchFamily="34" charset="0"/>
              </a:rPr>
              <a:t>We're here to protest against the introduction of religion into politics.</a:t>
            </a:r>
            <a:endParaRPr lang="en-US" b="1" i="1" dirty="0">
              <a:solidFill>
                <a:srgbClr val="FF0000"/>
              </a:solidFill>
            </a:endParaRPr>
          </a:p>
        </p:txBody>
      </p:sp>
      <p:sp>
        <p:nvSpPr>
          <p:cNvPr id="4" name="Text Box 2">
            <a:extLst>
              <a:ext uri="{FF2B5EF4-FFF2-40B4-BE49-F238E27FC236}">
                <a16:creationId xmlns:a16="http://schemas.microsoft.com/office/drawing/2014/main" id="{FA53A4CC-D754-432F-9C6F-07A3AD282B43}"/>
              </a:ext>
            </a:extLst>
          </p:cNvPr>
          <p:cNvSpPr txBox="1">
            <a:spLocks noChangeArrowheads="1"/>
          </p:cNvSpPr>
          <p:nvPr/>
        </p:nvSpPr>
        <p:spPr bwMode="auto">
          <a:xfrm>
            <a:off x="2638906" y="388212"/>
            <a:ext cx="6858000" cy="3522185"/>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B5357005-2605-4804-8184-0C4CA57E9987}"/>
              </a:ext>
            </a:extLst>
          </p:cNvPr>
          <p:cNvSpPr>
            <a:spLocks noChangeShapeType="1"/>
          </p:cNvSpPr>
          <p:nvPr/>
        </p:nvSpPr>
        <p:spPr bwMode="auto">
          <a:xfrm>
            <a:off x="2696056" y="1988413"/>
            <a:ext cx="66294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EAAE99E7-F7F2-4FBD-9EBF-8B795466417E}"/>
              </a:ext>
            </a:extLst>
          </p:cNvPr>
          <p:cNvSpPr>
            <a:spLocks noChangeShapeType="1"/>
          </p:cNvSpPr>
          <p:nvPr/>
        </p:nvSpPr>
        <p:spPr bwMode="auto">
          <a:xfrm>
            <a:off x="9096856" y="147406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D29B5256-DAC5-4AEF-B09C-439B335C64E9}"/>
              </a:ext>
            </a:extLst>
          </p:cNvPr>
          <p:cNvSpPr>
            <a:spLocks noChangeShapeType="1"/>
          </p:cNvSpPr>
          <p:nvPr/>
        </p:nvSpPr>
        <p:spPr bwMode="auto">
          <a:xfrm>
            <a:off x="8925406" y="147406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83A5E02D-B074-4FE0-899E-8E562C8B3603}"/>
              </a:ext>
            </a:extLst>
          </p:cNvPr>
          <p:cNvSpPr txBox="1">
            <a:spLocks noChangeArrowheads="1"/>
          </p:cNvSpPr>
          <p:nvPr/>
        </p:nvSpPr>
        <p:spPr bwMode="auto">
          <a:xfrm>
            <a:off x="8925406" y="1074013"/>
            <a:ext cx="3429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7">
            <a:extLst>
              <a:ext uri="{FF2B5EF4-FFF2-40B4-BE49-F238E27FC236}">
                <a16:creationId xmlns:a16="http://schemas.microsoft.com/office/drawing/2014/main" id="{78A62998-3362-40B7-80FB-2979CA061944}"/>
              </a:ext>
            </a:extLst>
          </p:cNvPr>
          <p:cNvSpPr>
            <a:spLocks noChangeShapeType="1"/>
          </p:cNvSpPr>
          <p:nvPr/>
        </p:nvSpPr>
        <p:spPr bwMode="auto">
          <a:xfrm>
            <a:off x="4239106" y="147406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F147EC43-2FA7-4CB6-9414-C1436E8DB2A7}"/>
              </a:ext>
            </a:extLst>
          </p:cNvPr>
          <p:cNvSpPr>
            <a:spLocks noChangeShapeType="1"/>
          </p:cNvSpPr>
          <p:nvPr/>
        </p:nvSpPr>
        <p:spPr bwMode="auto">
          <a:xfrm>
            <a:off x="4067656" y="147406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9">
            <a:extLst>
              <a:ext uri="{FF2B5EF4-FFF2-40B4-BE49-F238E27FC236}">
                <a16:creationId xmlns:a16="http://schemas.microsoft.com/office/drawing/2014/main" id="{B5E5C111-5D36-4019-AC54-189B0FF51680}"/>
              </a:ext>
            </a:extLst>
          </p:cNvPr>
          <p:cNvSpPr txBox="1">
            <a:spLocks noChangeArrowheads="1"/>
          </p:cNvSpPr>
          <p:nvPr/>
        </p:nvSpPr>
        <p:spPr bwMode="auto">
          <a:xfrm>
            <a:off x="4067656" y="1074013"/>
            <a:ext cx="3429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D38109C3-05F4-4572-89EC-5442630466B7}"/>
              </a:ext>
            </a:extLst>
          </p:cNvPr>
          <p:cNvSpPr txBox="1">
            <a:spLocks noChangeArrowheads="1"/>
          </p:cNvSpPr>
          <p:nvPr/>
        </p:nvSpPr>
        <p:spPr bwMode="auto">
          <a:xfrm>
            <a:off x="4010506" y="2045563"/>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Napoleon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1">
            <a:extLst>
              <a:ext uri="{FF2B5EF4-FFF2-40B4-BE49-F238E27FC236}">
                <a16:creationId xmlns:a16="http://schemas.microsoft.com/office/drawing/2014/main" id="{0DE90D6A-D884-414D-B271-12AF7832F764}"/>
              </a:ext>
            </a:extLst>
          </p:cNvPr>
          <p:cNvSpPr>
            <a:spLocks noChangeShapeType="1"/>
          </p:cNvSpPr>
          <p:nvPr/>
        </p:nvSpPr>
        <p:spPr bwMode="auto">
          <a:xfrm>
            <a:off x="2810356" y="445363"/>
            <a:ext cx="62865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B86484ED-6EBE-4F5A-A22F-E9246FDD6321}"/>
              </a:ext>
            </a:extLst>
          </p:cNvPr>
          <p:cNvSpPr>
            <a:spLocks noChangeShapeType="1"/>
          </p:cNvSpPr>
          <p:nvPr/>
        </p:nvSpPr>
        <p:spPr bwMode="auto">
          <a:xfrm>
            <a:off x="4239106" y="445363"/>
            <a:ext cx="0" cy="6286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F66B09A2-C369-4F73-AB16-6328B188F790}"/>
              </a:ext>
            </a:extLst>
          </p:cNvPr>
          <p:cNvSpPr>
            <a:spLocks noChangeShapeType="1"/>
          </p:cNvSpPr>
          <p:nvPr/>
        </p:nvSpPr>
        <p:spPr bwMode="auto">
          <a:xfrm>
            <a:off x="9096856" y="445363"/>
            <a:ext cx="0" cy="5715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44BA46EA-5A40-4134-AD3C-E0146A32C881}"/>
              </a:ext>
            </a:extLst>
          </p:cNvPr>
          <p:cNvSpPr>
            <a:spLocks noChangeShapeType="1"/>
          </p:cNvSpPr>
          <p:nvPr/>
        </p:nvSpPr>
        <p:spPr bwMode="auto">
          <a:xfrm>
            <a:off x="5153506" y="147406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3451817B-F9A0-4B00-9165-3AB530133F30}"/>
              </a:ext>
            </a:extLst>
          </p:cNvPr>
          <p:cNvSpPr>
            <a:spLocks noChangeShapeType="1"/>
          </p:cNvSpPr>
          <p:nvPr/>
        </p:nvSpPr>
        <p:spPr bwMode="auto">
          <a:xfrm>
            <a:off x="4982056" y="147406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6">
            <a:extLst>
              <a:ext uri="{FF2B5EF4-FFF2-40B4-BE49-F238E27FC236}">
                <a16:creationId xmlns:a16="http://schemas.microsoft.com/office/drawing/2014/main" id="{F8FD47CC-2D37-417B-AA83-3BBA093B036A}"/>
              </a:ext>
            </a:extLst>
          </p:cNvPr>
          <p:cNvSpPr txBox="1">
            <a:spLocks noChangeArrowheads="1"/>
          </p:cNvSpPr>
          <p:nvPr/>
        </p:nvSpPr>
        <p:spPr bwMode="auto">
          <a:xfrm>
            <a:off x="4982056" y="124546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7">
            <a:extLst>
              <a:ext uri="{FF2B5EF4-FFF2-40B4-BE49-F238E27FC236}">
                <a16:creationId xmlns:a16="http://schemas.microsoft.com/office/drawing/2014/main" id="{126B9106-C989-4AEB-A31D-8D13F0AEF1D1}"/>
              </a:ext>
            </a:extLst>
          </p:cNvPr>
          <p:cNvSpPr>
            <a:spLocks noChangeShapeType="1"/>
          </p:cNvSpPr>
          <p:nvPr/>
        </p:nvSpPr>
        <p:spPr bwMode="auto">
          <a:xfrm>
            <a:off x="5553556" y="147406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8">
            <a:extLst>
              <a:ext uri="{FF2B5EF4-FFF2-40B4-BE49-F238E27FC236}">
                <a16:creationId xmlns:a16="http://schemas.microsoft.com/office/drawing/2014/main" id="{6682BD42-15C6-49A2-A5E6-29250C5BC40C}"/>
              </a:ext>
            </a:extLst>
          </p:cNvPr>
          <p:cNvSpPr>
            <a:spLocks noChangeShapeType="1"/>
          </p:cNvSpPr>
          <p:nvPr/>
        </p:nvSpPr>
        <p:spPr bwMode="auto">
          <a:xfrm>
            <a:off x="5382106" y="147406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9">
            <a:extLst>
              <a:ext uri="{FF2B5EF4-FFF2-40B4-BE49-F238E27FC236}">
                <a16:creationId xmlns:a16="http://schemas.microsoft.com/office/drawing/2014/main" id="{B2B075A2-413B-464C-B8C5-D09BDF7DDEAB}"/>
              </a:ext>
            </a:extLst>
          </p:cNvPr>
          <p:cNvSpPr txBox="1">
            <a:spLocks noChangeArrowheads="1"/>
          </p:cNvSpPr>
          <p:nvPr/>
        </p:nvSpPr>
        <p:spPr bwMode="auto">
          <a:xfrm>
            <a:off x="5382106" y="124546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0">
            <a:extLst>
              <a:ext uri="{FF2B5EF4-FFF2-40B4-BE49-F238E27FC236}">
                <a16:creationId xmlns:a16="http://schemas.microsoft.com/office/drawing/2014/main" id="{E486EDAD-59D5-44A3-99C5-01DDABA44E37}"/>
              </a:ext>
            </a:extLst>
          </p:cNvPr>
          <p:cNvSpPr>
            <a:spLocks noChangeShapeType="1"/>
          </p:cNvSpPr>
          <p:nvPr/>
        </p:nvSpPr>
        <p:spPr bwMode="auto">
          <a:xfrm>
            <a:off x="5610706" y="731113"/>
            <a:ext cx="348615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0D537A91-AB5D-4224-AAAA-2BD5CB666D0A}"/>
              </a:ext>
            </a:extLst>
          </p:cNvPr>
          <p:cNvSpPr>
            <a:spLocks noChangeShapeType="1"/>
          </p:cNvSpPr>
          <p:nvPr/>
        </p:nvSpPr>
        <p:spPr bwMode="auto">
          <a:xfrm>
            <a:off x="5610706" y="731113"/>
            <a:ext cx="0" cy="2857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D5A5C4F6-FB44-4017-B125-899A9712ED4C}"/>
              </a:ext>
            </a:extLst>
          </p:cNvPr>
          <p:cNvSpPr>
            <a:spLocks noChangeShapeType="1"/>
          </p:cNvSpPr>
          <p:nvPr/>
        </p:nvSpPr>
        <p:spPr bwMode="auto">
          <a:xfrm>
            <a:off x="8296756" y="1702663"/>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E7756AE5-CD93-4576-9986-F6D152069998}"/>
              </a:ext>
            </a:extLst>
          </p:cNvPr>
          <p:cNvSpPr>
            <a:spLocks noChangeShapeType="1"/>
          </p:cNvSpPr>
          <p:nvPr/>
        </p:nvSpPr>
        <p:spPr bwMode="auto">
          <a:xfrm>
            <a:off x="8125306" y="170266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4">
            <a:extLst>
              <a:ext uri="{FF2B5EF4-FFF2-40B4-BE49-F238E27FC236}">
                <a16:creationId xmlns:a16="http://schemas.microsoft.com/office/drawing/2014/main" id="{C71A5842-449D-4A6E-81BE-C8FFEC21BD46}"/>
              </a:ext>
            </a:extLst>
          </p:cNvPr>
          <p:cNvSpPr txBox="1">
            <a:spLocks noChangeArrowheads="1"/>
          </p:cNvSpPr>
          <p:nvPr/>
        </p:nvSpPr>
        <p:spPr bwMode="auto">
          <a:xfrm>
            <a:off x="8125306" y="147406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5">
            <a:extLst>
              <a:ext uri="{FF2B5EF4-FFF2-40B4-BE49-F238E27FC236}">
                <a16:creationId xmlns:a16="http://schemas.microsoft.com/office/drawing/2014/main" id="{8E759000-3633-44ED-B1C9-A80E21F7F5C3}"/>
              </a:ext>
            </a:extLst>
          </p:cNvPr>
          <p:cNvSpPr>
            <a:spLocks noChangeShapeType="1"/>
          </p:cNvSpPr>
          <p:nvPr/>
        </p:nvSpPr>
        <p:spPr bwMode="auto">
          <a:xfrm>
            <a:off x="7668106" y="1702663"/>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6">
            <a:extLst>
              <a:ext uri="{FF2B5EF4-FFF2-40B4-BE49-F238E27FC236}">
                <a16:creationId xmlns:a16="http://schemas.microsoft.com/office/drawing/2014/main" id="{8EAEF400-8816-45FE-9E2A-A3F3B413C8B5}"/>
              </a:ext>
            </a:extLst>
          </p:cNvPr>
          <p:cNvSpPr>
            <a:spLocks noChangeShapeType="1"/>
          </p:cNvSpPr>
          <p:nvPr/>
        </p:nvSpPr>
        <p:spPr bwMode="auto">
          <a:xfrm>
            <a:off x="7496656" y="170266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7">
            <a:extLst>
              <a:ext uri="{FF2B5EF4-FFF2-40B4-BE49-F238E27FC236}">
                <a16:creationId xmlns:a16="http://schemas.microsoft.com/office/drawing/2014/main" id="{DE76A6BD-6268-448D-97C8-F73D8907FE1D}"/>
              </a:ext>
            </a:extLst>
          </p:cNvPr>
          <p:cNvSpPr txBox="1">
            <a:spLocks noChangeArrowheads="1"/>
          </p:cNvSpPr>
          <p:nvPr/>
        </p:nvSpPr>
        <p:spPr bwMode="auto">
          <a:xfrm>
            <a:off x="7496656" y="147406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8">
            <a:extLst>
              <a:ext uri="{FF2B5EF4-FFF2-40B4-BE49-F238E27FC236}">
                <a16:creationId xmlns:a16="http://schemas.microsoft.com/office/drawing/2014/main" id="{5DFA5130-77EE-4331-AC4E-5D6F18FF8C2B}"/>
              </a:ext>
            </a:extLst>
          </p:cNvPr>
          <p:cNvSpPr>
            <a:spLocks noChangeShapeType="1"/>
          </p:cNvSpPr>
          <p:nvPr/>
        </p:nvSpPr>
        <p:spPr bwMode="auto">
          <a:xfrm>
            <a:off x="5210656" y="559663"/>
            <a:ext cx="3886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F61D9489-84CB-4E0D-9169-6DC84BA58891}"/>
              </a:ext>
            </a:extLst>
          </p:cNvPr>
          <p:cNvSpPr>
            <a:spLocks noChangeShapeType="1"/>
          </p:cNvSpPr>
          <p:nvPr/>
        </p:nvSpPr>
        <p:spPr bwMode="auto">
          <a:xfrm>
            <a:off x="5210656" y="559663"/>
            <a:ext cx="0" cy="4572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30">
            <a:extLst>
              <a:ext uri="{FF2B5EF4-FFF2-40B4-BE49-F238E27FC236}">
                <a16:creationId xmlns:a16="http://schemas.microsoft.com/office/drawing/2014/main" id="{C54AAFEA-B043-4AC6-A475-30CEA51BD705}"/>
              </a:ext>
            </a:extLst>
          </p:cNvPr>
          <p:cNvSpPr txBox="1">
            <a:spLocks noChangeArrowheads="1"/>
          </p:cNvSpPr>
          <p:nvPr/>
        </p:nvSpPr>
        <p:spPr bwMode="auto">
          <a:xfrm>
            <a:off x="4239106" y="44536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1">
            <a:extLst>
              <a:ext uri="{FF2B5EF4-FFF2-40B4-BE49-F238E27FC236}">
                <a16:creationId xmlns:a16="http://schemas.microsoft.com/office/drawing/2014/main" id="{A03DA412-3088-4AC8-B33D-6B48095F3068}"/>
              </a:ext>
            </a:extLst>
          </p:cNvPr>
          <p:cNvSpPr txBox="1">
            <a:spLocks noChangeArrowheads="1"/>
          </p:cNvSpPr>
          <p:nvPr/>
        </p:nvSpPr>
        <p:spPr bwMode="auto">
          <a:xfrm>
            <a:off x="5210656" y="559663"/>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2">
            <a:extLst>
              <a:ext uri="{FF2B5EF4-FFF2-40B4-BE49-F238E27FC236}">
                <a16:creationId xmlns:a16="http://schemas.microsoft.com/office/drawing/2014/main" id="{DCC3DE9D-67C0-4633-BF1D-121BA4991989}"/>
              </a:ext>
            </a:extLst>
          </p:cNvPr>
          <p:cNvSpPr txBox="1">
            <a:spLocks noChangeArrowheads="1"/>
          </p:cNvSpPr>
          <p:nvPr/>
        </p:nvSpPr>
        <p:spPr bwMode="auto">
          <a:xfrm>
            <a:off x="5610706" y="73111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3">
            <a:extLst>
              <a:ext uri="{FF2B5EF4-FFF2-40B4-BE49-F238E27FC236}">
                <a16:creationId xmlns:a16="http://schemas.microsoft.com/office/drawing/2014/main" id="{13F560FB-4980-41CB-8DAE-A2360FC51C6B}"/>
              </a:ext>
            </a:extLst>
          </p:cNvPr>
          <p:cNvSpPr txBox="1">
            <a:spLocks noChangeArrowheads="1"/>
          </p:cNvSpPr>
          <p:nvPr/>
        </p:nvSpPr>
        <p:spPr bwMode="auto">
          <a:xfrm>
            <a:off x="7610956" y="84541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4">
            <a:extLst>
              <a:ext uri="{FF2B5EF4-FFF2-40B4-BE49-F238E27FC236}">
                <a16:creationId xmlns:a16="http://schemas.microsoft.com/office/drawing/2014/main" id="{6FA52F35-C51D-4125-99AF-7CF1A120CB30}"/>
              </a:ext>
            </a:extLst>
          </p:cNvPr>
          <p:cNvSpPr>
            <a:spLocks noChangeShapeType="1"/>
          </p:cNvSpPr>
          <p:nvPr/>
        </p:nvSpPr>
        <p:spPr bwMode="auto">
          <a:xfrm>
            <a:off x="3724756" y="147406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5">
            <a:extLst>
              <a:ext uri="{FF2B5EF4-FFF2-40B4-BE49-F238E27FC236}">
                <a16:creationId xmlns:a16="http://schemas.microsoft.com/office/drawing/2014/main" id="{FE36FABF-69F1-4F0B-8082-046F5C03B591}"/>
              </a:ext>
            </a:extLst>
          </p:cNvPr>
          <p:cNvSpPr>
            <a:spLocks noChangeShapeType="1"/>
          </p:cNvSpPr>
          <p:nvPr/>
        </p:nvSpPr>
        <p:spPr bwMode="auto">
          <a:xfrm>
            <a:off x="3553306" y="147406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36">
            <a:extLst>
              <a:ext uri="{FF2B5EF4-FFF2-40B4-BE49-F238E27FC236}">
                <a16:creationId xmlns:a16="http://schemas.microsoft.com/office/drawing/2014/main" id="{F4658145-0A34-4E16-8D3A-F4C432B18D34}"/>
              </a:ext>
            </a:extLst>
          </p:cNvPr>
          <p:cNvSpPr txBox="1">
            <a:spLocks noChangeArrowheads="1"/>
          </p:cNvSpPr>
          <p:nvPr/>
        </p:nvSpPr>
        <p:spPr bwMode="auto">
          <a:xfrm>
            <a:off x="3553306" y="124546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7">
            <a:extLst>
              <a:ext uri="{FF2B5EF4-FFF2-40B4-BE49-F238E27FC236}">
                <a16:creationId xmlns:a16="http://schemas.microsoft.com/office/drawing/2014/main" id="{8FBA4D4E-CB4A-421C-B595-E1EB62060DAE}"/>
              </a:ext>
            </a:extLst>
          </p:cNvPr>
          <p:cNvSpPr>
            <a:spLocks noChangeShapeType="1"/>
          </p:cNvSpPr>
          <p:nvPr/>
        </p:nvSpPr>
        <p:spPr bwMode="auto">
          <a:xfrm>
            <a:off x="3724756" y="445363"/>
            <a:ext cx="0" cy="7429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38">
            <a:extLst>
              <a:ext uri="{FF2B5EF4-FFF2-40B4-BE49-F238E27FC236}">
                <a16:creationId xmlns:a16="http://schemas.microsoft.com/office/drawing/2014/main" id="{8A3D6346-D6EE-48CD-96E2-CAF5F7DB0A6C}"/>
              </a:ext>
            </a:extLst>
          </p:cNvPr>
          <p:cNvSpPr txBox="1">
            <a:spLocks noChangeArrowheads="1"/>
          </p:cNvSpPr>
          <p:nvPr/>
        </p:nvSpPr>
        <p:spPr bwMode="auto">
          <a:xfrm>
            <a:off x="3724756" y="44536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8F7C472B-D822-48E4-9093-2DBB06A957E6}"/>
              </a:ext>
            </a:extLst>
          </p:cNvPr>
          <p:cNvSpPr txBox="1">
            <a:spLocks noChangeArrowheads="1"/>
          </p:cNvSpPr>
          <p:nvPr/>
        </p:nvSpPr>
        <p:spPr bwMode="auto">
          <a:xfrm>
            <a:off x="5439256" y="2045563"/>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0">
            <a:extLst>
              <a:ext uri="{FF2B5EF4-FFF2-40B4-BE49-F238E27FC236}">
                <a16:creationId xmlns:a16="http://schemas.microsoft.com/office/drawing/2014/main" id="{D6EAAECF-0515-4389-9EDB-71533E91C87A}"/>
              </a:ext>
            </a:extLst>
          </p:cNvPr>
          <p:cNvSpPr txBox="1">
            <a:spLocks noChangeArrowheads="1"/>
          </p:cNvSpPr>
          <p:nvPr/>
        </p:nvSpPr>
        <p:spPr bwMode="auto">
          <a:xfrm>
            <a:off x="3324706" y="2045563"/>
            <a:ext cx="685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Continental Congress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1">
            <a:extLst>
              <a:ext uri="{FF2B5EF4-FFF2-40B4-BE49-F238E27FC236}">
                <a16:creationId xmlns:a16="http://schemas.microsoft.com/office/drawing/2014/main" id="{233AFDEF-F721-4A51-A48F-B22F57EA998C}"/>
              </a:ext>
            </a:extLst>
          </p:cNvPr>
          <p:cNvSpPr txBox="1">
            <a:spLocks noChangeArrowheads="1"/>
          </p:cNvSpPr>
          <p:nvPr/>
        </p:nvSpPr>
        <p:spPr bwMode="auto">
          <a:xfrm>
            <a:off x="4924906" y="2045563"/>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12423831-284C-4CBC-84E7-3F91A6126784}"/>
              </a:ext>
            </a:extLst>
          </p:cNvPr>
          <p:cNvSpPr txBox="1">
            <a:spLocks noChangeArrowheads="1"/>
          </p:cNvSpPr>
          <p:nvPr/>
        </p:nvSpPr>
        <p:spPr bwMode="auto">
          <a:xfrm>
            <a:off x="7553806" y="2045563"/>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8DB6C944-3409-4B5D-9189-FF5E75C2392B}"/>
              </a:ext>
            </a:extLst>
          </p:cNvPr>
          <p:cNvSpPr>
            <a:spLocks noChangeShapeType="1"/>
          </p:cNvSpPr>
          <p:nvPr/>
        </p:nvSpPr>
        <p:spPr bwMode="auto">
          <a:xfrm>
            <a:off x="8753956" y="1816963"/>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44">
            <a:extLst>
              <a:ext uri="{FF2B5EF4-FFF2-40B4-BE49-F238E27FC236}">
                <a16:creationId xmlns:a16="http://schemas.microsoft.com/office/drawing/2014/main" id="{ACA0CAF8-A93F-4E32-8AEF-BAEF9E269D68}"/>
              </a:ext>
            </a:extLst>
          </p:cNvPr>
          <p:cNvSpPr txBox="1">
            <a:spLocks noChangeArrowheads="1"/>
          </p:cNvSpPr>
          <p:nvPr/>
        </p:nvSpPr>
        <p:spPr bwMode="auto">
          <a:xfrm>
            <a:off x="8353906" y="1816963"/>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5">
            <a:extLst>
              <a:ext uri="{FF2B5EF4-FFF2-40B4-BE49-F238E27FC236}">
                <a16:creationId xmlns:a16="http://schemas.microsoft.com/office/drawing/2014/main" id="{28F09010-A877-4AD1-8B8D-0F5AE654F399}"/>
              </a:ext>
            </a:extLst>
          </p:cNvPr>
          <p:cNvSpPr txBox="1">
            <a:spLocks noChangeArrowheads="1"/>
          </p:cNvSpPr>
          <p:nvPr/>
        </p:nvSpPr>
        <p:spPr bwMode="auto">
          <a:xfrm>
            <a:off x="8811106" y="1816963"/>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214" name="Picture 46">
            <a:extLst>
              <a:ext uri="{FF2B5EF4-FFF2-40B4-BE49-F238E27FC236}">
                <a16:creationId xmlns:a16="http://schemas.microsoft.com/office/drawing/2014/main" id="{6E246CA3-5FE2-4F46-8E92-C1FB97414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5406" y="2045563"/>
            <a:ext cx="392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215" name="Picture 47">
            <a:extLst>
              <a:ext uri="{FF2B5EF4-FFF2-40B4-BE49-F238E27FC236}">
                <a16:creationId xmlns:a16="http://schemas.microsoft.com/office/drawing/2014/main" id="{9E1F2B2C-5A29-47E1-A05E-3DDA9A88D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156" y="2045563"/>
            <a:ext cx="4032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8" name="Line 48">
            <a:extLst>
              <a:ext uri="{FF2B5EF4-FFF2-40B4-BE49-F238E27FC236}">
                <a16:creationId xmlns:a16="http://schemas.microsoft.com/office/drawing/2014/main" id="{E18E5AF7-5D93-4A39-A211-65CABCA9D392}"/>
              </a:ext>
            </a:extLst>
          </p:cNvPr>
          <p:cNvSpPr>
            <a:spLocks noChangeShapeType="1"/>
          </p:cNvSpPr>
          <p:nvPr/>
        </p:nvSpPr>
        <p:spPr bwMode="auto">
          <a:xfrm>
            <a:off x="2810356" y="147406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49">
            <a:extLst>
              <a:ext uri="{FF2B5EF4-FFF2-40B4-BE49-F238E27FC236}">
                <a16:creationId xmlns:a16="http://schemas.microsoft.com/office/drawing/2014/main" id="{EB02A5A0-937C-4527-B3BB-627FF0C2A31B}"/>
              </a:ext>
            </a:extLst>
          </p:cNvPr>
          <p:cNvSpPr>
            <a:spLocks noChangeShapeType="1"/>
          </p:cNvSpPr>
          <p:nvPr/>
        </p:nvSpPr>
        <p:spPr bwMode="auto">
          <a:xfrm>
            <a:off x="2638906" y="147406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50">
            <a:extLst>
              <a:ext uri="{FF2B5EF4-FFF2-40B4-BE49-F238E27FC236}">
                <a16:creationId xmlns:a16="http://schemas.microsoft.com/office/drawing/2014/main" id="{65009572-4719-47D1-971D-2C849725BA84}"/>
              </a:ext>
            </a:extLst>
          </p:cNvPr>
          <p:cNvSpPr txBox="1">
            <a:spLocks noChangeArrowheads="1"/>
          </p:cNvSpPr>
          <p:nvPr/>
        </p:nvSpPr>
        <p:spPr bwMode="auto">
          <a:xfrm>
            <a:off x="2638906" y="124546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1529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51">
            <a:extLst>
              <a:ext uri="{FF2B5EF4-FFF2-40B4-BE49-F238E27FC236}">
                <a16:creationId xmlns:a16="http://schemas.microsoft.com/office/drawing/2014/main" id="{7036A492-74B3-475E-A25A-8F1716E267B2}"/>
              </a:ext>
            </a:extLst>
          </p:cNvPr>
          <p:cNvSpPr>
            <a:spLocks noChangeShapeType="1"/>
          </p:cNvSpPr>
          <p:nvPr/>
        </p:nvSpPr>
        <p:spPr bwMode="auto">
          <a:xfrm>
            <a:off x="2810356" y="445363"/>
            <a:ext cx="0" cy="7429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2">
            <a:extLst>
              <a:ext uri="{FF2B5EF4-FFF2-40B4-BE49-F238E27FC236}">
                <a16:creationId xmlns:a16="http://schemas.microsoft.com/office/drawing/2014/main" id="{7361B15C-373B-4880-A498-7FBBAD2BA695}"/>
              </a:ext>
            </a:extLst>
          </p:cNvPr>
          <p:cNvSpPr txBox="1">
            <a:spLocks noChangeArrowheads="1"/>
          </p:cNvSpPr>
          <p:nvPr/>
        </p:nvSpPr>
        <p:spPr bwMode="auto">
          <a:xfrm>
            <a:off x="2810356" y="44536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490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3">
            <a:extLst>
              <a:ext uri="{FF2B5EF4-FFF2-40B4-BE49-F238E27FC236}">
                <a16:creationId xmlns:a16="http://schemas.microsoft.com/office/drawing/2014/main" id="{73974169-D8D7-4435-BC57-6B9BFF018410}"/>
              </a:ext>
            </a:extLst>
          </p:cNvPr>
          <p:cNvSpPr>
            <a:spLocks noChangeShapeType="1"/>
          </p:cNvSpPr>
          <p:nvPr/>
        </p:nvSpPr>
        <p:spPr bwMode="auto">
          <a:xfrm flipH="1">
            <a:off x="7610956" y="845413"/>
            <a:ext cx="14859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54">
            <a:extLst>
              <a:ext uri="{FF2B5EF4-FFF2-40B4-BE49-F238E27FC236}">
                <a16:creationId xmlns:a16="http://schemas.microsoft.com/office/drawing/2014/main" id="{AD2C686B-45DC-44A1-A5D4-EE6C14B0BEE4}"/>
              </a:ext>
            </a:extLst>
          </p:cNvPr>
          <p:cNvSpPr>
            <a:spLocks noChangeShapeType="1"/>
          </p:cNvSpPr>
          <p:nvPr/>
        </p:nvSpPr>
        <p:spPr bwMode="auto">
          <a:xfrm>
            <a:off x="7610956" y="845413"/>
            <a:ext cx="0" cy="5143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55">
            <a:extLst>
              <a:ext uri="{FF2B5EF4-FFF2-40B4-BE49-F238E27FC236}">
                <a16:creationId xmlns:a16="http://schemas.microsoft.com/office/drawing/2014/main" id="{E1D0DA7D-A3B3-427B-9618-70E74BEF2D63}"/>
              </a:ext>
            </a:extLst>
          </p:cNvPr>
          <p:cNvSpPr>
            <a:spLocks noChangeShapeType="1"/>
          </p:cNvSpPr>
          <p:nvPr/>
        </p:nvSpPr>
        <p:spPr bwMode="auto">
          <a:xfrm>
            <a:off x="8239606" y="845413"/>
            <a:ext cx="0" cy="5715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6">
            <a:extLst>
              <a:ext uri="{FF2B5EF4-FFF2-40B4-BE49-F238E27FC236}">
                <a16:creationId xmlns:a16="http://schemas.microsoft.com/office/drawing/2014/main" id="{97A9C418-3DB5-428D-8EDF-A59E814D083D}"/>
              </a:ext>
            </a:extLst>
          </p:cNvPr>
          <p:cNvSpPr txBox="1">
            <a:spLocks noChangeArrowheads="1"/>
          </p:cNvSpPr>
          <p:nvPr/>
        </p:nvSpPr>
        <p:spPr bwMode="auto">
          <a:xfrm>
            <a:off x="8239606" y="84541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57">
            <a:extLst>
              <a:ext uri="{FF2B5EF4-FFF2-40B4-BE49-F238E27FC236}">
                <a16:creationId xmlns:a16="http://schemas.microsoft.com/office/drawing/2014/main" id="{A961FFFC-F471-4B3A-9BB7-E77C8433DC6B}"/>
              </a:ext>
            </a:extLst>
          </p:cNvPr>
          <p:cNvSpPr txBox="1">
            <a:spLocks noChangeArrowheads="1"/>
          </p:cNvSpPr>
          <p:nvPr/>
        </p:nvSpPr>
        <p:spPr bwMode="auto">
          <a:xfrm>
            <a:off x="2638906" y="2045563"/>
            <a:ext cx="685800" cy="200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Diet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Spires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Protest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Protestants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Catholics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Ferdinand &amp; Charles V</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FF0000"/>
                </a:solidFill>
                <a:effectLst/>
                <a:latin typeface="Arial Narrow" panose="020B0606020202030204" pitchFamily="34" charset="0"/>
              </a:rPr>
              <a:t>Princes protest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226" name="Picture 58" descr="Church-and-State-web[1]">
            <a:extLst>
              <a:ext uri="{FF2B5EF4-FFF2-40B4-BE49-F238E27FC236}">
                <a16:creationId xmlns:a16="http://schemas.microsoft.com/office/drawing/2014/main" id="{FBDF1410-7686-4C66-A868-0842F9D6E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944" y="3526999"/>
            <a:ext cx="54927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8" name="Text Box 59">
            <a:extLst>
              <a:ext uri="{FF2B5EF4-FFF2-40B4-BE49-F238E27FC236}">
                <a16:creationId xmlns:a16="http://schemas.microsoft.com/office/drawing/2014/main" id="{C49340FD-90DF-4589-8865-AAA0CE15F3A6}"/>
              </a:ext>
            </a:extLst>
          </p:cNvPr>
          <p:cNvSpPr txBox="1">
            <a:spLocks noChangeArrowheads="1"/>
          </p:cNvSpPr>
          <p:nvPr/>
        </p:nvSpPr>
        <p:spPr bwMode="auto">
          <a:xfrm>
            <a:off x="8811106" y="2617063"/>
            <a:ext cx="6858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Protestants &amp; Trump</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b="1" dirty="0">
              <a:solidFill>
                <a:srgbClr val="000000"/>
              </a:solidFill>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dirty="0">
                <a:ln>
                  <a:noFill/>
                </a:ln>
                <a:solidFill>
                  <a:srgbClr val="FF0000"/>
                </a:solidFill>
                <a:effectLst/>
                <a:latin typeface="Arial Narrow" panose="020B0606020202030204" pitchFamily="34" charset="0"/>
              </a:rPr>
              <a:t>We protest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228" name="Picture 60" descr="Church-and-State-web[1]">
            <a:extLst>
              <a:ext uri="{FF2B5EF4-FFF2-40B4-BE49-F238E27FC236}">
                <a16:creationId xmlns:a16="http://schemas.microsoft.com/office/drawing/2014/main" id="{5CC11544-381F-49F4-8E66-3DAFB139C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7099" y="3023152"/>
            <a:ext cx="54927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9" name="Text Box 61">
            <a:extLst>
              <a:ext uri="{FF2B5EF4-FFF2-40B4-BE49-F238E27FC236}">
                <a16:creationId xmlns:a16="http://schemas.microsoft.com/office/drawing/2014/main" id="{6F57268E-3CB0-4EBB-B598-60EAB831B8E9}"/>
              </a:ext>
            </a:extLst>
          </p:cNvPr>
          <p:cNvSpPr txBox="1">
            <a:spLocks noChangeArrowheads="1"/>
          </p:cNvSpPr>
          <p:nvPr/>
        </p:nvSpPr>
        <p:spPr bwMode="auto">
          <a:xfrm>
            <a:off x="1567344" y="1816963"/>
            <a:ext cx="714375" cy="362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358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fltVal val="0"/>
                                          </p:val>
                                        </p:tav>
                                        <p:tav tm="100000">
                                          <p:val>
                                            <p:strVal val="#ppt_w"/>
                                          </p:val>
                                        </p:tav>
                                      </p:tavLst>
                                    </p:anim>
                                    <p:anim calcmode="lin" valueType="num">
                                      <p:cBhvr>
                                        <p:cTn id="68" dur="1000" fill="hold"/>
                                        <p:tgtEl>
                                          <p:spTgt spid="12"/>
                                        </p:tgtEl>
                                        <p:attrNameLst>
                                          <p:attrName>ppt_h</p:attrName>
                                        </p:attrNameLst>
                                      </p:cBhvr>
                                      <p:tavLst>
                                        <p:tav tm="0">
                                          <p:val>
                                            <p:fltVal val="0"/>
                                          </p:val>
                                        </p:tav>
                                        <p:tav tm="100000">
                                          <p:val>
                                            <p:strVal val="#ppt_h"/>
                                          </p:val>
                                        </p:tav>
                                      </p:tavLst>
                                    </p:anim>
                                    <p:anim calcmode="lin" valueType="num">
                                      <p:cBhvr>
                                        <p:cTn id="69" dur="1000" fill="hold"/>
                                        <p:tgtEl>
                                          <p:spTgt spid="12"/>
                                        </p:tgtEl>
                                        <p:attrNameLst>
                                          <p:attrName>style.rotation</p:attrName>
                                        </p:attrNameLst>
                                      </p:cBhvr>
                                      <p:tavLst>
                                        <p:tav tm="0">
                                          <p:val>
                                            <p:fltVal val="90"/>
                                          </p:val>
                                        </p:tav>
                                        <p:tav tm="100000">
                                          <p:val>
                                            <p:fltVal val="0"/>
                                          </p:val>
                                        </p:tav>
                                      </p:tavLst>
                                    </p:anim>
                                    <p:animEffect transition="in" filter="fade">
                                      <p:cBhvr>
                                        <p:cTn id="70" dur="1000"/>
                                        <p:tgtEl>
                                          <p:spTgt spid="1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style.rotation</p:attrName>
                                        </p:attrNameLst>
                                      </p:cBhvr>
                                      <p:tavLst>
                                        <p:tav tm="0">
                                          <p:val>
                                            <p:fltVal val="90"/>
                                          </p:val>
                                        </p:tav>
                                        <p:tav tm="100000">
                                          <p:val>
                                            <p:fltVal val="0"/>
                                          </p:val>
                                        </p:tav>
                                      </p:tavLst>
                                    </p:anim>
                                    <p:animEffect transition="in" filter="fade">
                                      <p:cBhvr>
                                        <p:cTn id="76" dur="1000"/>
                                        <p:tgtEl>
                                          <p:spTgt spid="13"/>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fltVal val="0"/>
                                          </p:val>
                                        </p:tav>
                                        <p:tav tm="100000">
                                          <p:val>
                                            <p:strVal val="#ppt_w"/>
                                          </p:val>
                                        </p:tav>
                                      </p:tavLst>
                                    </p:anim>
                                    <p:anim calcmode="lin" valueType="num">
                                      <p:cBhvr>
                                        <p:cTn id="92" dur="1000" fill="hold"/>
                                        <p:tgtEl>
                                          <p:spTgt spid="16"/>
                                        </p:tgtEl>
                                        <p:attrNameLst>
                                          <p:attrName>ppt_h</p:attrName>
                                        </p:attrNameLst>
                                      </p:cBhvr>
                                      <p:tavLst>
                                        <p:tav tm="0">
                                          <p:val>
                                            <p:fltVal val="0"/>
                                          </p:val>
                                        </p:tav>
                                        <p:tav tm="100000">
                                          <p:val>
                                            <p:strVal val="#ppt_h"/>
                                          </p:val>
                                        </p:tav>
                                      </p:tavLst>
                                    </p:anim>
                                    <p:anim calcmode="lin" valueType="num">
                                      <p:cBhvr>
                                        <p:cTn id="93" dur="1000" fill="hold"/>
                                        <p:tgtEl>
                                          <p:spTgt spid="16"/>
                                        </p:tgtEl>
                                        <p:attrNameLst>
                                          <p:attrName>style.rotation</p:attrName>
                                        </p:attrNameLst>
                                      </p:cBhvr>
                                      <p:tavLst>
                                        <p:tav tm="0">
                                          <p:val>
                                            <p:fltVal val="90"/>
                                          </p:val>
                                        </p:tav>
                                        <p:tav tm="100000">
                                          <p:val>
                                            <p:fltVal val="0"/>
                                          </p:val>
                                        </p:tav>
                                      </p:tavLst>
                                    </p:anim>
                                    <p:animEffect transition="in" filter="fade">
                                      <p:cBhvr>
                                        <p:cTn id="94" dur="1000"/>
                                        <p:tgtEl>
                                          <p:spTgt spid="16"/>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1000" fill="hold"/>
                                        <p:tgtEl>
                                          <p:spTgt spid="17"/>
                                        </p:tgtEl>
                                        <p:attrNameLst>
                                          <p:attrName>ppt_w</p:attrName>
                                        </p:attrNameLst>
                                      </p:cBhvr>
                                      <p:tavLst>
                                        <p:tav tm="0">
                                          <p:val>
                                            <p:fltVal val="0"/>
                                          </p:val>
                                        </p:tav>
                                        <p:tav tm="100000">
                                          <p:val>
                                            <p:strVal val="#ppt_w"/>
                                          </p:val>
                                        </p:tav>
                                      </p:tavLst>
                                    </p:anim>
                                    <p:anim calcmode="lin" valueType="num">
                                      <p:cBhvr>
                                        <p:cTn id="98" dur="1000" fill="hold"/>
                                        <p:tgtEl>
                                          <p:spTgt spid="17"/>
                                        </p:tgtEl>
                                        <p:attrNameLst>
                                          <p:attrName>ppt_h</p:attrName>
                                        </p:attrNameLst>
                                      </p:cBhvr>
                                      <p:tavLst>
                                        <p:tav tm="0">
                                          <p:val>
                                            <p:fltVal val="0"/>
                                          </p:val>
                                        </p:tav>
                                        <p:tav tm="100000">
                                          <p:val>
                                            <p:strVal val="#ppt_h"/>
                                          </p:val>
                                        </p:tav>
                                      </p:tavLst>
                                    </p:anim>
                                    <p:anim calcmode="lin" valueType="num">
                                      <p:cBhvr>
                                        <p:cTn id="99" dur="1000" fill="hold"/>
                                        <p:tgtEl>
                                          <p:spTgt spid="17"/>
                                        </p:tgtEl>
                                        <p:attrNameLst>
                                          <p:attrName>style.rotation</p:attrName>
                                        </p:attrNameLst>
                                      </p:cBhvr>
                                      <p:tavLst>
                                        <p:tav tm="0">
                                          <p:val>
                                            <p:fltVal val="90"/>
                                          </p:val>
                                        </p:tav>
                                        <p:tav tm="100000">
                                          <p:val>
                                            <p:fltVal val="0"/>
                                          </p:val>
                                        </p:tav>
                                      </p:tavLst>
                                    </p:anim>
                                    <p:animEffect transition="in" filter="fade">
                                      <p:cBhvr>
                                        <p:cTn id="100" dur="1000"/>
                                        <p:tgtEl>
                                          <p:spTgt spid="1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1000" fill="hold"/>
                                        <p:tgtEl>
                                          <p:spTgt spid="19"/>
                                        </p:tgtEl>
                                        <p:attrNameLst>
                                          <p:attrName>ppt_w</p:attrName>
                                        </p:attrNameLst>
                                      </p:cBhvr>
                                      <p:tavLst>
                                        <p:tav tm="0">
                                          <p:val>
                                            <p:fltVal val="0"/>
                                          </p:val>
                                        </p:tav>
                                        <p:tav tm="100000">
                                          <p:val>
                                            <p:strVal val="#ppt_w"/>
                                          </p:val>
                                        </p:tav>
                                      </p:tavLst>
                                    </p:anim>
                                    <p:anim calcmode="lin" valueType="num">
                                      <p:cBhvr>
                                        <p:cTn id="110" dur="1000" fill="hold"/>
                                        <p:tgtEl>
                                          <p:spTgt spid="19"/>
                                        </p:tgtEl>
                                        <p:attrNameLst>
                                          <p:attrName>ppt_h</p:attrName>
                                        </p:attrNameLst>
                                      </p:cBhvr>
                                      <p:tavLst>
                                        <p:tav tm="0">
                                          <p:val>
                                            <p:fltVal val="0"/>
                                          </p:val>
                                        </p:tav>
                                        <p:tav tm="100000">
                                          <p:val>
                                            <p:strVal val="#ppt_h"/>
                                          </p:val>
                                        </p:tav>
                                      </p:tavLst>
                                    </p:anim>
                                    <p:anim calcmode="lin" valueType="num">
                                      <p:cBhvr>
                                        <p:cTn id="111" dur="1000" fill="hold"/>
                                        <p:tgtEl>
                                          <p:spTgt spid="19"/>
                                        </p:tgtEl>
                                        <p:attrNameLst>
                                          <p:attrName>style.rotation</p:attrName>
                                        </p:attrNameLst>
                                      </p:cBhvr>
                                      <p:tavLst>
                                        <p:tav tm="0">
                                          <p:val>
                                            <p:fltVal val="90"/>
                                          </p:val>
                                        </p:tav>
                                        <p:tav tm="100000">
                                          <p:val>
                                            <p:fltVal val="0"/>
                                          </p:val>
                                        </p:tav>
                                      </p:tavLst>
                                    </p:anim>
                                    <p:animEffect transition="in" filter="fade">
                                      <p:cBhvr>
                                        <p:cTn id="112" dur="1000"/>
                                        <p:tgtEl>
                                          <p:spTgt spid="19"/>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1000" fill="hold"/>
                                        <p:tgtEl>
                                          <p:spTgt spid="20"/>
                                        </p:tgtEl>
                                        <p:attrNameLst>
                                          <p:attrName>ppt_w</p:attrName>
                                        </p:attrNameLst>
                                      </p:cBhvr>
                                      <p:tavLst>
                                        <p:tav tm="0">
                                          <p:val>
                                            <p:fltVal val="0"/>
                                          </p:val>
                                        </p:tav>
                                        <p:tav tm="100000">
                                          <p:val>
                                            <p:strVal val="#ppt_w"/>
                                          </p:val>
                                        </p:tav>
                                      </p:tavLst>
                                    </p:anim>
                                    <p:anim calcmode="lin" valueType="num">
                                      <p:cBhvr>
                                        <p:cTn id="116" dur="1000" fill="hold"/>
                                        <p:tgtEl>
                                          <p:spTgt spid="20"/>
                                        </p:tgtEl>
                                        <p:attrNameLst>
                                          <p:attrName>ppt_h</p:attrName>
                                        </p:attrNameLst>
                                      </p:cBhvr>
                                      <p:tavLst>
                                        <p:tav tm="0">
                                          <p:val>
                                            <p:fltVal val="0"/>
                                          </p:val>
                                        </p:tav>
                                        <p:tav tm="100000">
                                          <p:val>
                                            <p:strVal val="#ppt_h"/>
                                          </p:val>
                                        </p:tav>
                                      </p:tavLst>
                                    </p:anim>
                                    <p:anim calcmode="lin" valueType="num">
                                      <p:cBhvr>
                                        <p:cTn id="117" dur="1000" fill="hold"/>
                                        <p:tgtEl>
                                          <p:spTgt spid="20"/>
                                        </p:tgtEl>
                                        <p:attrNameLst>
                                          <p:attrName>style.rotation</p:attrName>
                                        </p:attrNameLst>
                                      </p:cBhvr>
                                      <p:tavLst>
                                        <p:tav tm="0">
                                          <p:val>
                                            <p:fltVal val="90"/>
                                          </p:val>
                                        </p:tav>
                                        <p:tav tm="100000">
                                          <p:val>
                                            <p:fltVal val="0"/>
                                          </p:val>
                                        </p:tav>
                                      </p:tavLst>
                                    </p:anim>
                                    <p:animEffect transition="in" filter="fade">
                                      <p:cBhvr>
                                        <p:cTn id="118" dur="1000"/>
                                        <p:tgtEl>
                                          <p:spTgt spid="20"/>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1000" fill="hold"/>
                                        <p:tgtEl>
                                          <p:spTgt spid="21"/>
                                        </p:tgtEl>
                                        <p:attrNameLst>
                                          <p:attrName>ppt_w</p:attrName>
                                        </p:attrNameLst>
                                      </p:cBhvr>
                                      <p:tavLst>
                                        <p:tav tm="0">
                                          <p:val>
                                            <p:fltVal val="0"/>
                                          </p:val>
                                        </p:tav>
                                        <p:tav tm="100000">
                                          <p:val>
                                            <p:strVal val="#ppt_w"/>
                                          </p:val>
                                        </p:tav>
                                      </p:tavLst>
                                    </p:anim>
                                    <p:anim calcmode="lin" valueType="num">
                                      <p:cBhvr>
                                        <p:cTn id="122" dur="1000" fill="hold"/>
                                        <p:tgtEl>
                                          <p:spTgt spid="21"/>
                                        </p:tgtEl>
                                        <p:attrNameLst>
                                          <p:attrName>ppt_h</p:attrName>
                                        </p:attrNameLst>
                                      </p:cBhvr>
                                      <p:tavLst>
                                        <p:tav tm="0">
                                          <p:val>
                                            <p:fltVal val="0"/>
                                          </p:val>
                                        </p:tav>
                                        <p:tav tm="100000">
                                          <p:val>
                                            <p:strVal val="#ppt_h"/>
                                          </p:val>
                                        </p:tav>
                                      </p:tavLst>
                                    </p:anim>
                                    <p:anim calcmode="lin" valueType="num">
                                      <p:cBhvr>
                                        <p:cTn id="123" dur="1000" fill="hold"/>
                                        <p:tgtEl>
                                          <p:spTgt spid="21"/>
                                        </p:tgtEl>
                                        <p:attrNameLst>
                                          <p:attrName>style.rotation</p:attrName>
                                        </p:attrNameLst>
                                      </p:cBhvr>
                                      <p:tavLst>
                                        <p:tav tm="0">
                                          <p:val>
                                            <p:fltVal val="90"/>
                                          </p:val>
                                        </p:tav>
                                        <p:tav tm="100000">
                                          <p:val>
                                            <p:fltVal val="0"/>
                                          </p:val>
                                        </p:tav>
                                      </p:tavLst>
                                    </p:anim>
                                    <p:animEffect transition="in" filter="fade">
                                      <p:cBhvr>
                                        <p:cTn id="124" dur="1000"/>
                                        <p:tgtEl>
                                          <p:spTgt spid="21"/>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1000" fill="hold"/>
                                        <p:tgtEl>
                                          <p:spTgt spid="22"/>
                                        </p:tgtEl>
                                        <p:attrNameLst>
                                          <p:attrName>ppt_w</p:attrName>
                                        </p:attrNameLst>
                                      </p:cBhvr>
                                      <p:tavLst>
                                        <p:tav tm="0">
                                          <p:val>
                                            <p:fltVal val="0"/>
                                          </p:val>
                                        </p:tav>
                                        <p:tav tm="100000">
                                          <p:val>
                                            <p:strVal val="#ppt_w"/>
                                          </p:val>
                                        </p:tav>
                                      </p:tavLst>
                                    </p:anim>
                                    <p:anim calcmode="lin" valueType="num">
                                      <p:cBhvr>
                                        <p:cTn id="128" dur="1000" fill="hold"/>
                                        <p:tgtEl>
                                          <p:spTgt spid="22"/>
                                        </p:tgtEl>
                                        <p:attrNameLst>
                                          <p:attrName>ppt_h</p:attrName>
                                        </p:attrNameLst>
                                      </p:cBhvr>
                                      <p:tavLst>
                                        <p:tav tm="0">
                                          <p:val>
                                            <p:fltVal val="0"/>
                                          </p:val>
                                        </p:tav>
                                        <p:tav tm="100000">
                                          <p:val>
                                            <p:strVal val="#ppt_h"/>
                                          </p:val>
                                        </p:tav>
                                      </p:tavLst>
                                    </p:anim>
                                    <p:anim calcmode="lin" valueType="num">
                                      <p:cBhvr>
                                        <p:cTn id="129" dur="1000" fill="hold"/>
                                        <p:tgtEl>
                                          <p:spTgt spid="22"/>
                                        </p:tgtEl>
                                        <p:attrNameLst>
                                          <p:attrName>style.rotation</p:attrName>
                                        </p:attrNameLst>
                                      </p:cBhvr>
                                      <p:tavLst>
                                        <p:tav tm="0">
                                          <p:val>
                                            <p:fltVal val="90"/>
                                          </p:val>
                                        </p:tav>
                                        <p:tav tm="100000">
                                          <p:val>
                                            <p:fltVal val="0"/>
                                          </p:val>
                                        </p:tav>
                                      </p:tavLst>
                                    </p:anim>
                                    <p:animEffect transition="in" filter="fade">
                                      <p:cBhvr>
                                        <p:cTn id="130" dur="1000"/>
                                        <p:tgtEl>
                                          <p:spTgt spid="22"/>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1000" fill="hold"/>
                                        <p:tgtEl>
                                          <p:spTgt spid="23"/>
                                        </p:tgtEl>
                                        <p:attrNameLst>
                                          <p:attrName>ppt_w</p:attrName>
                                        </p:attrNameLst>
                                      </p:cBhvr>
                                      <p:tavLst>
                                        <p:tav tm="0">
                                          <p:val>
                                            <p:fltVal val="0"/>
                                          </p:val>
                                        </p:tav>
                                        <p:tav tm="100000">
                                          <p:val>
                                            <p:strVal val="#ppt_w"/>
                                          </p:val>
                                        </p:tav>
                                      </p:tavLst>
                                    </p:anim>
                                    <p:anim calcmode="lin" valueType="num">
                                      <p:cBhvr>
                                        <p:cTn id="134" dur="1000" fill="hold"/>
                                        <p:tgtEl>
                                          <p:spTgt spid="23"/>
                                        </p:tgtEl>
                                        <p:attrNameLst>
                                          <p:attrName>ppt_h</p:attrName>
                                        </p:attrNameLst>
                                      </p:cBhvr>
                                      <p:tavLst>
                                        <p:tav tm="0">
                                          <p:val>
                                            <p:fltVal val="0"/>
                                          </p:val>
                                        </p:tav>
                                        <p:tav tm="100000">
                                          <p:val>
                                            <p:strVal val="#ppt_h"/>
                                          </p:val>
                                        </p:tav>
                                      </p:tavLst>
                                    </p:anim>
                                    <p:anim calcmode="lin" valueType="num">
                                      <p:cBhvr>
                                        <p:cTn id="135" dur="1000" fill="hold"/>
                                        <p:tgtEl>
                                          <p:spTgt spid="23"/>
                                        </p:tgtEl>
                                        <p:attrNameLst>
                                          <p:attrName>style.rotation</p:attrName>
                                        </p:attrNameLst>
                                      </p:cBhvr>
                                      <p:tavLst>
                                        <p:tav tm="0">
                                          <p:val>
                                            <p:fltVal val="90"/>
                                          </p:val>
                                        </p:tav>
                                        <p:tav tm="100000">
                                          <p:val>
                                            <p:fltVal val="0"/>
                                          </p:val>
                                        </p:tav>
                                      </p:tavLst>
                                    </p:anim>
                                    <p:animEffect transition="in" filter="fade">
                                      <p:cBhvr>
                                        <p:cTn id="136" dur="1000"/>
                                        <p:tgtEl>
                                          <p:spTgt spid="2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p:cTn id="139" dur="1000" fill="hold"/>
                                        <p:tgtEl>
                                          <p:spTgt spid="24"/>
                                        </p:tgtEl>
                                        <p:attrNameLst>
                                          <p:attrName>ppt_w</p:attrName>
                                        </p:attrNameLst>
                                      </p:cBhvr>
                                      <p:tavLst>
                                        <p:tav tm="0">
                                          <p:val>
                                            <p:fltVal val="0"/>
                                          </p:val>
                                        </p:tav>
                                        <p:tav tm="100000">
                                          <p:val>
                                            <p:strVal val="#ppt_w"/>
                                          </p:val>
                                        </p:tav>
                                      </p:tavLst>
                                    </p:anim>
                                    <p:anim calcmode="lin" valueType="num">
                                      <p:cBhvr>
                                        <p:cTn id="140" dur="1000" fill="hold"/>
                                        <p:tgtEl>
                                          <p:spTgt spid="24"/>
                                        </p:tgtEl>
                                        <p:attrNameLst>
                                          <p:attrName>ppt_h</p:attrName>
                                        </p:attrNameLst>
                                      </p:cBhvr>
                                      <p:tavLst>
                                        <p:tav tm="0">
                                          <p:val>
                                            <p:fltVal val="0"/>
                                          </p:val>
                                        </p:tav>
                                        <p:tav tm="100000">
                                          <p:val>
                                            <p:strVal val="#ppt_h"/>
                                          </p:val>
                                        </p:tav>
                                      </p:tavLst>
                                    </p:anim>
                                    <p:anim calcmode="lin" valueType="num">
                                      <p:cBhvr>
                                        <p:cTn id="141" dur="1000" fill="hold"/>
                                        <p:tgtEl>
                                          <p:spTgt spid="24"/>
                                        </p:tgtEl>
                                        <p:attrNameLst>
                                          <p:attrName>style.rotation</p:attrName>
                                        </p:attrNameLst>
                                      </p:cBhvr>
                                      <p:tavLst>
                                        <p:tav tm="0">
                                          <p:val>
                                            <p:fltVal val="90"/>
                                          </p:val>
                                        </p:tav>
                                        <p:tav tm="100000">
                                          <p:val>
                                            <p:fltVal val="0"/>
                                          </p:val>
                                        </p:tav>
                                      </p:tavLst>
                                    </p:anim>
                                    <p:animEffect transition="in" filter="fade">
                                      <p:cBhvr>
                                        <p:cTn id="142" dur="1000"/>
                                        <p:tgtEl>
                                          <p:spTgt spid="24"/>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p:cTn id="145" dur="1000" fill="hold"/>
                                        <p:tgtEl>
                                          <p:spTgt spid="25"/>
                                        </p:tgtEl>
                                        <p:attrNameLst>
                                          <p:attrName>ppt_w</p:attrName>
                                        </p:attrNameLst>
                                      </p:cBhvr>
                                      <p:tavLst>
                                        <p:tav tm="0">
                                          <p:val>
                                            <p:fltVal val="0"/>
                                          </p:val>
                                        </p:tav>
                                        <p:tav tm="100000">
                                          <p:val>
                                            <p:strVal val="#ppt_w"/>
                                          </p:val>
                                        </p:tav>
                                      </p:tavLst>
                                    </p:anim>
                                    <p:anim calcmode="lin" valueType="num">
                                      <p:cBhvr>
                                        <p:cTn id="146" dur="1000" fill="hold"/>
                                        <p:tgtEl>
                                          <p:spTgt spid="25"/>
                                        </p:tgtEl>
                                        <p:attrNameLst>
                                          <p:attrName>ppt_h</p:attrName>
                                        </p:attrNameLst>
                                      </p:cBhvr>
                                      <p:tavLst>
                                        <p:tav tm="0">
                                          <p:val>
                                            <p:fltVal val="0"/>
                                          </p:val>
                                        </p:tav>
                                        <p:tav tm="100000">
                                          <p:val>
                                            <p:strVal val="#ppt_h"/>
                                          </p:val>
                                        </p:tav>
                                      </p:tavLst>
                                    </p:anim>
                                    <p:anim calcmode="lin" valueType="num">
                                      <p:cBhvr>
                                        <p:cTn id="147" dur="1000" fill="hold"/>
                                        <p:tgtEl>
                                          <p:spTgt spid="25"/>
                                        </p:tgtEl>
                                        <p:attrNameLst>
                                          <p:attrName>style.rotation</p:attrName>
                                        </p:attrNameLst>
                                      </p:cBhvr>
                                      <p:tavLst>
                                        <p:tav tm="0">
                                          <p:val>
                                            <p:fltVal val="90"/>
                                          </p:val>
                                        </p:tav>
                                        <p:tav tm="100000">
                                          <p:val>
                                            <p:fltVal val="0"/>
                                          </p:val>
                                        </p:tav>
                                      </p:tavLst>
                                    </p:anim>
                                    <p:animEffect transition="in" filter="fade">
                                      <p:cBhvr>
                                        <p:cTn id="148" dur="1000"/>
                                        <p:tgtEl>
                                          <p:spTgt spid="25"/>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6"/>
                                        </p:tgtEl>
                                        <p:attrNameLst>
                                          <p:attrName>style.visibility</p:attrName>
                                        </p:attrNameLst>
                                      </p:cBhvr>
                                      <p:to>
                                        <p:strVal val="visible"/>
                                      </p:to>
                                    </p:set>
                                    <p:anim calcmode="lin" valueType="num">
                                      <p:cBhvr>
                                        <p:cTn id="151" dur="1000" fill="hold"/>
                                        <p:tgtEl>
                                          <p:spTgt spid="26"/>
                                        </p:tgtEl>
                                        <p:attrNameLst>
                                          <p:attrName>ppt_w</p:attrName>
                                        </p:attrNameLst>
                                      </p:cBhvr>
                                      <p:tavLst>
                                        <p:tav tm="0">
                                          <p:val>
                                            <p:fltVal val="0"/>
                                          </p:val>
                                        </p:tav>
                                        <p:tav tm="100000">
                                          <p:val>
                                            <p:strVal val="#ppt_w"/>
                                          </p:val>
                                        </p:tav>
                                      </p:tavLst>
                                    </p:anim>
                                    <p:anim calcmode="lin" valueType="num">
                                      <p:cBhvr>
                                        <p:cTn id="152" dur="1000" fill="hold"/>
                                        <p:tgtEl>
                                          <p:spTgt spid="26"/>
                                        </p:tgtEl>
                                        <p:attrNameLst>
                                          <p:attrName>ppt_h</p:attrName>
                                        </p:attrNameLst>
                                      </p:cBhvr>
                                      <p:tavLst>
                                        <p:tav tm="0">
                                          <p:val>
                                            <p:fltVal val="0"/>
                                          </p:val>
                                        </p:tav>
                                        <p:tav tm="100000">
                                          <p:val>
                                            <p:strVal val="#ppt_h"/>
                                          </p:val>
                                        </p:tav>
                                      </p:tavLst>
                                    </p:anim>
                                    <p:anim calcmode="lin" valueType="num">
                                      <p:cBhvr>
                                        <p:cTn id="153" dur="1000" fill="hold"/>
                                        <p:tgtEl>
                                          <p:spTgt spid="26"/>
                                        </p:tgtEl>
                                        <p:attrNameLst>
                                          <p:attrName>style.rotation</p:attrName>
                                        </p:attrNameLst>
                                      </p:cBhvr>
                                      <p:tavLst>
                                        <p:tav tm="0">
                                          <p:val>
                                            <p:fltVal val="90"/>
                                          </p:val>
                                        </p:tav>
                                        <p:tav tm="100000">
                                          <p:val>
                                            <p:fltVal val="0"/>
                                          </p:val>
                                        </p:tav>
                                      </p:tavLst>
                                    </p:anim>
                                    <p:animEffect transition="in" filter="fade">
                                      <p:cBhvr>
                                        <p:cTn id="154" dur="1000"/>
                                        <p:tgtEl>
                                          <p:spTgt spid="2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7"/>
                                        </p:tgtEl>
                                        <p:attrNameLst>
                                          <p:attrName>style.visibility</p:attrName>
                                        </p:attrNameLst>
                                      </p:cBhvr>
                                      <p:to>
                                        <p:strVal val="visible"/>
                                      </p:to>
                                    </p:set>
                                    <p:anim calcmode="lin" valueType="num">
                                      <p:cBhvr>
                                        <p:cTn id="157" dur="1000" fill="hold"/>
                                        <p:tgtEl>
                                          <p:spTgt spid="27"/>
                                        </p:tgtEl>
                                        <p:attrNameLst>
                                          <p:attrName>ppt_w</p:attrName>
                                        </p:attrNameLst>
                                      </p:cBhvr>
                                      <p:tavLst>
                                        <p:tav tm="0">
                                          <p:val>
                                            <p:fltVal val="0"/>
                                          </p:val>
                                        </p:tav>
                                        <p:tav tm="100000">
                                          <p:val>
                                            <p:strVal val="#ppt_w"/>
                                          </p:val>
                                        </p:tav>
                                      </p:tavLst>
                                    </p:anim>
                                    <p:anim calcmode="lin" valueType="num">
                                      <p:cBhvr>
                                        <p:cTn id="158" dur="1000" fill="hold"/>
                                        <p:tgtEl>
                                          <p:spTgt spid="27"/>
                                        </p:tgtEl>
                                        <p:attrNameLst>
                                          <p:attrName>ppt_h</p:attrName>
                                        </p:attrNameLst>
                                      </p:cBhvr>
                                      <p:tavLst>
                                        <p:tav tm="0">
                                          <p:val>
                                            <p:fltVal val="0"/>
                                          </p:val>
                                        </p:tav>
                                        <p:tav tm="100000">
                                          <p:val>
                                            <p:strVal val="#ppt_h"/>
                                          </p:val>
                                        </p:tav>
                                      </p:tavLst>
                                    </p:anim>
                                    <p:anim calcmode="lin" valueType="num">
                                      <p:cBhvr>
                                        <p:cTn id="159" dur="1000" fill="hold"/>
                                        <p:tgtEl>
                                          <p:spTgt spid="27"/>
                                        </p:tgtEl>
                                        <p:attrNameLst>
                                          <p:attrName>style.rotation</p:attrName>
                                        </p:attrNameLst>
                                      </p:cBhvr>
                                      <p:tavLst>
                                        <p:tav tm="0">
                                          <p:val>
                                            <p:fltVal val="90"/>
                                          </p:val>
                                        </p:tav>
                                        <p:tav tm="100000">
                                          <p:val>
                                            <p:fltVal val="0"/>
                                          </p:val>
                                        </p:tav>
                                      </p:tavLst>
                                    </p:anim>
                                    <p:animEffect transition="in" filter="fade">
                                      <p:cBhvr>
                                        <p:cTn id="160" dur="1000"/>
                                        <p:tgtEl>
                                          <p:spTgt spid="27"/>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8"/>
                                        </p:tgtEl>
                                        <p:attrNameLst>
                                          <p:attrName>style.visibility</p:attrName>
                                        </p:attrNameLst>
                                      </p:cBhvr>
                                      <p:to>
                                        <p:strVal val="visible"/>
                                      </p:to>
                                    </p:set>
                                    <p:anim calcmode="lin" valueType="num">
                                      <p:cBhvr>
                                        <p:cTn id="163" dur="1000" fill="hold"/>
                                        <p:tgtEl>
                                          <p:spTgt spid="28"/>
                                        </p:tgtEl>
                                        <p:attrNameLst>
                                          <p:attrName>ppt_w</p:attrName>
                                        </p:attrNameLst>
                                      </p:cBhvr>
                                      <p:tavLst>
                                        <p:tav tm="0">
                                          <p:val>
                                            <p:fltVal val="0"/>
                                          </p:val>
                                        </p:tav>
                                        <p:tav tm="100000">
                                          <p:val>
                                            <p:strVal val="#ppt_w"/>
                                          </p:val>
                                        </p:tav>
                                      </p:tavLst>
                                    </p:anim>
                                    <p:anim calcmode="lin" valueType="num">
                                      <p:cBhvr>
                                        <p:cTn id="164" dur="1000" fill="hold"/>
                                        <p:tgtEl>
                                          <p:spTgt spid="28"/>
                                        </p:tgtEl>
                                        <p:attrNameLst>
                                          <p:attrName>ppt_h</p:attrName>
                                        </p:attrNameLst>
                                      </p:cBhvr>
                                      <p:tavLst>
                                        <p:tav tm="0">
                                          <p:val>
                                            <p:fltVal val="0"/>
                                          </p:val>
                                        </p:tav>
                                        <p:tav tm="100000">
                                          <p:val>
                                            <p:strVal val="#ppt_h"/>
                                          </p:val>
                                        </p:tav>
                                      </p:tavLst>
                                    </p:anim>
                                    <p:anim calcmode="lin" valueType="num">
                                      <p:cBhvr>
                                        <p:cTn id="165" dur="1000" fill="hold"/>
                                        <p:tgtEl>
                                          <p:spTgt spid="28"/>
                                        </p:tgtEl>
                                        <p:attrNameLst>
                                          <p:attrName>style.rotation</p:attrName>
                                        </p:attrNameLst>
                                      </p:cBhvr>
                                      <p:tavLst>
                                        <p:tav tm="0">
                                          <p:val>
                                            <p:fltVal val="90"/>
                                          </p:val>
                                        </p:tav>
                                        <p:tav tm="100000">
                                          <p:val>
                                            <p:fltVal val="0"/>
                                          </p:val>
                                        </p:tav>
                                      </p:tavLst>
                                    </p:anim>
                                    <p:animEffect transition="in" filter="fade">
                                      <p:cBhvr>
                                        <p:cTn id="166" dur="1000"/>
                                        <p:tgtEl>
                                          <p:spTgt spid="28"/>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29"/>
                                        </p:tgtEl>
                                        <p:attrNameLst>
                                          <p:attrName>style.visibility</p:attrName>
                                        </p:attrNameLst>
                                      </p:cBhvr>
                                      <p:to>
                                        <p:strVal val="visible"/>
                                      </p:to>
                                    </p:set>
                                    <p:anim calcmode="lin" valueType="num">
                                      <p:cBhvr>
                                        <p:cTn id="169" dur="1000" fill="hold"/>
                                        <p:tgtEl>
                                          <p:spTgt spid="29"/>
                                        </p:tgtEl>
                                        <p:attrNameLst>
                                          <p:attrName>ppt_w</p:attrName>
                                        </p:attrNameLst>
                                      </p:cBhvr>
                                      <p:tavLst>
                                        <p:tav tm="0">
                                          <p:val>
                                            <p:fltVal val="0"/>
                                          </p:val>
                                        </p:tav>
                                        <p:tav tm="100000">
                                          <p:val>
                                            <p:strVal val="#ppt_w"/>
                                          </p:val>
                                        </p:tav>
                                      </p:tavLst>
                                    </p:anim>
                                    <p:anim calcmode="lin" valueType="num">
                                      <p:cBhvr>
                                        <p:cTn id="170" dur="1000" fill="hold"/>
                                        <p:tgtEl>
                                          <p:spTgt spid="29"/>
                                        </p:tgtEl>
                                        <p:attrNameLst>
                                          <p:attrName>ppt_h</p:attrName>
                                        </p:attrNameLst>
                                      </p:cBhvr>
                                      <p:tavLst>
                                        <p:tav tm="0">
                                          <p:val>
                                            <p:fltVal val="0"/>
                                          </p:val>
                                        </p:tav>
                                        <p:tav tm="100000">
                                          <p:val>
                                            <p:strVal val="#ppt_h"/>
                                          </p:val>
                                        </p:tav>
                                      </p:tavLst>
                                    </p:anim>
                                    <p:anim calcmode="lin" valueType="num">
                                      <p:cBhvr>
                                        <p:cTn id="171" dur="1000" fill="hold"/>
                                        <p:tgtEl>
                                          <p:spTgt spid="29"/>
                                        </p:tgtEl>
                                        <p:attrNameLst>
                                          <p:attrName>style.rotation</p:attrName>
                                        </p:attrNameLst>
                                      </p:cBhvr>
                                      <p:tavLst>
                                        <p:tav tm="0">
                                          <p:val>
                                            <p:fltVal val="90"/>
                                          </p:val>
                                        </p:tav>
                                        <p:tav tm="100000">
                                          <p:val>
                                            <p:fltVal val="0"/>
                                          </p:val>
                                        </p:tav>
                                      </p:tavLst>
                                    </p:anim>
                                    <p:animEffect transition="in" filter="fade">
                                      <p:cBhvr>
                                        <p:cTn id="172" dur="1000"/>
                                        <p:tgtEl>
                                          <p:spTgt spid="29"/>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0"/>
                                        </p:tgtEl>
                                        <p:attrNameLst>
                                          <p:attrName>style.visibility</p:attrName>
                                        </p:attrNameLst>
                                      </p:cBhvr>
                                      <p:to>
                                        <p:strVal val="visible"/>
                                      </p:to>
                                    </p:set>
                                    <p:anim calcmode="lin" valueType="num">
                                      <p:cBhvr>
                                        <p:cTn id="175" dur="1000" fill="hold"/>
                                        <p:tgtEl>
                                          <p:spTgt spid="30"/>
                                        </p:tgtEl>
                                        <p:attrNameLst>
                                          <p:attrName>ppt_w</p:attrName>
                                        </p:attrNameLst>
                                      </p:cBhvr>
                                      <p:tavLst>
                                        <p:tav tm="0">
                                          <p:val>
                                            <p:fltVal val="0"/>
                                          </p:val>
                                        </p:tav>
                                        <p:tav tm="100000">
                                          <p:val>
                                            <p:strVal val="#ppt_w"/>
                                          </p:val>
                                        </p:tav>
                                      </p:tavLst>
                                    </p:anim>
                                    <p:anim calcmode="lin" valueType="num">
                                      <p:cBhvr>
                                        <p:cTn id="176" dur="1000" fill="hold"/>
                                        <p:tgtEl>
                                          <p:spTgt spid="30"/>
                                        </p:tgtEl>
                                        <p:attrNameLst>
                                          <p:attrName>ppt_h</p:attrName>
                                        </p:attrNameLst>
                                      </p:cBhvr>
                                      <p:tavLst>
                                        <p:tav tm="0">
                                          <p:val>
                                            <p:fltVal val="0"/>
                                          </p:val>
                                        </p:tav>
                                        <p:tav tm="100000">
                                          <p:val>
                                            <p:strVal val="#ppt_h"/>
                                          </p:val>
                                        </p:tav>
                                      </p:tavLst>
                                    </p:anim>
                                    <p:anim calcmode="lin" valueType="num">
                                      <p:cBhvr>
                                        <p:cTn id="177" dur="1000" fill="hold"/>
                                        <p:tgtEl>
                                          <p:spTgt spid="30"/>
                                        </p:tgtEl>
                                        <p:attrNameLst>
                                          <p:attrName>style.rotation</p:attrName>
                                        </p:attrNameLst>
                                      </p:cBhvr>
                                      <p:tavLst>
                                        <p:tav tm="0">
                                          <p:val>
                                            <p:fltVal val="90"/>
                                          </p:val>
                                        </p:tav>
                                        <p:tav tm="100000">
                                          <p:val>
                                            <p:fltVal val="0"/>
                                          </p:val>
                                        </p:tav>
                                      </p:tavLst>
                                    </p:anim>
                                    <p:animEffect transition="in" filter="fade">
                                      <p:cBhvr>
                                        <p:cTn id="178" dur="1000"/>
                                        <p:tgtEl>
                                          <p:spTgt spid="30"/>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1"/>
                                        </p:tgtEl>
                                        <p:attrNameLst>
                                          <p:attrName>style.visibility</p:attrName>
                                        </p:attrNameLst>
                                      </p:cBhvr>
                                      <p:to>
                                        <p:strVal val="visible"/>
                                      </p:to>
                                    </p:set>
                                    <p:anim calcmode="lin" valueType="num">
                                      <p:cBhvr>
                                        <p:cTn id="181" dur="1000" fill="hold"/>
                                        <p:tgtEl>
                                          <p:spTgt spid="31"/>
                                        </p:tgtEl>
                                        <p:attrNameLst>
                                          <p:attrName>ppt_w</p:attrName>
                                        </p:attrNameLst>
                                      </p:cBhvr>
                                      <p:tavLst>
                                        <p:tav tm="0">
                                          <p:val>
                                            <p:fltVal val="0"/>
                                          </p:val>
                                        </p:tav>
                                        <p:tav tm="100000">
                                          <p:val>
                                            <p:strVal val="#ppt_w"/>
                                          </p:val>
                                        </p:tav>
                                      </p:tavLst>
                                    </p:anim>
                                    <p:anim calcmode="lin" valueType="num">
                                      <p:cBhvr>
                                        <p:cTn id="182" dur="1000" fill="hold"/>
                                        <p:tgtEl>
                                          <p:spTgt spid="31"/>
                                        </p:tgtEl>
                                        <p:attrNameLst>
                                          <p:attrName>ppt_h</p:attrName>
                                        </p:attrNameLst>
                                      </p:cBhvr>
                                      <p:tavLst>
                                        <p:tav tm="0">
                                          <p:val>
                                            <p:fltVal val="0"/>
                                          </p:val>
                                        </p:tav>
                                        <p:tav tm="100000">
                                          <p:val>
                                            <p:strVal val="#ppt_h"/>
                                          </p:val>
                                        </p:tav>
                                      </p:tavLst>
                                    </p:anim>
                                    <p:anim calcmode="lin" valueType="num">
                                      <p:cBhvr>
                                        <p:cTn id="183" dur="1000" fill="hold"/>
                                        <p:tgtEl>
                                          <p:spTgt spid="31"/>
                                        </p:tgtEl>
                                        <p:attrNameLst>
                                          <p:attrName>style.rotation</p:attrName>
                                        </p:attrNameLst>
                                      </p:cBhvr>
                                      <p:tavLst>
                                        <p:tav tm="0">
                                          <p:val>
                                            <p:fltVal val="90"/>
                                          </p:val>
                                        </p:tav>
                                        <p:tav tm="100000">
                                          <p:val>
                                            <p:fltVal val="0"/>
                                          </p:val>
                                        </p:tav>
                                      </p:tavLst>
                                    </p:anim>
                                    <p:animEffect transition="in" filter="fade">
                                      <p:cBhvr>
                                        <p:cTn id="184" dur="1000"/>
                                        <p:tgtEl>
                                          <p:spTgt spid="31"/>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2"/>
                                        </p:tgtEl>
                                        <p:attrNameLst>
                                          <p:attrName>style.visibility</p:attrName>
                                        </p:attrNameLst>
                                      </p:cBhvr>
                                      <p:to>
                                        <p:strVal val="visible"/>
                                      </p:to>
                                    </p:set>
                                    <p:anim calcmode="lin" valueType="num">
                                      <p:cBhvr>
                                        <p:cTn id="187" dur="1000" fill="hold"/>
                                        <p:tgtEl>
                                          <p:spTgt spid="32"/>
                                        </p:tgtEl>
                                        <p:attrNameLst>
                                          <p:attrName>ppt_w</p:attrName>
                                        </p:attrNameLst>
                                      </p:cBhvr>
                                      <p:tavLst>
                                        <p:tav tm="0">
                                          <p:val>
                                            <p:fltVal val="0"/>
                                          </p:val>
                                        </p:tav>
                                        <p:tav tm="100000">
                                          <p:val>
                                            <p:strVal val="#ppt_w"/>
                                          </p:val>
                                        </p:tav>
                                      </p:tavLst>
                                    </p:anim>
                                    <p:anim calcmode="lin" valueType="num">
                                      <p:cBhvr>
                                        <p:cTn id="188" dur="1000" fill="hold"/>
                                        <p:tgtEl>
                                          <p:spTgt spid="32"/>
                                        </p:tgtEl>
                                        <p:attrNameLst>
                                          <p:attrName>ppt_h</p:attrName>
                                        </p:attrNameLst>
                                      </p:cBhvr>
                                      <p:tavLst>
                                        <p:tav tm="0">
                                          <p:val>
                                            <p:fltVal val="0"/>
                                          </p:val>
                                        </p:tav>
                                        <p:tav tm="100000">
                                          <p:val>
                                            <p:strVal val="#ppt_h"/>
                                          </p:val>
                                        </p:tav>
                                      </p:tavLst>
                                    </p:anim>
                                    <p:anim calcmode="lin" valueType="num">
                                      <p:cBhvr>
                                        <p:cTn id="189" dur="1000" fill="hold"/>
                                        <p:tgtEl>
                                          <p:spTgt spid="32"/>
                                        </p:tgtEl>
                                        <p:attrNameLst>
                                          <p:attrName>style.rotation</p:attrName>
                                        </p:attrNameLst>
                                      </p:cBhvr>
                                      <p:tavLst>
                                        <p:tav tm="0">
                                          <p:val>
                                            <p:fltVal val="90"/>
                                          </p:val>
                                        </p:tav>
                                        <p:tav tm="100000">
                                          <p:val>
                                            <p:fltVal val="0"/>
                                          </p:val>
                                        </p:tav>
                                      </p:tavLst>
                                    </p:anim>
                                    <p:animEffect transition="in" filter="fade">
                                      <p:cBhvr>
                                        <p:cTn id="190" dur="1000"/>
                                        <p:tgtEl>
                                          <p:spTgt spid="32"/>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3"/>
                                        </p:tgtEl>
                                        <p:attrNameLst>
                                          <p:attrName>style.visibility</p:attrName>
                                        </p:attrNameLst>
                                      </p:cBhvr>
                                      <p:to>
                                        <p:strVal val="visible"/>
                                      </p:to>
                                    </p:set>
                                    <p:anim calcmode="lin" valueType="num">
                                      <p:cBhvr>
                                        <p:cTn id="193" dur="1000" fill="hold"/>
                                        <p:tgtEl>
                                          <p:spTgt spid="33"/>
                                        </p:tgtEl>
                                        <p:attrNameLst>
                                          <p:attrName>ppt_w</p:attrName>
                                        </p:attrNameLst>
                                      </p:cBhvr>
                                      <p:tavLst>
                                        <p:tav tm="0">
                                          <p:val>
                                            <p:fltVal val="0"/>
                                          </p:val>
                                        </p:tav>
                                        <p:tav tm="100000">
                                          <p:val>
                                            <p:strVal val="#ppt_w"/>
                                          </p:val>
                                        </p:tav>
                                      </p:tavLst>
                                    </p:anim>
                                    <p:anim calcmode="lin" valueType="num">
                                      <p:cBhvr>
                                        <p:cTn id="194" dur="1000" fill="hold"/>
                                        <p:tgtEl>
                                          <p:spTgt spid="33"/>
                                        </p:tgtEl>
                                        <p:attrNameLst>
                                          <p:attrName>ppt_h</p:attrName>
                                        </p:attrNameLst>
                                      </p:cBhvr>
                                      <p:tavLst>
                                        <p:tav tm="0">
                                          <p:val>
                                            <p:fltVal val="0"/>
                                          </p:val>
                                        </p:tav>
                                        <p:tav tm="100000">
                                          <p:val>
                                            <p:strVal val="#ppt_h"/>
                                          </p:val>
                                        </p:tav>
                                      </p:tavLst>
                                    </p:anim>
                                    <p:anim calcmode="lin" valueType="num">
                                      <p:cBhvr>
                                        <p:cTn id="195" dur="1000" fill="hold"/>
                                        <p:tgtEl>
                                          <p:spTgt spid="33"/>
                                        </p:tgtEl>
                                        <p:attrNameLst>
                                          <p:attrName>style.rotation</p:attrName>
                                        </p:attrNameLst>
                                      </p:cBhvr>
                                      <p:tavLst>
                                        <p:tav tm="0">
                                          <p:val>
                                            <p:fltVal val="90"/>
                                          </p:val>
                                        </p:tav>
                                        <p:tav tm="100000">
                                          <p:val>
                                            <p:fltVal val="0"/>
                                          </p:val>
                                        </p:tav>
                                      </p:tavLst>
                                    </p:anim>
                                    <p:animEffect transition="in" filter="fade">
                                      <p:cBhvr>
                                        <p:cTn id="196" dur="1000"/>
                                        <p:tgtEl>
                                          <p:spTgt spid="33"/>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1000" fill="hold"/>
                                        <p:tgtEl>
                                          <p:spTgt spid="34"/>
                                        </p:tgtEl>
                                        <p:attrNameLst>
                                          <p:attrName>ppt_w</p:attrName>
                                        </p:attrNameLst>
                                      </p:cBhvr>
                                      <p:tavLst>
                                        <p:tav tm="0">
                                          <p:val>
                                            <p:fltVal val="0"/>
                                          </p:val>
                                        </p:tav>
                                        <p:tav tm="100000">
                                          <p:val>
                                            <p:strVal val="#ppt_w"/>
                                          </p:val>
                                        </p:tav>
                                      </p:tavLst>
                                    </p:anim>
                                    <p:anim calcmode="lin" valueType="num">
                                      <p:cBhvr>
                                        <p:cTn id="200" dur="1000" fill="hold"/>
                                        <p:tgtEl>
                                          <p:spTgt spid="34"/>
                                        </p:tgtEl>
                                        <p:attrNameLst>
                                          <p:attrName>ppt_h</p:attrName>
                                        </p:attrNameLst>
                                      </p:cBhvr>
                                      <p:tavLst>
                                        <p:tav tm="0">
                                          <p:val>
                                            <p:fltVal val="0"/>
                                          </p:val>
                                        </p:tav>
                                        <p:tav tm="100000">
                                          <p:val>
                                            <p:strVal val="#ppt_h"/>
                                          </p:val>
                                        </p:tav>
                                      </p:tavLst>
                                    </p:anim>
                                    <p:anim calcmode="lin" valueType="num">
                                      <p:cBhvr>
                                        <p:cTn id="201" dur="1000" fill="hold"/>
                                        <p:tgtEl>
                                          <p:spTgt spid="34"/>
                                        </p:tgtEl>
                                        <p:attrNameLst>
                                          <p:attrName>style.rotation</p:attrName>
                                        </p:attrNameLst>
                                      </p:cBhvr>
                                      <p:tavLst>
                                        <p:tav tm="0">
                                          <p:val>
                                            <p:fltVal val="90"/>
                                          </p:val>
                                        </p:tav>
                                        <p:tav tm="100000">
                                          <p:val>
                                            <p:fltVal val="0"/>
                                          </p:val>
                                        </p:tav>
                                      </p:tavLst>
                                    </p:anim>
                                    <p:animEffect transition="in" filter="fade">
                                      <p:cBhvr>
                                        <p:cTn id="202" dur="1000"/>
                                        <p:tgtEl>
                                          <p:spTgt spid="34"/>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35"/>
                                        </p:tgtEl>
                                        <p:attrNameLst>
                                          <p:attrName>style.visibility</p:attrName>
                                        </p:attrNameLst>
                                      </p:cBhvr>
                                      <p:to>
                                        <p:strVal val="visible"/>
                                      </p:to>
                                    </p:set>
                                    <p:anim calcmode="lin" valueType="num">
                                      <p:cBhvr>
                                        <p:cTn id="205" dur="1000" fill="hold"/>
                                        <p:tgtEl>
                                          <p:spTgt spid="35"/>
                                        </p:tgtEl>
                                        <p:attrNameLst>
                                          <p:attrName>ppt_w</p:attrName>
                                        </p:attrNameLst>
                                      </p:cBhvr>
                                      <p:tavLst>
                                        <p:tav tm="0">
                                          <p:val>
                                            <p:fltVal val="0"/>
                                          </p:val>
                                        </p:tav>
                                        <p:tav tm="100000">
                                          <p:val>
                                            <p:strVal val="#ppt_w"/>
                                          </p:val>
                                        </p:tav>
                                      </p:tavLst>
                                    </p:anim>
                                    <p:anim calcmode="lin" valueType="num">
                                      <p:cBhvr>
                                        <p:cTn id="206" dur="1000" fill="hold"/>
                                        <p:tgtEl>
                                          <p:spTgt spid="35"/>
                                        </p:tgtEl>
                                        <p:attrNameLst>
                                          <p:attrName>ppt_h</p:attrName>
                                        </p:attrNameLst>
                                      </p:cBhvr>
                                      <p:tavLst>
                                        <p:tav tm="0">
                                          <p:val>
                                            <p:fltVal val="0"/>
                                          </p:val>
                                        </p:tav>
                                        <p:tav tm="100000">
                                          <p:val>
                                            <p:strVal val="#ppt_h"/>
                                          </p:val>
                                        </p:tav>
                                      </p:tavLst>
                                    </p:anim>
                                    <p:anim calcmode="lin" valueType="num">
                                      <p:cBhvr>
                                        <p:cTn id="207" dur="1000" fill="hold"/>
                                        <p:tgtEl>
                                          <p:spTgt spid="35"/>
                                        </p:tgtEl>
                                        <p:attrNameLst>
                                          <p:attrName>style.rotation</p:attrName>
                                        </p:attrNameLst>
                                      </p:cBhvr>
                                      <p:tavLst>
                                        <p:tav tm="0">
                                          <p:val>
                                            <p:fltVal val="90"/>
                                          </p:val>
                                        </p:tav>
                                        <p:tav tm="100000">
                                          <p:val>
                                            <p:fltVal val="0"/>
                                          </p:val>
                                        </p:tav>
                                      </p:tavLst>
                                    </p:anim>
                                    <p:animEffect transition="in" filter="fade">
                                      <p:cBhvr>
                                        <p:cTn id="208" dur="1000"/>
                                        <p:tgtEl>
                                          <p:spTgt spid="35"/>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36"/>
                                        </p:tgtEl>
                                        <p:attrNameLst>
                                          <p:attrName>style.visibility</p:attrName>
                                        </p:attrNameLst>
                                      </p:cBhvr>
                                      <p:to>
                                        <p:strVal val="visible"/>
                                      </p:to>
                                    </p:set>
                                    <p:anim calcmode="lin" valueType="num">
                                      <p:cBhvr>
                                        <p:cTn id="211" dur="1000" fill="hold"/>
                                        <p:tgtEl>
                                          <p:spTgt spid="36"/>
                                        </p:tgtEl>
                                        <p:attrNameLst>
                                          <p:attrName>ppt_w</p:attrName>
                                        </p:attrNameLst>
                                      </p:cBhvr>
                                      <p:tavLst>
                                        <p:tav tm="0">
                                          <p:val>
                                            <p:fltVal val="0"/>
                                          </p:val>
                                        </p:tav>
                                        <p:tav tm="100000">
                                          <p:val>
                                            <p:strVal val="#ppt_w"/>
                                          </p:val>
                                        </p:tav>
                                      </p:tavLst>
                                    </p:anim>
                                    <p:anim calcmode="lin" valueType="num">
                                      <p:cBhvr>
                                        <p:cTn id="212" dur="1000" fill="hold"/>
                                        <p:tgtEl>
                                          <p:spTgt spid="36"/>
                                        </p:tgtEl>
                                        <p:attrNameLst>
                                          <p:attrName>ppt_h</p:attrName>
                                        </p:attrNameLst>
                                      </p:cBhvr>
                                      <p:tavLst>
                                        <p:tav tm="0">
                                          <p:val>
                                            <p:fltVal val="0"/>
                                          </p:val>
                                        </p:tav>
                                        <p:tav tm="100000">
                                          <p:val>
                                            <p:strVal val="#ppt_h"/>
                                          </p:val>
                                        </p:tav>
                                      </p:tavLst>
                                    </p:anim>
                                    <p:anim calcmode="lin" valueType="num">
                                      <p:cBhvr>
                                        <p:cTn id="213" dur="1000" fill="hold"/>
                                        <p:tgtEl>
                                          <p:spTgt spid="36"/>
                                        </p:tgtEl>
                                        <p:attrNameLst>
                                          <p:attrName>style.rotation</p:attrName>
                                        </p:attrNameLst>
                                      </p:cBhvr>
                                      <p:tavLst>
                                        <p:tav tm="0">
                                          <p:val>
                                            <p:fltVal val="90"/>
                                          </p:val>
                                        </p:tav>
                                        <p:tav tm="100000">
                                          <p:val>
                                            <p:fltVal val="0"/>
                                          </p:val>
                                        </p:tav>
                                      </p:tavLst>
                                    </p:anim>
                                    <p:animEffect transition="in" filter="fade">
                                      <p:cBhvr>
                                        <p:cTn id="214" dur="1000"/>
                                        <p:tgtEl>
                                          <p:spTgt spid="36"/>
                                        </p:tgtEl>
                                      </p:cBhvr>
                                    </p:animEffect>
                                  </p:childTnLst>
                                </p:cTn>
                              </p:par>
                              <p:par>
                                <p:cTn id="215" presetID="31" presetClass="entr" presetSubtype="0" fill="hold" grpId="0" nodeType="withEffect">
                                  <p:stCondLst>
                                    <p:cond delay="0"/>
                                  </p:stCondLst>
                                  <p:childTnLst>
                                    <p:set>
                                      <p:cBhvr>
                                        <p:cTn id="216" dur="1" fill="hold">
                                          <p:stCondLst>
                                            <p:cond delay="0"/>
                                          </p:stCondLst>
                                        </p:cTn>
                                        <p:tgtEl>
                                          <p:spTgt spid="37"/>
                                        </p:tgtEl>
                                        <p:attrNameLst>
                                          <p:attrName>style.visibility</p:attrName>
                                        </p:attrNameLst>
                                      </p:cBhvr>
                                      <p:to>
                                        <p:strVal val="visible"/>
                                      </p:to>
                                    </p:set>
                                    <p:anim calcmode="lin" valueType="num">
                                      <p:cBhvr>
                                        <p:cTn id="217" dur="1000" fill="hold"/>
                                        <p:tgtEl>
                                          <p:spTgt spid="37"/>
                                        </p:tgtEl>
                                        <p:attrNameLst>
                                          <p:attrName>ppt_w</p:attrName>
                                        </p:attrNameLst>
                                      </p:cBhvr>
                                      <p:tavLst>
                                        <p:tav tm="0">
                                          <p:val>
                                            <p:fltVal val="0"/>
                                          </p:val>
                                        </p:tav>
                                        <p:tav tm="100000">
                                          <p:val>
                                            <p:strVal val="#ppt_w"/>
                                          </p:val>
                                        </p:tav>
                                      </p:tavLst>
                                    </p:anim>
                                    <p:anim calcmode="lin" valueType="num">
                                      <p:cBhvr>
                                        <p:cTn id="218" dur="1000" fill="hold"/>
                                        <p:tgtEl>
                                          <p:spTgt spid="37"/>
                                        </p:tgtEl>
                                        <p:attrNameLst>
                                          <p:attrName>ppt_h</p:attrName>
                                        </p:attrNameLst>
                                      </p:cBhvr>
                                      <p:tavLst>
                                        <p:tav tm="0">
                                          <p:val>
                                            <p:fltVal val="0"/>
                                          </p:val>
                                        </p:tav>
                                        <p:tav tm="100000">
                                          <p:val>
                                            <p:strVal val="#ppt_h"/>
                                          </p:val>
                                        </p:tav>
                                      </p:tavLst>
                                    </p:anim>
                                    <p:anim calcmode="lin" valueType="num">
                                      <p:cBhvr>
                                        <p:cTn id="219" dur="1000" fill="hold"/>
                                        <p:tgtEl>
                                          <p:spTgt spid="37"/>
                                        </p:tgtEl>
                                        <p:attrNameLst>
                                          <p:attrName>style.rotation</p:attrName>
                                        </p:attrNameLst>
                                      </p:cBhvr>
                                      <p:tavLst>
                                        <p:tav tm="0">
                                          <p:val>
                                            <p:fltVal val="90"/>
                                          </p:val>
                                        </p:tav>
                                        <p:tav tm="100000">
                                          <p:val>
                                            <p:fltVal val="0"/>
                                          </p:val>
                                        </p:tav>
                                      </p:tavLst>
                                    </p:anim>
                                    <p:animEffect transition="in" filter="fade">
                                      <p:cBhvr>
                                        <p:cTn id="220" dur="1000"/>
                                        <p:tgtEl>
                                          <p:spTgt spid="37"/>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38"/>
                                        </p:tgtEl>
                                        <p:attrNameLst>
                                          <p:attrName>style.visibility</p:attrName>
                                        </p:attrNameLst>
                                      </p:cBhvr>
                                      <p:to>
                                        <p:strVal val="visible"/>
                                      </p:to>
                                    </p:set>
                                    <p:anim calcmode="lin" valueType="num">
                                      <p:cBhvr>
                                        <p:cTn id="223" dur="1000" fill="hold"/>
                                        <p:tgtEl>
                                          <p:spTgt spid="38"/>
                                        </p:tgtEl>
                                        <p:attrNameLst>
                                          <p:attrName>ppt_w</p:attrName>
                                        </p:attrNameLst>
                                      </p:cBhvr>
                                      <p:tavLst>
                                        <p:tav tm="0">
                                          <p:val>
                                            <p:fltVal val="0"/>
                                          </p:val>
                                        </p:tav>
                                        <p:tav tm="100000">
                                          <p:val>
                                            <p:strVal val="#ppt_w"/>
                                          </p:val>
                                        </p:tav>
                                      </p:tavLst>
                                    </p:anim>
                                    <p:anim calcmode="lin" valueType="num">
                                      <p:cBhvr>
                                        <p:cTn id="224" dur="1000" fill="hold"/>
                                        <p:tgtEl>
                                          <p:spTgt spid="38"/>
                                        </p:tgtEl>
                                        <p:attrNameLst>
                                          <p:attrName>ppt_h</p:attrName>
                                        </p:attrNameLst>
                                      </p:cBhvr>
                                      <p:tavLst>
                                        <p:tav tm="0">
                                          <p:val>
                                            <p:fltVal val="0"/>
                                          </p:val>
                                        </p:tav>
                                        <p:tav tm="100000">
                                          <p:val>
                                            <p:strVal val="#ppt_h"/>
                                          </p:val>
                                        </p:tav>
                                      </p:tavLst>
                                    </p:anim>
                                    <p:anim calcmode="lin" valueType="num">
                                      <p:cBhvr>
                                        <p:cTn id="225" dur="1000" fill="hold"/>
                                        <p:tgtEl>
                                          <p:spTgt spid="38"/>
                                        </p:tgtEl>
                                        <p:attrNameLst>
                                          <p:attrName>style.rotation</p:attrName>
                                        </p:attrNameLst>
                                      </p:cBhvr>
                                      <p:tavLst>
                                        <p:tav tm="0">
                                          <p:val>
                                            <p:fltVal val="90"/>
                                          </p:val>
                                        </p:tav>
                                        <p:tav tm="100000">
                                          <p:val>
                                            <p:fltVal val="0"/>
                                          </p:val>
                                        </p:tav>
                                      </p:tavLst>
                                    </p:anim>
                                    <p:animEffect transition="in" filter="fade">
                                      <p:cBhvr>
                                        <p:cTn id="226" dur="1000"/>
                                        <p:tgtEl>
                                          <p:spTgt spid="38"/>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39"/>
                                        </p:tgtEl>
                                        <p:attrNameLst>
                                          <p:attrName>style.visibility</p:attrName>
                                        </p:attrNameLst>
                                      </p:cBhvr>
                                      <p:to>
                                        <p:strVal val="visible"/>
                                      </p:to>
                                    </p:set>
                                    <p:anim calcmode="lin" valueType="num">
                                      <p:cBhvr>
                                        <p:cTn id="229" dur="1000" fill="hold"/>
                                        <p:tgtEl>
                                          <p:spTgt spid="39"/>
                                        </p:tgtEl>
                                        <p:attrNameLst>
                                          <p:attrName>ppt_w</p:attrName>
                                        </p:attrNameLst>
                                      </p:cBhvr>
                                      <p:tavLst>
                                        <p:tav tm="0">
                                          <p:val>
                                            <p:fltVal val="0"/>
                                          </p:val>
                                        </p:tav>
                                        <p:tav tm="100000">
                                          <p:val>
                                            <p:strVal val="#ppt_w"/>
                                          </p:val>
                                        </p:tav>
                                      </p:tavLst>
                                    </p:anim>
                                    <p:anim calcmode="lin" valueType="num">
                                      <p:cBhvr>
                                        <p:cTn id="230" dur="1000" fill="hold"/>
                                        <p:tgtEl>
                                          <p:spTgt spid="39"/>
                                        </p:tgtEl>
                                        <p:attrNameLst>
                                          <p:attrName>ppt_h</p:attrName>
                                        </p:attrNameLst>
                                      </p:cBhvr>
                                      <p:tavLst>
                                        <p:tav tm="0">
                                          <p:val>
                                            <p:fltVal val="0"/>
                                          </p:val>
                                        </p:tav>
                                        <p:tav tm="100000">
                                          <p:val>
                                            <p:strVal val="#ppt_h"/>
                                          </p:val>
                                        </p:tav>
                                      </p:tavLst>
                                    </p:anim>
                                    <p:anim calcmode="lin" valueType="num">
                                      <p:cBhvr>
                                        <p:cTn id="231" dur="1000" fill="hold"/>
                                        <p:tgtEl>
                                          <p:spTgt spid="39"/>
                                        </p:tgtEl>
                                        <p:attrNameLst>
                                          <p:attrName>style.rotation</p:attrName>
                                        </p:attrNameLst>
                                      </p:cBhvr>
                                      <p:tavLst>
                                        <p:tav tm="0">
                                          <p:val>
                                            <p:fltVal val="90"/>
                                          </p:val>
                                        </p:tav>
                                        <p:tav tm="100000">
                                          <p:val>
                                            <p:fltVal val="0"/>
                                          </p:val>
                                        </p:tav>
                                      </p:tavLst>
                                    </p:anim>
                                    <p:animEffect transition="in" filter="fade">
                                      <p:cBhvr>
                                        <p:cTn id="232" dur="1000"/>
                                        <p:tgtEl>
                                          <p:spTgt spid="39"/>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40"/>
                                        </p:tgtEl>
                                        <p:attrNameLst>
                                          <p:attrName>style.visibility</p:attrName>
                                        </p:attrNameLst>
                                      </p:cBhvr>
                                      <p:to>
                                        <p:strVal val="visible"/>
                                      </p:to>
                                    </p:set>
                                    <p:anim calcmode="lin" valueType="num">
                                      <p:cBhvr>
                                        <p:cTn id="235" dur="1000" fill="hold"/>
                                        <p:tgtEl>
                                          <p:spTgt spid="40"/>
                                        </p:tgtEl>
                                        <p:attrNameLst>
                                          <p:attrName>ppt_w</p:attrName>
                                        </p:attrNameLst>
                                      </p:cBhvr>
                                      <p:tavLst>
                                        <p:tav tm="0">
                                          <p:val>
                                            <p:fltVal val="0"/>
                                          </p:val>
                                        </p:tav>
                                        <p:tav tm="100000">
                                          <p:val>
                                            <p:strVal val="#ppt_w"/>
                                          </p:val>
                                        </p:tav>
                                      </p:tavLst>
                                    </p:anim>
                                    <p:anim calcmode="lin" valueType="num">
                                      <p:cBhvr>
                                        <p:cTn id="236" dur="1000" fill="hold"/>
                                        <p:tgtEl>
                                          <p:spTgt spid="40"/>
                                        </p:tgtEl>
                                        <p:attrNameLst>
                                          <p:attrName>ppt_h</p:attrName>
                                        </p:attrNameLst>
                                      </p:cBhvr>
                                      <p:tavLst>
                                        <p:tav tm="0">
                                          <p:val>
                                            <p:fltVal val="0"/>
                                          </p:val>
                                        </p:tav>
                                        <p:tav tm="100000">
                                          <p:val>
                                            <p:strVal val="#ppt_h"/>
                                          </p:val>
                                        </p:tav>
                                      </p:tavLst>
                                    </p:anim>
                                    <p:anim calcmode="lin" valueType="num">
                                      <p:cBhvr>
                                        <p:cTn id="237" dur="1000" fill="hold"/>
                                        <p:tgtEl>
                                          <p:spTgt spid="40"/>
                                        </p:tgtEl>
                                        <p:attrNameLst>
                                          <p:attrName>style.rotation</p:attrName>
                                        </p:attrNameLst>
                                      </p:cBhvr>
                                      <p:tavLst>
                                        <p:tav tm="0">
                                          <p:val>
                                            <p:fltVal val="90"/>
                                          </p:val>
                                        </p:tav>
                                        <p:tav tm="100000">
                                          <p:val>
                                            <p:fltVal val="0"/>
                                          </p:val>
                                        </p:tav>
                                      </p:tavLst>
                                    </p:anim>
                                    <p:animEffect transition="in" filter="fade">
                                      <p:cBhvr>
                                        <p:cTn id="238" dur="1000"/>
                                        <p:tgtEl>
                                          <p:spTgt spid="40"/>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41"/>
                                        </p:tgtEl>
                                        <p:attrNameLst>
                                          <p:attrName>style.visibility</p:attrName>
                                        </p:attrNameLst>
                                      </p:cBhvr>
                                      <p:to>
                                        <p:strVal val="visible"/>
                                      </p:to>
                                    </p:set>
                                    <p:anim calcmode="lin" valueType="num">
                                      <p:cBhvr>
                                        <p:cTn id="241" dur="1000" fill="hold"/>
                                        <p:tgtEl>
                                          <p:spTgt spid="41"/>
                                        </p:tgtEl>
                                        <p:attrNameLst>
                                          <p:attrName>ppt_w</p:attrName>
                                        </p:attrNameLst>
                                      </p:cBhvr>
                                      <p:tavLst>
                                        <p:tav tm="0">
                                          <p:val>
                                            <p:fltVal val="0"/>
                                          </p:val>
                                        </p:tav>
                                        <p:tav tm="100000">
                                          <p:val>
                                            <p:strVal val="#ppt_w"/>
                                          </p:val>
                                        </p:tav>
                                      </p:tavLst>
                                    </p:anim>
                                    <p:anim calcmode="lin" valueType="num">
                                      <p:cBhvr>
                                        <p:cTn id="242" dur="1000" fill="hold"/>
                                        <p:tgtEl>
                                          <p:spTgt spid="41"/>
                                        </p:tgtEl>
                                        <p:attrNameLst>
                                          <p:attrName>ppt_h</p:attrName>
                                        </p:attrNameLst>
                                      </p:cBhvr>
                                      <p:tavLst>
                                        <p:tav tm="0">
                                          <p:val>
                                            <p:fltVal val="0"/>
                                          </p:val>
                                        </p:tav>
                                        <p:tav tm="100000">
                                          <p:val>
                                            <p:strVal val="#ppt_h"/>
                                          </p:val>
                                        </p:tav>
                                      </p:tavLst>
                                    </p:anim>
                                    <p:anim calcmode="lin" valueType="num">
                                      <p:cBhvr>
                                        <p:cTn id="243" dur="1000" fill="hold"/>
                                        <p:tgtEl>
                                          <p:spTgt spid="41"/>
                                        </p:tgtEl>
                                        <p:attrNameLst>
                                          <p:attrName>style.rotation</p:attrName>
                                        </p:attrNameLst>
                                      </p:cBhvr>
                                      <p:tavLst>
                                        <p:tav tm="0">
                                          <p:val>
                                            <p:fltVal val="90"/>
                                          </p:val>
                                        </p:tav>
                                        <p:tav tm="100000">
                                          <p:val>
                                            <p:fltVal val="0"/>
                                          </p:val>
                                        </p:tav>
                                      </p:tavLst>
                                    </p:anim>
                                    <p:animEffect transition="in" filter="fade">
                                      <p:cBhvr>
                                        <p:cTn id="244" dur="1000"/>
                                        <p:tgtEl>
                                          <p:spTgt spid="41"/>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42"/>
                                        </p:tgtEl>
                                        <p:attrNameLst>
                                          <p:attrName>style.visibility</p:attrName>
                                        </p:attrNameLst>
                                      </p:cBhvr>
                                      <p:to>
                                        <p:strVal val="visible"/>
                                      </p:to>
                                    </p:set>
                                    <p:anim calcmode="lin" valueType="num">
                                      <p:cBhvr>
                                        <p:cTn id="247" dur="1000" fill="hold"/>
                                        <p:tgtEl>
                                          <p:spTgt spid="42"/>
                                        </p:tgtEl>
                                        <p:attrNameLst>
                                          <p:attrName>ppt_w</p:attrName>
                                        </p:attrNameLst>
                                      </p:cBhvr>
                                      <p:tavLst>
                                        <p:tav tm="0">
                                          <p:val>
                                            <p:fltVal val="0"/>
                                          </p:val>
                                        </p:tav>
                                        <p:tav tm="100000">
                                          <p:val>
                                            <p:strVal val="#ppt_w"/>
                                          </p:val>
                                        </p:tav>
                                      </p:tavLst>
                                    </p:anim>
                                    <p:anim calcmode="lin" valueType="num">
                                      <p:cBhvr>
                                        <p:cTn id="248" dur="1000" fill="hold"/>
                                        <p:tgtEl>
                                          <p:spTgt spid="42"/>
                                        </p:tgtEl>
                                        <p:attrNameLst>
                                          <p:attrName>ppt_h</p:attrName>
                                        </p:attrNameLst>
                                      </p:cBhvr>
                                      <p:tavLst>
                                        <p:tav tm="0">
                                          <p:val>
                                            <p:fltVal val="0"/>
                                          </p:val>
                                        </p:tav>
                                        <p:tav tm="100000">
                                          <p:val>
                                            <p:strVal val="#ppt_h"/>
                                          </p:val>
                                        </p:tav>
                                      </p:tavLst>
                                    </p:anim>
                                    <p:anim calcmode="lin" valueType="num">
                                      <p:cBhvr>
                                        <p:cTn id="249" dur="1000" fill="hold"/>
                                        <p:tgtEl>
                                          <p:spTgt spid="42"/>
                                        </p:tgtEl>
                                        <p:attrNameLst>
                                          <p:attrName>style.rotation</p:attrName>
                                        </p:attrNameLst>
                                      </p:cBhvr>
                                      <p:tavLst>
                                        <p:tav tm="0">
                                          <p:val>
                                            <p:fltVal val="90"/>
                                          </p:val>
                                        </p:tav>
                                        <p:tav tm="100000">
                                          <p:val>
                                            <p:fltVal val="0"/>
                                          </p:val>
                                        </p:tav>
                                      </p:tavLst>
                                    </p:anim>
                                    <p:animEffect transition="in" filter="fade">
                                      <p:cBhvr>
                                        <p:cTn id="250" dur="1000"/>
                                        <p:tgtEl>
                                          <p:spTgt spid="42"/>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43"/>
                                        </p:tgtEl>
                                        <p:attrNameLst>
                                          <p:attrName>style.visibility</p:attrName>
                                        </p:attrNameLst>
                                      </p:cBhvr>
                                      <p:to>
                                        <p:strVal val="visible"/>
                                      </p:to>
                                    </p:set>
                                    <p:anim calcmode="lin" valueType="num">
                                      <p:cBhvr>
                                        <p:cTn id="253" dur="1000" fill="hold"/>
                                        <p:tgtEl>
                                          <p:spTgt spid="43"/>
                                        </p:tgtEl>
                                        <p:attrNameLst>
                                          <p:attrName>ppt_w</p:attrName>
                                        </p:attrNameLst>
                                      </p:cBhvr>
                                      <p:tavLst>
                                        <p:tav tm="0">
                                          <p:val>
                                            <p:fltVal val="0"/>
                                          </p:val>
                                        </p:tav>
                                        <p:tav tm="100000">
                                          <p:val>
                                            <p:strVal val="#ppt_w"/>
                                          </p:val>
                                        </p:tav>
                                      </p:tavLst>
                                    </p:anim>
                                    <p:anim calcmode="lin" valueType="num">
                                      <p:cBhvr>
                                        <p:cTn id="254" dur="1000" fill="hold"/>
                                        <p:tgtEl>
                                          <p:spTgt spid="43"/>
                                        </p:tgtEl>
                                        <p:attrNameLst>
                                          <p:attrName>ppt_h</p:attrName>
                                        </p:attrNameLst>
                                      </p:cBhvr>
                                      <p:tavLst>
                                        <p:tav tm="0">
                                          <p:val>
                                            <p:fltVal val="0"/>
                                          </p:val>
                                        </p:tav>
                                        <p:tav tm="100000">
                                          <p:val>
                                            <p:strVal val="#ppt_h"/>
                                          </p:val>
                                        </p:tav>
                                      </p:tavLst>
                                    </p:anim>
                                    <p:anim calcmode="lin" valueType="num">
                                      <p:cBhvr>
                                        <p:cTn id="255" dur="1000" fill="hold"/>
                                        <p:tgtEl>
                                          <p:spTgt spid="43"/>
                                        </p:tgtEl>
                                        <p:attrNameLst>
                                          <p:attrName>style.rotation</p:attrName>
                                        </p:attrNameLst>
                                      </p:cBhvr>
                                      <p:tavLst>
                                        <p:tav tm="0">
                                          <p:val>
                                            <p:fltVal val="90"/>
                                          </p:val>
                                        </p:tav>
                                        <p:tav tm="100000">
                                          <p:val>
                                            <p:fltVal val="0"/>
                                          </p:val>
                                        </p:tav>
                                      </p:tavLst>
                                    </p:anim>
                                    <p:animEffect transition="in" filter="fade">
                                      <p:cBhvr>
                                        <p:cTn id="256" dur="1000"/>
                                        <p:tgtEl>
                                          <p:spTgt spid="43"/>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44"/>
                                        </p:tgtEl>
                                        <p:attrNameLst>
                                          <p:attrName>style.visibility</p:attrName>
                                        </p:attrNameLst>
                                      </p:cBhvr>
                                      <p:to>
                                        <p:strVal val="visible"/>
                                      </p:to>
                                    </p:set>
                                    <p:anim calcmode="lin" valueType="num">
                                      <p:cBhvr>
                                        <p:cTn id="259" dur="1000" fill="hold"/>
                                        <p:tgtEl>
                                          <p:spTgt spid="44"/>
                                        </p:tgtEl>
                                        <p:attrNameLst>
                                          <p:attrName>ppt_w</p:attrName>
                                        </p:attrNameLst>
                                      </p:cBhvr>
                                      <p:tavLst>
                                        <p:tav tm="0">
                                          <p:val>
                                            <p:fltVal val="0"/>
                                          </p:val>
                                        </p:tav>
                                        <p:tav tm="100000">
                                          <p:val>
                                            <p:strVal val="#ppt_w"/>
                                          </p:val>
                                        </p:tav>
                                      </p:tavLst>
                                    </p:anim>
                                    <p:anim calcmode="lin" valueType="num">
                                      <p:cBhvr>
                                        <p:cTn id="260" dur="1000" fill="hold"/>
                                        <p:tgtEl>
                                          <p:spTgt spid="44"/>
                                        </p:tgtEl>
                                        <p:attrNameLst>
                                          <p:attrName>ppt_h</p:attrName>
                                        </p:attrNameLst>
                                      </p:cBhvr>
                                      <p:tavLst>
                                        <p:tav tm="0">
                                          <p:val>
                                            <p:fltVal val="0"/>
                                          </p:val>
                                        </p:tav>
                                        <p:tav tm="100000">
                                          <p:val>
                                            <p:strVal val="#ppt_h"/>
                                          </p:val>
                                        </p:tav>
                                      </p:tavLst>
                                    </p:anim>
                                    <p:anim calcmode="lin" valueType="num">
                                      <p:cBhvr>
                                        <p:cTn id="261" dur="1000" fill="hold"/>
                                        <p:tgtEl>
                                          <p:spTgt spid="44"/>
                                        </p:tgtEl>
                                        <p:attrNameLst>
                                          <p:attrName>style.rotation</p:attrName>
                                        </p:attrNameLst>
                                      </p:cBhvr>
                                      <p:tavLst>
                                        <p:tav tm="0">
                                          <p:val>
                                            <p:fltVal val="90"/>
                                          </p:val>
                                        </p:tav>
                                        <p:tav tm="100000">
                                          <p:val>
                                            <p:fltVal val="0"/>
                                          </p:val>
                                        </p:tav>
                                      </p:tavLst>
                                    </p:anim>
                                    <p:animEffect transition="in" filter="fade">
                                      <p:cBhvr>
                                        <p:cTn id="262" dur="1000"/>
                                        <p:tgtEl>
                                          <p:spTgt spid="44"/>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45"/>
                                        </p:tgtEl>
                                        <p:attrNameLst>
                                          <p:attrName>style.visibility</p:attrName>
                                        </p:attrNameLst>
                                      </p:cBhvr>
                                      <p:to>
                                        <p:strVal val="visible"/>
                                      </p:to>
                                    </p:set>
                                    <p:anim calcmode="lin" valueType="num">
                                      <p:cBhvr>
                                        <p:cTn id="265" dur="1000" fill="hold"/>
                                        <p:tgtEl>
                                          <p:spTgt spid="45"/>
                                        </p:tgtEl>
                                        <p:attrNameLst>
                                          <p:attrName>ppt_w</p:attrName>
                                        </p:attrNameLst>
                                      </p:cBhvr>
                                      <p:tavLst>
                                        <p:tav tm="0">
                                          <p:val>
                                            <p:fltVal val="0"/>
                                          </p:val>
                                        </p:tav>
                                        <p:tav tm="100000">
                                          <p:val>
                                            <p:strVal val="#ppt_w"/>
                                          </p:val>
                                        </p:tav>
                                      </p:tavLst>
                                    </p:anim>
                                    <p:anim calcmode="lin" valueType="num">
                                      <p:cBhvr>
                                        <p:cTn id="266" dur="1000" fill="hold"/>
                                        <p:tgtEl>
                                          <p:spTgt spid="45"/>
                                        </p:tgtEl>
                                        <p:attrNameLst>
                                          <p:attrName>ppt_h</p:attrName>
                                        </p:attrNameLst>
                                      </p:cBhvr>
                                      <p:tavLst>
                                        <p:tav tm="0">
                                          <p:val>
                                            <p:fltVal val="0"/>
                                          </p:val>
                                        </p:tav>
                                        <p:tav tm="100000">
                                          <p:val>
                                            <p:strVal val="#ppt_h"/>
                                          </p:val>
                                        </p:tav>
                                      </p:tavLst>
                                    </p:anim>
                                    <p:anim calcmode="lin" valueType="num">
                                      <p:cBhvr>
                                        <p:cTn id="267" dur="1000" fill="hold"/>
                                        <p:tgtEl>
                                          <p:spTgt spid="45"/>
                                        </p:tgtEl>
                                        <p:attrNameLst>
                                          <p:attrName>style.rotation</p:attrName>
                                        </p:attrNameLst>
                                      </p:cBhvr>
                                      <p:tavLst>
                                        <p:tav tm="0">
                                          <p:val>
                                            <p:fltVal val="90"/>
                                          </p:val>
                                        </p:tav>
                                        <p:tav tm="100000">
                                          <p:val>
                                            <p:fltVal val="0"/>
                                          </p:val>
                                        </p:tav>
                                      </p:tavLst>
                                    </p:anim>
                                    <p:animEffect transition="in" filter="fade">
                                      <p:cBhvr>
                                        <p:cTn id="268" dur="1000"/>
                                        <p:tgtEl>
                                          <p:spTgt spid="45"/>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46"/>
                                        </p:tgtEl>
                                        <p:attrNameLst>
                                          <p:attrName>style.visibility</p:attrName>
                                        </p:attrNameLst>
                                      </p:cBhvr>
                                      <p:to>
                                        <p:strVal val="visible"/>
                                      </p:to>
                                    </p:set>
                                    <p:anim calcmode="lin" valueType="num">
                                      <p:cBhvr>
                                        <p:cTn id="271" dur="1000" fill="hold"/>
                                        <p:tgtEl>
                                          <p:spTgt spid="46"/>
                                        </p:tgtEl>
                                        <p:attrNameLst>
                                          <p:attrName>ppt_w</p:attrName>
                                        </p:attrNameLst>
                                      </p:cBhvr>
                                      <p:tavLst>
                                        <p:tav tm="0">
                                          <p:val>
                                            <p:fltVal val="0"/>
                                          </p:val>
                                        </p:tav>
                                        <p:tav tm="100000">
                                          <p:val>
                                            <p:strVal val="#ppt_w"/>
                                          </p:val>
                                        </p:tav>
                                      </p:tavLst>
                                    </p:anim>
                                    <p:anim calcmode="lin" valueType="num">
                                      <p:cBhvr>
                                        <p:cTn id="272" dur="1000" fill="hold"/>
                                        <p:tgtEl>
                                          <p:spTgt spid="46"/>
                                        </p:tgtEl>
                                        <p:attrNameLst>
                                          <p:attrName>ppt_h</p:attrName>
                                        </p:attrNameLst>
                                      </p:cBhvr>
                                      <p:tavLst>
                                        <p:tav tm="0">
                                          <p:val>
                                            <p:fltVal val="0"/>
                                          </p:val>
                                        </p:tav>
                                        <p:tav tm="100000">
                                          <p:val>
                                            <p:strVal val="#ppt_h"/>
                                          </p:val>
                                        </p:tav>
                                      </p:tavLst>
                                    </p:anim>
                                    <p:anim calcmode="lin" valueType="num">
                                      <p:cBhvr>
                                        <p:cTn id="273" dur="1000" fill="hold"/>
                                        <p:tgtEl>
                                          <p:spTgt spid="46"/>
                                        </p:tgtEl>
                                        <p:attrNameLst>
                                          <p:attrName>style.rotation</p:attrName>
                                        </p:attrNameLst>
                                      </p:cBhvr>
                                      <p:tavLst>
                                        <p:tav tm="0">
                                          <p:val>
                                            <p:fltVal val="90"/>
                                          </p:val>
                                        </p:tav>
                                        <p:tav tm="100000">
                                          <p:val>
                                            <p:fltVal val="0"/>
                                          </p:val>
                                        </p:tav>
                                      </p:tavLst>
                                    </p:anim>
                                    <p:animEffect transition="in" filter="fade">
                                      <p:cBhvr>
                                        <p:cTn id="274" dur="1000"/>
                                        <p:tgtEl>
                                          <p:spTgt spid="46"/>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47"/>
                                        </p:tgtEl>
                                        <p:attrNameLst>
                                          <p:attrName>style.visibility</p:attrName>
                                        </p:attrNameLst>
                                      </p:cBhvr>
                                      <p:to>
                                        <p:strVal val="visible"/>
                                      </p:to>
                                    </p:set>
                                    <p:anim calcmode="lin" valueType="num">
                                      <p:cBhvr>
                                        <p:cTn id="277" dur="1000" fill="hold"/>
                                        <p:tgtEl>
                                          <p:spTgt spid="47"/>
                                        </p:tgtEl>
                                        <p:attrNameLst>
                                          <p:attrName>ppt_w</p:attrName>
                                        </p:attrNameLst>
                                      </p:cBhvr>
                                      <p:tavLst>
                                        <p:tav tm="0">
                                          <p:val>
                                            <p:fltVal val="0"/>
                                          </p:val>
                                        </p:tav>
                                        <p:tav tm="100000">
                                          <p:val>
                                            <p:strVal val="#ppt_w"/>
                                          </p:val>
                                        </p:tav>
                                      </p:tavLst>
                                    </p:anim>
                                    <p:anim calcmode="lin" valueType="num">
                                      <p:cBhvr>
                                        <p:cTn id="278" dur="1000" fill="hold"/>
                                        <p:tgtEl>
                                          <p:spTgt spid="47"/>
                                        </p:tgtEl>
                                        <p:attrNameLst>
                                          <p:attrName>ppt_h</p:attrName>
                                        </p:attrNameLst>
                                      </p:cBhvr>
                                      <p:tavLst>
                                        <p:tav tm="0">
                                          <p:val>
                                            <p:fltVal val="0"/>
                                          </p:val>
                                        </p:tav>
                                        <p:tav tm="100000">
                                          <p:val>
                                            <p:strVal val="#ppt_h"/>
                                          </p:val>
                                        </p:tav>
                                      </p:tavLst>
                                    </p:anim>
                                    <p:anim calcmode="lin" valueType="num">
                                      <p:cBhvr>
                                        <p:cTn id="279" dur="1000" fill="hold"/>
                                        <p:tgtEl>
                                          <p:spTgt spid="47"/>
                                        </p:tgtEl>
                                        <p:attrNameLst>
                                          <p:attrName>style.rotation</p:attrName>
                                        </p:attrNameLst>
                                      </p:cBhvr>
                                      <p:tavLst>
                                        <p:tav tm="0">
                                          <p:val>
                                            <p:fltVal val="90"/>
                                          </p:val>
                                        </p:tav>
                                        <p:tav tm="100000">
                                          <p:val>
                                            <p:fltVal val="0"/>
                                          </p:val>
                                        </p:tav>
                                      </p:tavLst>
                                    </p:anim>
                                    <p:animEffect transition="in" filter="fade">
                                      <p:cBhvr>
                                        <p:cTn id="280" dur="1000"/>
                                        <p:tgtEl>
                                          <p:spTgt spid="47"/>
                                        </p:tgtEl>
                                      </p:cBhvr>
                                    </p:animEffect>
                                  </p:childTnLst>
                                </p:cTn>
                              </p:par>
                              <p:par>
                                <p:cTn id="281" presetID="31" presetClass="entr" presetSubtype="0" fill="hold" nodeType="withEffect">
                                  <p:stCondLst>
                                    <p:cond delay="0"/>
                                  </p:stCondLst>
                                  <p:childTnLst>
                                    <p:set>
                                      <p:cBhvr>
                                        <p:cTn id="282" dur="1" fill="hold">
                                          <p:stCondLst>
                                            <p:cond delay="0"/>
                                          </p:stCondLst>
                                        </p:cTn>
                                        <p:tgtEl>
                                          <p:spTgt spid="7214"/>
                                        </p:tgtEl>
                                        <p:attrNameLst>
                                          <p:attrName>style.visibility</p:attrName>
                                        </p:attrNameLst>
                                      </p:cBhvr>
                                      <p:to>
                                        <p:strVal val="visible"/>
                                      </p:to>
                                    </p:set>
                                    <p:anim calcmode="lin" valueType="num">
                                      <p:cBhvr>
                                        <p:cTn id="283" dur="1000" fill="hold"/>
                                        <p:tgtEl>
                                          <p:spTgt spid="7214"/>
                                        </p:tgtEl>
                                        <p:attrNameLst>
                                          <p:attrName>ppt_w</p:attrName>
                                        </p:attrNameLst>
                                      </p:cBhvr>
                                      <p:tavLst>
                                        <p:tav tm="0">
                                          <p:val>
                                            <p:fltVal val="0"/>
                                          </p:val>
                                        </p:tav>
                                        <p:tav tm="100000">
                                          <p:val>
                                            <p:strVal val="#ppt_w"/>
                                          </p:val>
                                        </p:tav>
                                      </p:tavLst>
                                    </p:anim>
                                    <p:anim calcmode="lin" valueType="num">
                                      <p:cBhvr>
                                        <p:cTn id="284" dur="1000" fill="hold"/>
                                        <p:tgtEl>
                                          <p:spTgt spid="7214"/>
                                        </p:tgtEl>
                                        <p:attrNameLst>
                                          <p:attrName>ppt_h</p:attrName>
                                        </p:attrNameLst>
                                      </p:cBhvr>
                                      <p:tavLst>
                                        <p:tav tm="0">
                                          <p:val>
                                            <p:fltVal val="0"/>
                                          </p:val>
                                        </p:tav>
                                        <p:tav tm="100000">
                                          <p:val>
                                            <p:strVal val="#ppt_h"/>
                                          </p:val>
                                        </p:tav>
                                      </p:tavLst>
                                    </p:anim>
                                    <p:anim calcmode="lin" valueType="num">
                                      <p:cBhvr>
                                        <p:cTn id="285" dur="1000" fill="hold"/>
                                        <p:tgtEl>
                                          <p:spTgt spid="7214"/>
                                        </p:tgtEl>
                                        <p:attrNameLst>
                                          <p:attrName>style.rotation</p:attrName>
                                        </p:attrNameLst>
                                      </p:cBhvr>
                                      <p:tavLst>
                                        <p:tav tm="0">
                                          <p:val>
                                            <p:fltVal val="90"/>
                                          </p:val>
                                        </p:tav>
                                        <p:tav tm="100000">
                                          <p:val>
                                            <p:fltVal val="0"/>
                                          </p:val>
                                        </p:tav>
                                      </p:tavLst>
                                    </p:anim>
                                    <p:animEffect transition="in" filter="fade">
                                      <p:cBhvr>
                                        <p:cTn id="286" dur="1000"/>
                                        <p:tgtEl>
                                          <p:spTgt spid="7214"/>
                                        </p:tgtEl>
                                      </p:cBhvr>
                                    </p:animEffect>
                                  </p:childTnLst>
                                </p:cTn>
                              </p:par>
                              <p:par>
                                <p:cTn id="287" presetID="31" presetClass="entr" presetSubtype="0" fill="hold" nodeType="withEffect">
                                  <p:stCondLst>
                                    <p:cond delay="0"/>
                                  </p:stCondLst>
                                  <p:childTnLst>
                                    <p:set>
                                      <p:cBhvr>
                                        <p:cTn id="288" dur="1" fill="hold">
                                          <p:stCondLst>
                                            <p:cond delay="0"/>
                                          </p:stCondLst>
                                        </p:cTn>
                                        <p:tgtEl>
                                          <p:spTgt spid="7215"/>
                                        </p:tgtEl>
                                        <p:attrNameLst>
                                          <p:attrName>style.visibility</p:attrName>
                                        </p:attrNameLst>
                                      </p:cBhvr>
                                      <p:to>
                                        <p:strVal val="visible"/>
                                      </p:to>
                                    </p:set>
                                    <p:anim calcmode="lin" valueType="num">
                                      <p:cBhvr>
                                        <p:cTn id="289" dur="1000" fill="hold"/>
                                        <p:tgtEl>
                                          <p:spTgt spid="7215"/>
                                        </p:tgtEl>
                                        <p:attrNameLst>
                                          <p:attrName>ppt_w</p:attrName>
                                        </p:attrNameLst>
                                      </p:cBhvr>
                                      <p:tavLst>
                                        <p:tav tm="0">
                                          <p:val>
                                            <p:fltVal val="0"/>
                                          </p:val>
                                        </p:tav>
                                        <p:tav tm="100000">
                                          <p:val>
                                            <p:strVal val="#ppt_w"/>
                                          </p:val>
                                        </p:tav>
                                      </p:tavLst>
                                    </p:anim>
                                    <p:anim calcmode="lin" valueType="num">
                                      <p:cBhvr>
                                        <p:cTn id="290" dur="1000" fill="hold"/>
                                        <p:tgtEl>
                                          <p:spTgt spid="7215"/>
                                        </p:tgtEl>
                                        <p:attrNameLst>
                                          <p:attrName>ppt_h</p:attrName>
                                        </p:attrNameLst>
                                      </p:cBhvr>
                                      <p:tavLst>
                                        <p:tav tm="0">
                                          <p:val>
                                            <p:fltVal val="0"/>
                                          </p:val>
                                        </p:tav>
                                        <p:tav tm="100000">
                                          <p:val>
                                            <p:strVal val="#ppt_h"/>
                                          </p:val>
                                        </p:tav>
                                      </p:tavLst>
                                    </p:anim>
                                    <p:anim calcmode="lin" valueType="num">
                                      <p:cBhvr>
                                        <p:cTn id="291" dur="1000" fill="hold"/>
                                        <p:tgtEl>
                                          <p:spTgt spid="7215"/>
                                        </p:tgtEl>
                                        <p:attrNameLst>
                                          <p:attrName>style.rotation</p:attrName>
                                        </p:attrNameLst>
                                      </p:cBhvr>
                                      <p:tavLst>
                                        <p:tav tm="0">
                                          <p:val>
                                            <p:fltVal val="90"/>
                                          </p:val>
                                        </p:tav>
                                        <p:tav tm="100000">
                                          <p:val>
                                            <p:fltVal val="0"/>
                                          </p:val>
                                        </p:tav>
                                      </p:tavLst>
                                    </p:anim>
                                    <p:animEffect transition="in" filter="fade">
                                      <p:cBhvr>
                                        <p:cTn id="292" dur="1000"/>
                                        <p:tgtEl>
                                          <p:spTgt spid="7215"/>
                                        </p:tgtEl>
                                      </p:cBhvr>
                                    </p:animEffect>
                                  </p:childTnLst>
                                </p:cTn>
                              </p:par>
                              <p:par>
                                <p:cTn id="293" presetID="31" presetClass="entr" presetSubtype="0" fill="hold" grpId="0" nodeType="withEffect">
                                  <p:stCondLst>
                                    <p:cond delay="0"/>
                                  </p:stCondLst>
                                  <p:childTnLst>
                                    <p:set>
                                      <p:cBhvr>
                                        <p:cTn id="294" dur="1" fill="hold">
                                          <p:stCondLst>
                                            <p:cond delay="0"/>
                                          </p:stCondLst>
                                        </p:cTn>
                                        <p:tgtEl>
                                          <p:spTgt spid="48"/>
                                        </p:tgtEl>
                                        <p:attrNameLst>
                                          <p:attrName>style.visibility</p:attrName>
                                        </p:attrNameLst>
                                      </p:cBhvr>
                                      <p:to>
                                        <p:strVal val="visible"/>
                                      </p:to>
                                    </p:set>
                                    <p:anim calcmode="lin" valueType="num">
                                      <p:cBhvr>
                                        <p:cTn id="295" dur="1000" fill="hold"/>
                                        <p:tgtEl>
                                          <p:spTgt spid="48"/>
                                        </p:tgtEl>
                                        <p:attrNameLst>
                                          <p:attrName>ppt_w</p:attrName>
                                        </p:attrNameLst>
                                      </p:cBhvr>
                                      <p:tavLst>
                                        <p:tav tm="0">
                                          <p:val>
                                            <p:fltVal val="0"/>
                                          </p:val>
                                        </p:tav>
                                        <p:tav tm="100000">
                                          <p:val>
                                            <p:strVal val="#ppt_w"/>
                                          </p:val>
                                        </p:tav>
                                      </p:tavLst>
                                    </p:anim>
                                    <p:anim calcmode="lin" valueType="num">
                                      <p:cBhvr>
                                        <p:cTn id="296" dur="1000" fill="hold"/>
                                        <p:tgtEl>
                                          <p:spTgt spid="48"/>
                                        </p:tgtEl>
                                        <p:attrNameLst>
                                          <p:attrName>ppt_h</p:attrName>
                                        </p:attrNameLst>
                                      </p:cBhvr>
                                      <p:tavLst>
                                        <p:tav tm="0">
                                          <p:val>
                                            <p:fltVal val="0"/>
                                          </p:val>
                                        </p:tav>
                                        <p:tav tm="100000">
                                          <p:val>
                                            <p:strVal val="#ppt_h"/>
                                          </p:val>
                                        </p:tav>
                                      </p:tavLst>
                                    </p:anim>
                                    <p:anim calcmode="lin" valueType="num">
                                      <p:cBhvr>
                                        <p:cTn id="297" dur="1000" fill="hold"/>
                                        <p:tgtEl>
                                          <p:spTgt spid="48"/>
                                        </p:tgtEl>
                                        <p:attrNameLst>
                                          <p:attrName>style.rotation</p:attrName>
                                        </p:attrNameLst>
                                      </p:cBhvr>
                                      <p:tavLst>
                                        <p:tav tm="0">
                                          <p:val>
                                            <p:fltVal val="90"/>
                                          </p:val>
                                        </p:tav>
                                        <p:tav tm="100000">
                                          <p:val>
                                            <p:fltVal val="0"/>
                                          </p:val>
                                        </p:tav>
                                      </p:tavLst>
                                    </p:anim>
                                    <p:animEffect transition="in" filter="fade">
                                      <p:cBhvr>
                                        <p:cTn id="298" dur="1000"/>
                                        <p:tgtEl>
                                          <p:spTgt spid="48"/>
                                        </p:tgtEl>
                                      </p:cBhvr>
                                    </p:animEffect>
                                  </p:childTnLst>
                                </p:cTn>
                              </p:par>
                              <p:par>
                                <p:cTn id="299" presetID="31" presetClass="entr" presetSubtype="0" fill="hold" grpId="0" nodeType="withEffect">
                                  <p:stCondLst>
                                    <p:cond delay="0"/>
                                  </p:stCondLst>
                                  <p:childTnLst>
                                    <p:set>
                                      <p:cBhvr>
                                        <p:cTn id="300" dur="1" fill="hold">
                                          <p:stCondLst>
                                            <p:cond delay="0"/>
                                          </p:stCondLst>
                                        </p:cTn>
                                        <p:tgtEl>
                                          <p:spTgt spid="49"/>
                                        </p:tgtEl>
                                        <p:attrNameLst>
                                          <p:attrName>style.visibility</p:attrName>
                                        </p:attrNameLst>
                                      </p:cBhvr>
                                      <p:to>
                                        <p:strVal val="visible"/>
                                      </p:to>
                                    </p:set>
                                    <p:anim calcmode="lin" valueType="num">
                                      <p:cBhvr>
                                        <p:cTn id="301" dur="1000" fill="hold"/>
                                        <p:tgtEl>
                                          <p:spTgt spid="49"/>
                                        </p:tgtEl>
                                        <p:attrNameLst>
                                          <p:attrName>ppt_w</p:attrName>
                                        </p:attrNameLst>
                                      </p:cBhvr>
                                      <p:tavLst>
                                        <p:tav tm="0">
                                          <p:val>
                                            <p:fltVal val="0"/>
                                          </p:val>
                                        </p:tav>
                                        <p:tav tm="100000">
                                          <p:val>
                                            <p:strVal val="#ppt_w"/>
                                          </p:val>
                                        </p:tav>
                                      </p:tavLst>
                                    </p:anim>
                                    <p:anim calcmode="lin" valueType="num">
                                      <p:cBhvr>
                                        <p:cTn id="302" dur="1000" fill="hold"/>
                                        <p:tgtEl>
                                          <p:spTgt spid="49"/>
                                        </p:tgtEl>
                                        <p:attrNameLst>
                                          <p:attrName>ppt_h</p:attrName>
                                        </p:attrNameLst>
                                      </p:cBhvr>
                                      <p:tavLst>
                                        <p:tav tm="0">
                                          <p:val>
                                            <p:fltVal val="0"/>
                                          </p:val>
                                        </p:tav>
                                        <p:tav tm="100000">
                                          <p:val>
                                            <p:strVal val="#ppt_h"/>
                                          </p:val>
                                        </p:tav>
                                      </p:tavLst>
                                    </p:anim>
                                    <p:anim calcmode="lin" valueType="num">
                                      <p:cBhvr>
                                        <p:cTn id="303" dur="1000" fill="hold"/>
                                        <p:tgtEl>
                                          <p:spTgt spid="49"/>
                                        </p:tgtEl>
                                        <p:attrNameLst>
                                          <p:attrName>style.rotation</p:attrName>
                                        </p:attrNameLst>
                                      </p:cBhvr>
                                      <p:tavLst>
                                        <p:tav tm="0">
                                          <p:val>
                                            <p:fltVal val="90"/>
                                          </p:val>
                                        </p:tav>
                                        <p:tav tm="100000">
                                          <p:val>
                                            <p:fltVal val="0"/>
                                          </p:val>
                                        </p:tav>
                                      </p:tavLst>
                                    </p:anim>
                                    <p:animEffect transition="in" filter="fade">
                                      <p:cBhvr>
                                        <p:cTn id="304" dur="1000"/>
                                        <p:tgtEl>
                                          <p:spTgt spid="49"/>
                                        </p:tgtEl>
                                      </p:cBhvr>
                                    </p:animEffect>
                                  </p:childTnLst>
                                </p:cTn>
                              </p:par>
                              <p:par>
                                <p:cTn id="305" presetID="31" presetClass="entr" presetSubtype="0" fill="hold" grpId="0" nodeType="withEffect">
                                  <p:stCondLst>
                                    <p:cond delay="0"/>
                                  </p:stCondLst>
                                  <p:childTnLst>
                                    <p:set>
                                      <p:cBhvr>
                                        <p:cTn id="306" dur="1" fill="hold">
                                          <p:stCondLst>
                                            <p:cond delay="0"/>
                                          </p:stCondLst>
                                        </p:cTn>
                                        <p:tgtEl>
                                          <p:spTgt spid="50"/>
                                        </p:tgtEl>
                                        <p:attrNameLst>
                                          <p:attrName>style.visibility</p:attrName>
                                        </p:attrNameLst>
                                      </p:cBhvr>
                                      <p:to>
                                        <p:strVal val="visible"/>
                                      </p:to>
                                    </p:set>
                                    <p:anim calcmode="lin" valueType="num">
                                      <p:cBhvr>
                                        <p:cTn id="307" dur="1000" fill="hold"/>
                                        <p:tgtEl>
                                          <p:spTgt spid="50"/>
                                        </p:tgtEl>
                                        <p:attrNameLst>
                                          <p:attrName>ppt_w</p:attrName>
                                        </p:attrNameLst>
                                      </p:cBhvr>
                                      <p:tavLst>
                                        <p:tav tm="0">
                                          <p:val>
                                            <p:fltVal val="0"/>
                                          </p:val>
                                        </p:tav>
                                        <p:tav tm="100000">
                                          <p:val>
                                            <p:strVal val="#ppt_w"/>
                                          </p:val>
                                        </p:tav>
                                      </p:tavLst>
                                    </p:anim>
                                    <p:anim calcmode="lin" valueType="num">
                                      <p:cBhvr>
                                        <p:cTn id="308" dur="1000" fill="hold"/>
                                        <p:tgtEl>
                                          <p:spTgt spid="50"/>
                                        </p:tgtEl>
                                        <p:attrNameLst>
                                          <p:attrName>ppt_h</p:attrName>
                                        </p:attrNameLst>
                                      </p:cBhvr>
                                      <p:tavLst>
                                        <p:tav tm="0">
                                          <p:val>
                                            <p:fltVal val="0"/>
                                          </p:val>
                                        </p:tav>
                                        <p:tav tm="100000">
                                          <p:val>
                                            <p:strVal val="#ppt_h"/>
                                          </p:val>
                                        </p:tav>
                                      </p:tavLst>
                                    </p:anim>
                                    <p:anim calcmode="lin" valueType="num">
                                      <p:cBhvr>
                                        <p:cTn id="309" dur="1000" fill="hold"/>
                                        <p:tgtEl>
                                          <p:spTgt spid="50"/>
                                        </p:tgtEl>
                                        <p:attrNameLst>
                                          <p:attrName>style.rotation</p:attrName>
                                        </p:attrNameLst>
                                      </p:cBhvr>
                                      <p:tavLst>
                                        <p:tav tm="0">
                                          <p:val>
                                            <p:fltVal val="90"/>
                                          </p:val>
                                        </p:tav>
                                        <p:tav tm="100000">
                                          <p:val>
                                            <p:fltVal val="0"/>
                                          </p:val>
                                        </p:tav>
                                      </p:tavLst>
                                    </p:anim>
                                    <p:animEffect transition="in" filter="fade">
                                      <p:cBhvr>
                                        <p:cTn id="310" dur="1000"/>
                                        <p:tgtEl>
                                          <p:spTgt spid="50"/>
                                        </p:tgtEl>
                                      </p:cBhvr>
                                    </p:animEffect>
                                  </p:childTnLst>
                                </p:cTn>
                              </p:par>
                              <p:par>
                                <p:cTn id="311" presetID="31" presetClass="entr" presetSubtype="0" fill="hold" grpId="0" nodeType="withEffect">
                                  <p:stCondLst>
                                    <p:cond delay="0"/>
                                  </p:stCondLst>
                                  <p:childTnLst>
                                    <p:set>
                                      <p:cBhvr>
                                        <p:cTn id="312" dur="1" fill="hold">
                                          <p:stCondLst>
                                            <p:cond delay="0"/>
                                          </p:stCondLst>
                                        </p:cTn>
                                        <p:tgtEl>
                                          <p:spTgt spid="51"/>
                                        </p:tgtEl>
                                        <p:attrNameLst>
                                          <p:attrName>style.visibility</p:attrName>
                                        </p:attrNameLst>
                                      </p:cBhvr>
                                      <p:to>
                                        <p:strVal val="visible"/>
                                      </p:to>
                                    </p:set>
                                    <p:anim calcmode="lin" valueType="num">
                                      <p:cBhvr>
                                        <p:cTn id="313" dur="1000" fill="hold"/>
                                        <p:tgtEl>
                                          <p:spTgt spid="51"/>
                                        </p:tgtEl>
                                        <p:attrNameLst>
                                          <p:attrName>ppt_w</p:attrName>
                                        </p:attrNameLst>
                                      </p:cBhvr>
                                      <p:tavLst>
                                        <p:tav tm="0">
                                          <p:val>
                                            <p:fltVal val="0"/>
                                          </p:val>
                                        </p:tav>
                                        <p:tav tm="100000">
                                          <p:val>
                                            <p:strVal val="#ppt_w"/>
                                          </p:val>
                                        </p:tav>
                                      </p:tavLst>
                                    </p:anim>
                                    <p:anim calcmode="lin" valueType="num">
                                      <p:cBhvr>
                                        <p:cTn id="314" dur="1000" fill="hold"/>
                                        <p:tgtEl>
                                          <p:spTgt spid="51"/>
                                        </p:tgtEl>
                                        <p:attrNameLst>
                                          <p:attrName>ppt_h</p:attrName>
                                        </p:attrNameLst>
                                      </p:cBhvr>
                                      <p:tavLst>
                                        <p:tav tm="0">
                                          <p:val>
                                            <p:fltVal val="0"/>
                                          </p:val>
                                        </p:tav>
                                        <p:tav tm="100000">
                                          <p:val>
                                            <p:strVal val="#ppt_h"/>
                                          </p:val>
                                        </p:tav>
                                      </p:tavLst>
                                    </p:anim>
                                    <p:anim calcmode="lin" valueType="num">
                                      <p:cBhvr>
                                        <p:cTn id="315" dur="1000" fill="hold"/>
                                        <p:tgtEl>
                                          <p:spTgt spid="51"/>
                                        </p:tgtEl>
                                        <p:attrNameLst>
                                          <p:attrName>style.rotation</p:attrName>
                                        </p:attrNameLst>
                                      </p:cBhvr>
                                      <p:tavLst>
                                        <p:tav tm="0">
                                          <p:val>
                                            <p:fltVal val="90"/>
                                          </p:val>
                                        </p:tav>
                                        <p:tav tm="100000">
                                          <p:val>
                                            <p:fltVal val="0"/>
                                          </p:val>
                                        </p:tav>
                                      </p:tavLst>
                                    </p:anim>
                                    <p:animEffect transition="in" filter="fade">
                                      <p:cBhvr>
                                        <p:cTn id="316" dur="1000"/>
                                        <p:tgtEl>
                                          <p:spTgt spid="51"/>
                                        </p:tgtEl>
                                      </p:cBhvr>
                                    </p:animEffect>
                                  </p:childTnLst>
                                </p:cTn>
                              </p:par>
                              <p:par>
                                <p:cTn id="317" presetID="31" presetClass="entr" presetSubtype="0" fill="hold" grpId="0" nodeType="withEffect">
                                  <p:stCondLst>
                                    <p:cond delay="0"/>
                                  </p:stCondLst>
                                  <p:childTnLst>
                                    <p:set>
                                      <p:cBhvr>
                                        <p:cTn id="318" dur="1" fill="hold">
                                          <p:stCondLst>
                                            <p:cond delay="0"/>
                                          </p:stCondLst>
                                        </p:cTn>
                                        <p:tgtEl>
                                          <p:spTgt spid="52"/>
                                        </p:tgtEl>
                                        <p:attrNameLst>
                                          <p:attrName>style.visibility</p:attrName>
                                        </p:attrNameLst>
                                      </p:cBhvr>
                                      <p:to>
                                        <p:strVal val="visible"/>
                                      </p:to>
                                    </p:set>
                                    <p:anim calcmode="lin" valueType="num">
                                      <p:cBhvr>
                                        <p:cTn id="319" dur="1000" fill="hold"/>
                                        <p:tgtEl>
                                          <p:spTgt spid="52"/>
                                        </p:tgtEl>
                                        <p:attrNameLst>
                                          <p:attrName>ppt_w</p:attrName>
                                        </p:attrNameLst>
                                      </p:cBhvr>
                                      <p:tavLst>
                                        <p:tav tm="0">
                                          <p:val>
                                            <p:fltVal val="0"/>
                                          </p:val>
                                        </p:tav>
                                        <p:tav tm="100000">
                                          <p:val>
                                            <p:strVal val="#ppt_w"/>
                                          </p:val>
                                        </p:tav>
                                      </p:tavLst>
                                    </p:anim>
                                    <p:anim calcmode="lin" valueType="num">
                                      <p:cBhvr>
                                        <p:cTn id="320" dur="1000" fill="hold"/>
                                        <p:tgtEl>
                                          <p:spTgt spid="52"/>
                                        </p:tgtEl>
                                        <p:attrNameLst>
                                          <p:attrName>ppt_h</p:attrName>
                                        </p:attrNameLst>
                                      </p:cBhvr>
                                      <p:tavLst>
                                        <p:tav tm="0">
                                          <p:val>
                                            <p:fltVal val="0"/>
                                          </p:val>
                                        </p:tav>
                                        <p:tav tm="100000">
                                          <p:val>
                                            <p:strVal val="#ppt_h"/>
                                          </p:val>
                                        </p:tav>
                                      </p:tavLst>
                                    </p:anim>
                                    <p:anim calcmode="lin" valueType="num">
                                      <p:cBhvr>
                                        <p:cTn id="321" dur="1000" fill="hold"/>
                                        <p:tgtEl>
                                          <p:spTgt spid="52"/>
                                        </p:tgtEl>
                                        <p:attrNameLst>
                                          <p:attrName>style.rotation</p:attrName>
                                        </p:attrNameLst>
                                      </p:cBhvr>
                                      <p:tavLst>
                                        <p:tav tm="0">
                                          <p:val>
                                            <p:fltVal val="90"/>
                                          </p:val>
                                        </p:tav>
                                        <p:tav tm="100000">
                                          <p:val>
                                            <p:fltVal val="0"/>
                                          </p:val>
                                        </p:tav>
                                      </p:tavLst>
                                    </p:anim>
                                    <p:animEffect transition="in" filter="fade">
                                      <p:cBhvr>
                                        <p:cTn id="322" dur="1000"/>
                                        <p:tgtEl>
                                          <p:spTgt spid="52"/>
                                        </p:tgtEl>
                                      </p:cBhvr>
                                    </p:animEffect>
                                  </p:childTnLst>
                                </p:cTn>
                              </p:par>
                              <p:par>
                                <p:cTn id="323" presetID="31" presetClass="entr" presetSubtype="0" fill="hold" grpId="0" nodeType="withEffect">
                                  <p:stCondLst>
                                    <p:cond delay="0"/>
                                  </p:stCondLst>
                                  <p:childTnLst>
                                    <p:set>
                                      <p:cBhvr>
                                        <p:cTn id="324" dur="1" fill="hold">
                                          <p:stCondLst>
                                            <p:cond delay="0"/>
                                          </p:stCondLst>
                                        </p:cTn>
                                        <p:tgtEl>
                                          <p:spTgt spid="53"/>
                                        </p:tgtEl>
                                        <p:attrNameLst>
                                          <p:attrName>style.visibility</p:attrName>
                                        </p:attrNameLst>
                                      </p:cBhvr>
                                      <p:to>
                                        <p:strVal val="visible"/>
                                      </p:to>
                                    </p:set>
                                    <p:anim calcmode="lin" valueType="num">
                                      <p:cBhvr>
                                        <p:cTn id="325" dur="1000" fill="hold"/>
                                        <p:tgtEl>
                                          <p:spTgt spid="53"/>
                                        </p:tgtEl>
                                        <p:attrNameLst>
                                          <p:attrName>ppt_w</p:attrName>
                                        </p:attrNameLst>
                                      </p:cBhvr>
                                      <p:tavLst>
                                        <p:tav tm="0">
                                          <p:val>
                                            <p:fltVal val="0"/>
                                          </p:val>
                                        </p:tav>
                                        <p:tav tm="100000">
                                          <p:val>
                                            <p:strVal val="#ppt_w"/>
                                          </p:val>
                                        </p:tav>
                                      </p:tavLst>
                                    </p:anim>
                                    <p:anim calcmode="lin" valueType="num">
                                      <p:cBhvr>
                                        <p:cTn id="326" dur="1000" fill="hold"/>
                                        <p:tgtEl>
                                          <p:spTgt spid="53"/>
                                        </p:tgtEl>
                                        <p:attrNameLst>
                                          <p:attrName>ppt_h</p:attrName>
                                        </p:attrNameLst>
                                      </p:cBhvr>
                                      <p:tavLst>
                                        <p:tav tm="0">
                                          <p:val>
                                            <p:fltVal val="0"/>
                                          </p:val>
                                        </p:tav>
                                        <p:tav tm="100000">
                                          <p:val>
                                            <p:strVal val="#ppt_h"/>
                                          </p:val>
                                        </p:tav>
                                      </p:tavLst>
                                    </p:anim>
                                    <p:anim calcmode="lin" valueType="num">
                                      <p:cBhvr>
                                        <p:cTn id="327" dur="1000" fill="hold"/>
                                        <p:tgtEl>
                                          <p:spTgt spid="53"/>
                                        </p:tgtEl>
                                        <p:attrNameLst>
                                          <p:attrName>style.rotation</p:attrName>
                                        </p:attrNameLst>
                                      </p:cBhvr>
                                      <p:tavLst>
                                        <p:tav tm="0">
                                          <p:val>
                                            <p:fltVal val="90"/>
                                          </p:val>
                                        </p:tav>
                                        <p:tav tm="100000">
                                          <p:val>
                                            <p:fltVal val="0"/>
                                          </p:val>
                                        </p:tav>
                                      </p:tavLst>
                                    </p:anim>
                                    <p:animEffect transition="in" filter="fade">
                                      <p:cBhvr>
                                        <p:cTn id="328" dur="1000"/>
                                        <p:tgtEl>
                                          <p:spTgt spid="53"/>
                                        </p:tgtEl>
                                      </p:cBhvr>
                                    </p:animEffect>
                                  </p:childTnLst>
                                </p:cTn>
                              </p:par>
                              <p:par>
                                <p:cTn id="329" presetID="31" presetClass="entr" presetSubtype="0" fill="hold" grpId="0" nodeType="withEffect">
                                  <p:stCondLst>
                                    <p:cond delay="0"/>
                                  </p:stCondLst>
                                  <p:childTnLst>
                                    <p:set>
                                      <p:cBhvr>
                                        <p:cTn id="330" dur="1" fill="hold">
                                          <p:stCondLst>
                                            <p:cond delay="0"/>
                                          </p:stCondLst>
                                        </p:cTn>
                                        <p:tgtEl>
                                          <p:spTgt spid="54"/>
                                        </p:tgtEl>
                                        <p:attrNameLst>
                                          <p:attrName>style.visibility</p:attrName>
                                        </p:attrNameLst>
                                      </p:cBhvr>
                                      <p:to>
                                        <p:strVal val="visible"/>
                                      </p:to>
                                    </p:set>
                                    <p:anim calcmode="lin" valueType="num">
                                      <p:cBhvr>
                                        <p:cTn id="331" dur="1000" fill="hold"/>
                                        <p:tgtEl>
                                          <p:spTgt spid="54"/>
                                        </p:tgtEl>
                                        <p:attrNameLst>
                                          <p:attrName>ppt_w</p:attrName>
                                        </p:attrNameLst>
                                      </p:cBhvr>
                                      <p:tavLst>
                                        <p:tav tm="0">
                                          <p:val>
                                            <p:fltVal val="0"/>
                                          </p:val>
                                        </p:tav>
                                        <p:tav tm="100000">
                                          <p:val>
                                            <p:strVal val="#ppt_w"/>
                                          </p:val>
                                        </p:tav>
                                      </p:tavLst>
                                    </p:anim>
                                    <p:anim calcmode="lin" valueType="num">
                                      <p:cBhvr>
                                        <p:cTn id="332" dur="1000" fill="hold"/>
                                        <p:tgtEl>
                                          <p:spTgt spid="54"/>
                                        </p:tgtEl>
                                        <p:attrNameLst>
                                          <p:attrName>ppt_h</p:attrName>
                                        </p:attrNameLst>
                                      </p:cBhvr>
                                      <p:tavLst>
                                        <p:tav tm="0">
                                          <p:val>
                                            <p:fltVal val="0"/>
                                          </p:val>
                                        </p:tav>
                                        <p:tav tm="100000">
                                          <p:val>
                                            <p:strVal val="#ppt_h"/>
                                          </p:val>
                                        </p:tav>
                                      </p:tavLst>
                                    </p:anim>
                                    <p:anim calcmode="lin" valueType="num">
                                      <p:cBhvr>
                                        <p:cTn id="333" dur="1000" fill="hold"/>
                                        <p:tgtEl>
                                          <p:spTgt spid="54"/>
                                        </p:tgtEl>
                                        <p:attrNameLst>
                                          <p:attrName>style.rotation</p:attrName>
                                        </p:attrNameLst>
                                      </p:cBhvr>
                                      <p:tavLst>
                                        <p:tav tm="0">
                                          <p:val>
                                            <p:fltVal val="90"/>
                                          </p:val>
                                        </p:tav>
                                        <p:tav tm="100000">
                                          <p:val>
                                            <p:fltVal val="0"/>
                                          </p:val>
                                        </p:tav>
                                      </p:tavLst>
                                    </p:anim>
                                    <p:animEffect transition="in" filter="fade">
                                      <p:cBhvr>
                                        <p:cTn id="334" dur="1000"/>
                                        <p:tgtEl>
                                          <p:spTgt spid="54"/>
                                        </p:tgtEl>
                                      </p:cBhvr>
                                    </p:animEffect>
                                  </p:childTnLst>
                                </p:cTn>
                              </p:par>
                              <p:par>
                                <p:cTn id="335" presetID="31" presetClass="entr" presetSubtype="0" fill="hold" grpId="0" nodeType="withEffect">
                                  <p:stCondLst>
                                    <p:cond delay="0"/>
                                  </p:stCondLst>
                                  <p:childTnLst>
                                    <p:set>
                                      <p:cBhvr>
                                        <p:cTn id="336" dur="1" fill="hold">
                                          <p:stCondLst>
                                            <p:cond delay="0"/>
                                          </p:stCondLst>
                                        </p:cTn>
                                        <p:tgtEl>
                                          <p:spTgt spid="55"/>
                                        </p:tgtEl>
                                        <p:attrNameLst>
                                          <p:attrName>style.visibility</p:attrName>
                                        </p:attrNameLst>
                                      </p:cBhvr>
                                      <p:to>
                                        <p:strVal val="visible"/>
                                      </p:to>
                                    </p:set>
                                    <p:anim calcmode="lin" valueType="num">
                                      <p:cBhvr>
                                        <p:cTn id="337" dur="1000" fill="hold"/>
                                        <p:tgtEl>
                                          <p:spTgt spid="55"/>
                                        </p:tgtEl>
                                        <p:attrNameLst>
                                          <p:attrName>ppt_w</p:attrName>
                                        </p:attrNameLst>
                                      </p:cBhvr>
                                      <p:tavLst>
                                        <p:tav tm="0">
                                          <p:val>
                                            <p:fltVal val="0"/>
                                          </p:val>
                                        </p:tav>
                                        <p:tav tm="100000">
                                          <p:val>
                                            <p:strVal val="#ppt_w"/>
                                          </p:val>
                                        </p:tav>
                                      </p:tavLst>
                                    </p:anim>
                                    <p:anim calcmode="lin" valueType="num">
                                      <p:cBhvr>
                                        <p:cTn id="338" dur="1000" fill="hold"/>
                                        <p:tgtEl>
                                          <p:spTgt spid="55"/>
                                        </p:tgtEl>
                                        <p:attrNameLst>
                                          <p:attrName>ppt_h</p:attrName>
                                        </p:attrNameLst>
                                      </p:cBhvr>
                                      <p:tavLst>
                                        <p:tav tm="0">
                                          <p:val>
                                            <p:fltVal val="0"/>
                                          </p:val>
                                        </p:tav>
                                        <p:tav tm="100000">
                                          <p:val>
                                            <p:strVal val="#ppt_h"/>
                                          </p:val>
                                        </p:tav>
                                      </p:tavLst>
                                    </p:anim>
                                    <p:anim calcmode="lin" valueType="num">
                                      <p:cBhvr>
                                        <p:cTn id="339" dur="1000" fill="hold"/>
                                        <p:tgtEl>
                                          <p:spTgt spid="55"/>
                                        </p:tgtEl>
                                        <p:attrNameLst>
                                          <p:attrName>style.rotation</p:attrName>
                                        </p:attrNameLst>
                                      </p:cBhvr>
                                      <p:tavLst>
                                        <p:tav tm="0">
                                          <p:val>
                                            <p:fltVal val="90"/>
                                          </p:val>
                                        </p:tav>
                                        <p:tav tm="100000">
                                          <p:val>
                                            <p:fltVal val="0"/>
                                          </p:val>
                                        </p:tav>
                                      </p:tavLst>
                                    </p:anim>
                                    <p:animEffect transition="in" filter="fade">
                                      <p:cBhvr>
                                        <p:cTn id="340" dur="1000"/>
                                        <p:tgtEl>
                                          <p:spTgt spid="55"/>
                                        </p:tgtEl>
                                      </p:cBhvr>
                                    </p:animEffect>
                                  </p:childTnLst>
                                </p:cTn>
                              </p:par>
                              <p:par>
                                <p:cTn id="341" presetID="31" presetClass="entr" presetSubtype="0" fill="hold" grpId="0" nodeType="withEffect">
                                  <p:stCondLst>
                                    <p:cond delay="0"/>
                                  </p:stCondLst>
                                  <p:childTnLst>
                                    <p:set>
                                      <p:cBhvr>
                                        <p:cTn id="342" dur="1" fill="hold">
                                          <p:stCondLst>
                                            <p:cond delay="0"/>
                                          </p:stCondLst>
                                        </p:cTn>
                                        <p:tgtEl>
                                          <p:spTgt spid="56"/>
                                        </p:tgtEl>
                                        <p:attrNameLst>
                                          <p:attrName>style.visibility</p:attrName>
                                        </p:attrNameLst>
                                      </p:cBhvr>
                                      <p:to>
                                        <p:strVal val="visible"/>
                                      </p:to>
                                    </p:set>
                                    <p:anim calcmode="lin" valueType="num">
                                      <p:cBhvr>
                                        <p:cTn id="343" dur="1000" fill="hold"/>
                                        <p:tgtEl>
                                          <p:spTgt spid="56"/>
                                        </p:tgtEl>
                                        <p:attrNameLst>
                                          <p:attrName>ppt_w</p:attrName>
                                        </p:attrNameLst>
                                      </p:cBhvr>
                                      <p:tavLst>
                                        <p:tav tm="0">
                                          <p:val>
                                            <p:fltVal val="0"/>
                                          </p:val>
                                        </p:tav>
                                        <p:tav tm="100000">
                                          <p:val>
                                            <p:strVal val="#ppt_w"/>
                                          </p:val>
                                        </p:tav>
                                      </p:tavLst>
                                    </p:anim>
                                    <p:anim calcmode="lin" valueType="num">
                                      <p:cBhvr>
                                        <p:cTn id="344" dur="1000" fill="hold"/>
                                        <p:tgtEl>
                                          <p:spTgt spid="56"/>
                                        </p:tgtEl>
                                        <p:attrNameLst>
                                          <p:attrName>ppt_h</p:attrName>
                                        </p:attrNameLst>
                                      </p:cBhvr>
                                      <p:tavLst>
                                        <p:tav tm="0">
                                          <p:val>
                                            <p:fltVal val="0"/>
                                          </p:val>
                                        </p:tav>
                                        <p:tav tm="100000">
                                          <p:val>
                                            <p:strVal val="#ppt_h"/>
                                          </p:val>
                                        </p:tav>
                                      </p:tavLst>
                                    </p:anim>
                                    <p:anim calcmode="lin" valueType="num">
                                      <p:cBhvr>
                                        <p:cTn id="345" dur="1000" fill="hold"/>
                                        <p:tgtEl>
                                          <p:spTgt spid="56"/>
                                        </p:tgtEl>
                                        <p:attrNameLst>
                                          <p:attrName>style.rotation</p:attrName>
                                        </p:attrNameLst>
                                      </p:cBhvr>
                                      <p:tavLst>
                                        <p:tav tm="0">
                                          <p:val>
                                            <p:fltVal val="90"/>
                                          </p:val>
                                        </p:tav>
                                        <p:tav tm="100000">
                                          <p:val>
                                            <p:fltVal val="0"/>
                                          </p:val>
                                        </p:tav>
                                      </p:tavLst>
                                    </p:anim>
                                    <p:animEffect transition="in" filter="fade">
                                      <p:cBhvr>
                                        <p:cTn id="346" dur="1000"/>
                                        <p:tgtEl>
                                          <p:spTgt spid="56"/>
                                        </p:tgtEl>
                                      </p:cBhvr>
                                    </p:animEffect>
                                  </p:childTnLst>
                                </p:cTn>
                              </p:par>
                              <p:par>
                                <p:cTn id="347" presetID="31" presetClass="entr" presetSubtype="0" fill="hold" grpId="0" nodeType="withEffect">
                                  <p:stCondLst>
                                    <p:cond delay="0"/>
                                  </p:stCondLst>
                                  <p:childTnLst>
                                    <p:set>
                                      <p:cBhvr>
                                        <p:cTn id="348" dur="1" fill="hold">
                                          <p:stCondLst>
                                            <p:cond delay="0"/>
                                          </p:stCondLst>
                                        </p:cTn>
                                        <p:tgtEl>
                                          <p:spTgt spid="57"/>
                                        </p:tgtEl>
                                        <p:attrNameLst>
                                          <p:attrName>style.visibility</p:attrName>
                                        </p:attrNameLst>
                                      </p:cBhvr>
                                      <p:to>
                                        <p:strVal val="visible"/>
                                      </p:to>
                                    </p:set>
                                    <p:anim calcmode="lin" valueType="num">
                                      <p:cBhvr>
                                        <p:cTn id="349" dur="1000" fill="hold"/>
                                        <p:tgtEl>
                                          <p:spTgt spid="57"/>
                                        </p:tgtEl>
                                        <p:attrNameLst>
                                          <p:attrName>ppt_w</p:attrName>
                                        </p:attrNameLst>
                                      </p:cBhvr>
                                      <p:tavLst>
                                        <p:tav tm="0">
                                          <p:val>
                                            <p:fltVal val="0"/>
                                          </p:val>
                                        </p:tav>
                                        <p:tav tm="100000">
                                          <p:val>
                                            <p:strVal val="#ppt_w"/>
                                          </p:val>
                                        </p:tav>
                                      </p:tavLst>
                                    </p:anim>
                                    <p:anim calcmode="lin" valueType="num">
                                      <p:cBhvr>
                                        <p:cTn id="350" dur="1000" fill="hold"/>
                                        <p:tgtEl>
                                          <p:spTgt spid="57"/>
                                        </p:tgtEl>
                                        <p:attrNameLst>
                                          <p:attrName>ppt_h</p:attrName>
                                        </p:attrNameLst>
                                      </p:cBhvr>
                                      <p:tavLst>
                                        <p:tav tm="0">
                                          <p:val>
                                            <p:fltVal val="0"/>
                                          </p:val>
                                        </p:tav>
                                        <p:tav tm="100000">
                                          <p:val>
                                            <p:strVal val="#ppt_h"/>
                                          </p:val>
                                        </p:tav>
                                      </p:tavLst>
                                    </p:anim>
                                    <p:anim calcmode="lin" valueType="num">
                                      <p:cBhvr>
                                        <p:cTn id="351" dur="1000" fill="hold"/>
                                        <p:tgtEl>
                                          <p:spTgt spid="57"/>
                                        </p:tgtEl>
                                        <p:attrNameLst>
                                          <p:attrName>style.rotation</p:attrName>
                                        </p:attrNameLst>
                                      </p:cBhvr>
                                      <p:tavLst>
                                        <p:tav tm="0">
                                          <p:val>
                                            <p:fltVal val="90"/>
                                          </p:val>
                                        </p:tav>
                                        <p:tav tm="100000">
                                          <p:val>
                                            <p:fltVal val="0"/>
                                          </p:val>
                                        </p:tav>
                                      </p:tavLst>
                                    </p:anim>
                                    <p:animEffect transition="in" filter="fade">
                                      <p:cBhvr>
                                        <p:cTn id="352" dur="1000"/>
                                        <p:tgtEl>
                                          <p:spTgt spid="57"/>
                                        </p:tgtEl>
                                      </p:cBhvr>
                                    </p:animEffect>
                                  </p:childTnLst>
                                </p:cTn>
                              </p:par>
                              <p:par>
                                <p:cTn id="353" presetID="31" presetClass="entr" presetSubtype="0" fill="hold" nodeType="withEffect">
                                  <p:stCondLst>
                                    <p:cond delay="0"/>
                                  </p:stCondLst>
                                  <p:childTnLst>
                                    <p:set>
                                      <p:cBhvr>
                                        <p:cTn id="354" dur="1" fill="hold">
                                          <p:stCondLst>
                                            <p:cond delay="0"/>
                                          </p:stCondLst>
                                        </p:cTn>
                                        <p:tgtEl>
                                          <p:spTgt spid="7226"/>
                                        </p:tgtEl>
                                        <p:attrNameLst>
                                          <p:attrName>style.visibility</p:attrName>
                                        </p:attrNameLst>
                                      </p:cBhvr>
                                      <p:to>
                                        <p:strVal val="visible"/>
                                      </p:to>
                                    </p:set>
                                    <p:anim calcmode="lin" valueType="num">
                                      <p:cBhvr>
                                        <p:cTn id="355" dur="1000" fill="hold"/>
                                        <p:tgtEl>
                                          <p:spTgt spid="7226"/>
                                        </p:tgtEl>
                                        <p:attrNameLst>
                                          <p:attrName>ppt_w</p:attrName>
                                        </p:attrNameLst>
                                      </p:cBhvr>
                                      <p:tavLst>
                                        <p:tav tm="0">
                                          <p:val>
                                            <p:fltVal val="0"/>
                                          </p:val>
                                        </p:tav>
                                        <p:tav tm="100000">
                                          <p:val>
                                            <p:strVal val="#ppt_w"/>
                                          </p:val>
                                        </p:tav>
                                      </p:tavLst>
                                    </p:anim>
                                    <p:anim calcmode="lin" valueType="num">
                                      <p:cBhvr>
                                        <p:cTn id="356" dur="1000" fill="hold"/>
                                        <p:tgtEl>
                                          <p:spTgt spid="7226"/>
                                        </p:tgtEl>
                                        <p:attrNameLst>
                                          <p:attrName>ppt_h</p:attrName>
                                        </p:attrNameLst>
                                      </p:cBhvr>
                                      <p:tavLst>
                                        <p:tav tm="0">
                                          <p:val>
                                            <p:fltVal val="0"/>
                                          </p:val>
                                        </p:tav>
                                        <p:tav tm="100000">
                                          <p:val>
                                            <p:strVal val="#ppt_h"/>
                                          </p:val>
                                        </p:tav>
                                      </p:tavLst>
                                    </p:anim>
                                    <p:anim calcmode="lin" valueType="num">
                                      <p:cBhvr>
                                        <p:cTn id="357" dur="1000" fill="hold"/>
                                        <p:tgtEl>
                                          <p:spTgt spid="7226"/>
                                        </p:tgtEl>
                                        <p:attrNameLst>
                                          <p:attrName>style.rotation</p:attrName>
                                        </p:attrNameLst>
                                      </p:cBhvr>
                                      <p:tavLst>
                                        <p:tav tm="0">
                                          <p:val>
                                            <p:fltVal val="90"/>
                                          </p:val>
                                        </p:tav>
                                        <p:tav tm="100000">
                                          <p:val>
                                            <p:fltVal val="0"/>
                                          </p:val>
                                        </p:tav>
                                      </p:tavLst>
                                    </p:anim>
                                    <p:animEffect transition="in" filter="fade">
                                      <p:cBhvr>
                                        <p:cTn id="358" dur="1000"/>
                                        <p:tgtEl>
                                          <p:spTgt spid="7226"/>
                                        </p:tgtEl>
                                      </p:cBhvr>
                                    </p:animEffect>
                                  </p:childTnLst>
                                </p:cTn>
                              </p:par>
                              <p:par>
                                <p:cTn id="359" presetID="31" presetClass="entr" presetSubtype="0" fill="hold" grpId="0" nodeType="withEffect">
                                  <p:stCondLst>
                                    <p:cond delay="0"/>
                                  </p:stCondLst>
                                  <p:childTnLst>
                                    <p:set>
                                      <p:cBhvr>
                                        <p:cTn id="360" dur="1" fill="hold">
                                          <p:stCondLst>
                                            <p:cond delay="0"/>
                                          </p:stCondLst>
                                        </p:cTn>
                                        <p:tgtEl>
                                          <p:spTgt spid="58"/>
                                        </p:tgtEl>
                                        <p:attrNameLst>
                                          <p:attrName>style.visibility</p:attrName>
                                        </p:attrNameLst>
                                      </p:cBhvr>
                                      <p:to>
                                        <p:strVal val="visible"/>
                                      </p:to>
                                    </p:set>
                                    <p:anim calcmode="lin" valueType="num">
                                      <p:cBhvr>
                                        <p:cTn id="361" dur="1000" fill="hold"/>
                                        <p:tgtEl>
                                          <p:spTgt spid="58"/>
                                        </p:tgtEl>
                                        <p:attrNameLst>
                                          <p:attrName>ppt_w</p:attrName>
                                        </p:attrNameLst>
                                      </p:cBhvr>
                                      <p:tavLst>
                                        <p:tav tm="0">
                                          <p:val>
                                            <p:fltVal val="0"/>
                                          </p:val>
                                        </p:tav>
                                        <p:tav tm="100000">
                                          <p:val>
                                            <p:strVal val="#ppt_w"/>
                                          </p:val>
                                        </p:tav>
                                      </p:tavLst>
                                    </p:anim>
                                    <p:anim calcmode="lin" valueType="num">
                                      <p:cBhvr>
                                        <p:cTn id="362" dur="1000" fill="hold"/>
                                        <p:tgtEl>
                                          <p:spTgt spid="58"/>
                                        </p:tgtEl>
                                        <p:attrNameLst>
                                          <p:attrName>ppt_h</p:attrName>
                                        </p:attrNameLst>
                                      </p:cBhvr>
                                      <p:tavLst>
                                        <p:tav tm="0">
                                          <p:val>
                                            <p:fltVal val="0"/>
                                          </p:val>
                                        </p:tav>
                                        <p:tav tm="100000">
                                          <p:val>
                                            <p:strVal val="#ppt_h"/>
                                          </p:val>
                                        </p:tav>
                                      </p:tavLst>
                                    </p:anim>
                                    <p:anim calcmode="lin" valueType="num">
                                      <p:cBhvr>
                                        <p:cTn id="363" dur="1000" fill="hold"/>
                                        <p:tgtEl>
                                          <p:spTgt spid="58"/>
                                        </p:tgtEl>
                                        <p:attrNameLst>
                                          <p:attrName>style.rotation</p:attrName>
                                        </p:attrNameLst>
                                      </p:cBhvr>
                                      <p:tavLst>
                                        <p:tav tm="0">
                                          <p:val>
                                            <p:fltVal val="90"/>
                                          </p:val>
                                        </p:tav>
                                        <p:tav tm="100000">
                                          <p:val>
                                            <p:fltVal val="0"/>
                                          </p:val>
                                        </p:tav>
                                      </p:tavLst>
                                    </p:anim>
                                    <p:animEffect transition="in" filter="fade">
                                      <p:cBhvr>
                                        <p:cTn id="364" dur="1000"/>
                                        <p:tgtEl>
                                          <p:spTgt spid="58"/>
                                        </p:tgtEl>
                                      </p:cBhvr>
                                    </p:animEffect>
                                  </p:childTnLst>
                                </p:cTn>
                              </p:par>
                              <p:par>
                                <p:cTn id="365" presetID="31" presetClass="entr" presetSubtype="0" fill="hold" nodeType="withEffect">
                                  <p:stCondLst>
                                    <p:cond delay="0"/>
                                  </p:stCondLst>
                                  <p:childTnLst>
                                    <p:set>
                                      <p:cBhvr>
                                        <p:cTn id="366" dur="1" fill="hold">
                                          <p:stCondLst>
                                            <p:cond delay="0"/>
                                          </p:stCondLst>
                                        </p:cTn>
                                        <p:tgtEl>
                                          <p:spTgt spid="7228"/>
                                        </p:tgtEl>
                                        <p:attrNameLst>
                                          <p:attrName>style.visibility</p:attrName>
                                        </p:attrNameLst>
                                      </p:cBhvr>
                                      <p:to>
                                        <p:strVal val="visible"/>
                                      </p:to>
                                    </p:set>
                                    <p:anim calcmode="lin" valueType="num">
                                      <p:cBhvr>
                                        <p:cTn id="367" dur="1000" fill="hold"/>
                                        <p:tgtEl>
                                          <p:spTgt spid="7228"/>
                                        </p:tgtEl>
                                        <p:attrNameLst>
                                          <p:attrName>ppt_w</p:attrName>
                                        </p:attrNameLst>
                                      </p:cBhvr>
                                      <p:tavLst>
                                        <p:tav tm="0">
                                          <p:val>
                                            <p:fltVal val="0"/>
                                          </p:val>
                                        </p:tav>
                                        <p:tav tm="100000">
                                          <p:val>
                                            <p:strVal val="#ppt_w"/>
                                          </p:val>
                                        </p:tav>
                                      </p:tavLst>
                                    </p:anim>
                                    <p:anim calcmode="lin" valueType="num">
                                      <p:cBhvr>
                                        <p:cTn id="368" dur="1000" fill="hold"/>
                                        <p:tgtEl>
                                          <p:spTgt spid="7228"/>
                                        </p:tgtEl>
                                        <p:attrNameLst>
                                          <p:attrName>ppt_h</p:attrName>
                                        </p:attrNameLst>
                                      </p:cBhvr>
                                      <p:tavLst>
                                        <p:tav tm="0">
                                          <p:val>
                                            <p:fltVal val="0"/>
                                          </p:val>
                                        </p:tav>
                                        <p:tav tm="100000">
                                          <p:val>
                                            <p:strVal val="#ppt_h"/>
                                          </p:val>
                                        </p:tav>
                                      </p:tavLst>
                                    </p:anim>
                                    <p:anim calcmode="lin" valueType="num">
                                      <p:cBhvr>
                                        <p:cTn id="369" dur="1000" fill="hold"/>
                                        <p:tgtEl>
                                          <p:spTgt spid="7228"/>
                                        </p:tgtEl>
                                        <p:attrNameLst>
                                          <p:attrName>style.rotation</p:attrName>
                                        </p:attrNameLst>
                                      </p:cBhvr>
                                      <p:tavLst>
                                        <p:tav tm="0">
                                          <p:val>
                                            <p:fltVal val="90"/>
                                          </p:val>
                                        </p:tav>
                                        <p:tav tm="100000">
                                          <p:val>
                                            <p:fltVal val="0"/>
                                          </p:val>
                                        </p:tav>
                                      </p:tavLst>
                                    </p:anim>
                                    <p:animEffect transition="in" filter="fade">
                                      <p:cBhvr>
                                        <p:cTn id="370" dur="1000"/>
                                        <p:tgtEl>
                                          <p:spTgt spid="7228"/>
                                        </p:tgtEl>
                                      </p:cBhvr>
                                    </p:animEffect>
                                  </p:childTnLst>
                                </p:cTn>
                              </p:par>
                              <p:par>
                                <p:cTn id="371" presetID="31" presetClass="entr" presetSubtype="0" fill="hold" grpId="0" nodeType="withEffect">
                                  <p:stCondLst>
                                    <p:cond delay="0"/>
                                  </p:stCondLst>
                                  <p:childTnLst>
                                    <p:set>
                                      <p:cBhvr>
                                        <p:cTn id="372" dur="1" fill="hold">
                                          <p:stCondLst>
                                            <p:cond delay="0"/>
                                          </p:stCondLst>
                                        </p:cTn>
                                        <p:tgtEl>
                                          <p:spTgt spid="59"/>
                                        </p:tgtEl>
                                        <p:attrNameLst>
                                          <p:attrName>style.visibility</p:attrName>
                                        </p:attrNameLst>
                                      </p:cBhvr>
                                      <p:to>
                                        <p:strVal val="visible"/>
                                      </p:to>
                                    </p:set>
                                    <p:anim calcmode="lin" valueType="num">
                                      <p:cBhvr>
                                        <p:cTn id="373" dur="1000" fill="hold"/>
                                        <p:tgtEl>
                                          <p:spTgt spid="59"/>
                                        </p:tgtEl>
                                        <p:attrNameLst>
                                          <p:attrName>ppt_w</p:attrName>
                                        </p:attrNameLst>
                                      </p:cBhvr>
                                      <p:tavLst>
                                        <p:tav tm="0">
                                          <p:val>
                                            <p:fltVal val="0"/>
                                          </p:val>
                                        </p:tav>
                                        <p:tav tm="100000">
                                          <p:val>
                                            <p:strVal val="#ppt_w"/>
                                          </p:val>
                                        </p:tav>
                                      </p:tavLst>
                                    </p:anim>
                                    <p:anim calcmode="lin" valueType="num">
                                      <p:cBhvr>
                                        <p:cTn id="374" dur="1000" fill="hold"/>
                                        <p:tgtEl>
                                          <p:spTgt spid="59"/>
                                        </p:tgtEl>
                                        <p:attrNameLst>
                                          <p:attrName>ppt_h</p:attrName>
                                        </p:attrNameLst>
                                      </p:cBhvr>
                                      <p:tavLst>
                                        <p:tav tm="0">
                                          <p:val>
                                            <p:fltVal val="0"/>
                                          </p:val>
                                        </p:tav>
                                        <p:tav tm="100000">
                                          <p:val>
                                            <p:strVal val="#ppt_h"/>
                                          </p:val>
                                        </p:tav>
                                      </p:tavLst>
                                    </p:anim>
                                    <p:anim calcmode="lin" valueType="num">
                                      <p:cBhvr>
                                        <p:cTn id="375" dur="1000" fill="hold"/>
                                        <p:tgtEl>
                                          <p:spTgt spid="59"/>
                                        </p:tgtEl>
                                        <p:attrNameLst>
                                          <p:attrName>style.rotation</p:attrName>
                                        </p:attrNameLst>
                                      </p:cBhvr>
                                      <p:tavLst>
                                        <p:tav tm="0">
                                          <p:val>
                                            <p:fltVal val="90"/>
                                          </p:val>
                                        </p:tav>
                                        <p:tav tm="100000">
                                          <p:val>
                                            <p:fltVal val="0"/>
                                          </p:val>
                                        </p:tav>
                                      </p:tavLst>
                                    </p:anim>
                                    <p:animEffect transition="in" filter="fade">
                                      <p:cBhvr>
                                        <p:cTn id="376"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p:bldP spid="9" grpId="0" animBg="1"/>
      <p:bldP spid="10" grpId="0" animBg="1"/>
      <p:bldP spid="11" grpId="0"/>
      <p:bldP spid="12" grpId="0"/>
      <p:bldP spid="13" grpId="0" animBg="1"/>
      <p:bldP spid="14" grpId="0" animBg="1"/>
      <p:bldP spid="15" grpId="0" animBg="1"/>
      <p:bldP spid="16" grpId="0" animBg="1"/>
      <p:bldP spid="17" grpId="0" animBg="1"/>
      <p:bldP spid="18" grpId="0"/>
      <p:bldP spid="19" grpId="0" animBg="1"/>
      <p:bldP spid="20" grpId="0" animBg="1"/>
      <p:bldP spid="21" grpId="0"/>
      <p:bldP spid="22" grpId="0" animBg="1"/>
      <p:bldP spid="23" grpId="0" animBg="1"/>
      <p:bldP spid="24" grpId="0" animBg="1"/>
      <p:bldP spid="25" grpId="0" animBg="1"/>
      <p:bldP spid="26" grpId="0"/>
      <p:bldP spid="27" grpId="0" animBg="1"/>
      <p:bldP spid="28" grpId="0" animBg="1"/>
      <p:bldP spid="29" grpId="0"/>
      <p:bldP spid="30" grpId="0" animBg="1"/>
      <p:bldP spid="31" grpId="0" animBg="1"/>
      <p:bldP spid="32" grpId="0"/>
      <p:bldP spid="33" grpId="0"/>
      <p:bldP spid="34" grpId="0"/>
      <p:bldP spid="35" grpId="0"/>
      <p:bldP spid="36" grpId="0" animBg="1"/>
      <p:bldP spid="37" grpId="0" animBg="1"/>
      <p:bldP spid="38" grpId="0"/>
      <p:bldP spid="39" grpId="0" animBg="1"/>
      <p:bldP spid="40" grpId="0"/>
      <p:bldP spid="41" grpId="0"/>
      <p:bldP spid="42" grpId="0"/>
      <p:bldP spid="43" grpId="0"/>
      <p:bldP spid="44" grpId="0"/>
      <p:bldP spid="45" grpId="0" animBg="1"/>
      <p:bldP spid="46" grpId="0"/>
      <p:bldP spid="47" grpId="0"/>
      <p:bldP spid="48" grpId="0" animBg="1"/>
      <p:bldP spid="49" grpId="0" animBg="1"/>
      <p:bldP spid="50" grpId="0"/>
      <p:bldP spid="51" grpId="0" animBg="1"/>
      <p:bldP spid="52" grpId="0"/>
      <p:bldP spid="53" grpId="0" animBg="1"/>
      <p:bldP spid="54" grpId="0" animBg="1"/>
      <p:bldP spid="55" grpId="0" animBg="1"/>
      <p:bldP spid="56" grpId="0"/>
      <p:bldP spid="57" grpId="0"/>
      <p:bldP spid="58" grpId="0"/>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B223D-2882-4030-A8F7-A53BC6EDF0A6}"/>
              </a:ext>
            </a:extLst>
          </p:cNvPr>
          <p:cNvSpPr>
            <a:spLocks noGrp="1"/>
          </p:cNvSpPr>
          <p:nvPr>
            <p:ph type="sldNum" sz="quarter" idx="12"/>
          </p:nvPr>
        </p:nvSpPr>
        <p:spPr/>
        <p:txBody>
          <a:bodyPr/>
          <a:lstStyle/>
          <a:p>
            <a:fld id="{1E1B8BD3-EEEF-4896-BEE3-06C250004F3C}" type="slidenum">
              <a:rPr lang="en-US" smtClean="0"/>
              <a:pPr/>
              <a:t>19</a:t>
            </a:fld>
            <a:endParaRPr lang="en-US"/>
          </a:p>
        </p:txBody>
      </p:sp>
      <p:sp>
        <p:nvSpPr>
          <p:cNvPr id="3" name="TextBox 2">
            <a:extLst>
              <a:ext uri="{FF2B5EF4-FFF2-40B4-BE49-F238E27FC236}">
                <a16:creationId xmlns:a16="http://schemas.microsoft.com/office/drawing/2014/main" id="{EEC70205-07A3-495C-9086-2E2733792ED7}"/>
              </a:ext>
            </a:extLst>
          </p:cNvPr>
          <p:cNvSpPr txBox="1"/>
          <p:nvPr/>
        </p:nvSpPr>
        <p:spPr>
          <a:xfrm>
            <a:off x="553558" y="1098549"/>
            <a:ext cx="3621306" cy="4616648"/>
          </a:xfrm>
          <a:prstGeom prst="rect">
            <a:avLst/>
          </a:prstGeom>
          <a:noFill/>
        </p:spPr>
        <p:txBody>
          <a:bodyPr wrap="square" rtlCol="0">
            <a:spAutoFit/>
          </a:bodyPr>
          <a:lstStyle/>
          <a:p>
            <a:r>
              <a:rPr lang="en-US" sz="1400" dirty="0">
                <a:latin typeface="Arial Narrow" panose="020B0606020202030204" pitchFamily="34" charset="0"/>
              </a:rPr>
              <a:t>Question:   What does this protesting look like?  Do we write letters to Congress?</a:t>
            </a:r>
          </a:p>
          <a:p>
            <a:br>
              <a:rPr lang="en-US" sz="1400" dirty="0">
                <a:latin typeface="Arial Narrow" panose="020B0606020202030204" pitchFamily="34" charset="0"/>
              </a:rPr>
            </a:br>
            <a:r>
              <a:rPr lang="en-US" sz="1400" dirty="0">
                <a:latin typeface="Arial Narrow" panose="020B0606020202030204" pitchFamily="34" charset="0"/>
              </a:rPr>
              <a:t>Our work is to protest it in our classes to our brethren, when we see Facebook posts and people are sharing things about how bad America is because they're immoral, and how it's bad because there's Muslim communities that don't become as American as we want them to.  We need to protest to each other and speak of it from our classes. First of all recognize it for ourselves, correct our wrong thinking. We're not going to be standing in Congress anytime soon.  Our first work is for the church and for the most part we see Adventist caught up in this. What is this waymark for them? It's their Sunday law. So if we have friends that we want to be Levites, you realize that this year they pass or fail their Sunday law.  Are we warning them?  We might not be able to say this is your Sunday law test, but how careful should our language be, do we justify Trump, what damage does that do to their Sunday law test?</a:t>
            </a:r>
            <a:endParaRPr lang="en-US" dirty="0"/>
          </a:p>
        </p:txBody>
      </p:sp>
      <p:sp>
        <p:nvSpPr>
          <p:cNvPr id="4" name="Text Box 2">
            <a:extLst>
              <a:ext uri="{FF2B5EF4-FFF2-40B4-BE49-F238E27FC236}">
                <a16:creationId xmlns:a16="http://schemas.microsoft.com/office/drawing/2014/main" id="{791B9571-0BBA-4524-9362-37BC87CE70ED}"/>
              </a:ext>
            </a:extLst>
          </p:cNvPr>
          <p:cNvSpPr txBox="1">
            <a:spLocks noChangeArrowheads="1"/>
          </p:cNvSpPr>
          <p:nvPr/>
        </p:nvSpPr>
        <p:spPr bwMode="auto">
          <a:xfrm>
            <a:off x="4710753" y="2798762"/>
            <a:ext cx="6858000" cy="3522185"/>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C444748C-5588-4F7B-AC23-1B3AEBE3791C}"/>
              </a:ext>
            </a:extLst>
          </p:cNvPr>
          <p:cNvSpPr>
            <a:spLocks noChangeShapeType="1"/>
          </p:cNvSpPr>
          <p:nvPr/>
        </p:nvSpPr>
        <p:spPr bwMode="auto">
          <a:xfrm>
            <a:off x="4767903" y="4398963"/>
            <a:ext cx="66294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EEEDA44A-8CF5-47AD-8E80-DB1D2C5B1068}"/>
              </a:ext>
            </a:extLst>
          </p:cNvPr>
          <p:cNvSpPr>
            <a:spLocks noChangeShapeType="1"/>
          </p:cNvSpPr>
          <p:nvPr/>
        </p:nvSpPr>
        <p:spPr bwMode="auto">
          <a:xfrm>
            <a:off x="11168703" y="388461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B7A9CB36-010F-401A-9C34-2733568BDF6B}"/>
              </a:ext>
            </a:extLst>
          </p:cNvPr>
          <p:cNvSpPr>
            <a:spLocks noChangeShapeType="1"/>
          </p:cNvSpPr>
          <p:nvPr/>
        </p:nvSpPr>
        <p:spPr bwMode="auto">
          <a:xfrm>
            <a:off x="10997253" y="388461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9BB51309-733A-465B-BD47-5AEBD3E20A69}"/>
              </a:ext>
            </a:extLst>
          </p:cNvPr>
          <p:cNvSpPr txBox="1">
            <a:spLocks noChangeArrowheads="1"/>
          </p:cNvSpPr>
          <p:nvPr/>
        </p:nvSpPr>
        <p:spPr bwMode="auto">
          <a:xfrm>
            <a:off x="10997253" y="3484563"/>
            <a:ext cx="3429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7">
            <a:extLst>
              <a:ext uri="{FF2B5EF4-FFF2-40B4-BE49-F238E27FC236}">
                <a16:creationId xmlns:a16="http://schemas.microsoft.com/office/drawing/2014/main" id="{631EAE89-C6FD-466D-9F17-30B261F5DC44}"/>
              </a:ext>
            </a:extLst>
          </p:cNvPr>
          <p:cNvSpPr>
            <a:spLocks noChangeShapeType="1"/>
          </p:cNvSpPr>
          <p:nvPr/>
        </p:nvSpPr>
        <p:spPr bwMode="auto">
          <a:xfrm>
            <a:off x="6310953" y="388461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71E63CE3-C169-4D71-A05A-44B98A08AF85}"/>
              </a:ext>
            </a:extLst>
          </p:cNvPr>
          <p:cNvSpPr>
            <a:spLocks noChangeShapeType="1"/>
          </p:cNvSpPr>
          <p:nvPr/>
        </p:nvSpPr>
        <p:spPr bwMode="auto">
          <a:xfrm>
            <a:off x="6139503" y="388461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9">
            <a:extLst>
              <a:ext uri="{FF2B5EF4-FFF2-40B4-BE49-F238E27FC236}">
                <a16:creationId xmlns:a16="http://schemas.microsoft.com/office/drawing/2014/main" id="{6DD445B7-E50C-4574-AF71-2B7B31FA7B69}"/>
              </a:ext>
            </a:extLst>
          </p:cNvPr>
          <p:cNvSpPr txBox="1">
            <a:spLocks noChangeArrowheads="1"/>
          </p:cNvSpPr>
          <p:nvPr/>
        </p:nvSpPr>
        <p:spPr bwMode="auto">
          <a:xfrm>
            <a:off x="6139503" y="3484563"/>
            <a:ext cx="3429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4830572D-2DA0-422E-9F0D-7175BE08A54E}"/>
              </a:ext>
            </a:extLst>
          </p:cNvPr>
          <p:cNvSpPr txBox="1">
            <a:spLocks noChangeArrowheads="1"/>
          </p:cNvSpPr>
          <p:nvPr/>
        </p:nvSpPr>
        <p:spPr bwMode="auto">
          <a:xfrm>
            <a:off x="6082353" y="4456113"/>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Napoleon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1">
            <a:extLst>
              <a:ext uri="{FF2B5EF4-FFF2-40B4-BE49-F238E27FC236}">
                <a16:creationId xmlns:a16="http://schemas.microsoft.com/office/drawing/2014/main" id="{D1F90812-7687-4193-A34E-FD8E348CA139}"/>
              </a:ext>
            </a:extLst>
          </p:cNvPr>
          <p:cNvSpPr>
            <a:spLocks noChangeShapeType="1"/>
          </p:cNvSpPr>
          <p:nvPr/>
        </p:nvSpPr>
        <p:spPr bwMode="auto">
          <a:xfrm>
            <a:off x="4882203" y="2855913"/>
            <a:ext cx="62865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CE63FDB9-60E1-46D3-96FD-B79AB0480E8E}"/>
              </a:ext>
            </a:extLst>
          </p:cNvPr>
          <p:cNvSpPr>
            <a:spLocks noChangeShapeType="1"/>
          </p:cNvSpPr>
          <p:nvPr/>
        </p:nvSpPr>
        <p:spPr bwMode="auto">
          <a:xfrm>
            <a:off x="6310953" y="2855913"/>
            <a:ext cx="0" cy="6286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B242CEB8-2DE3-474B-84F7-C280F4571DA1}"/>
              </a:ext>
            </a:extLst>
          </p:cNvPr>
          <p:cNvSpPr>
            <a:spLocks noChangeShapeType="1"/>
          </p:cNvSpPr>
          <p:nvPr/>
        </p:nvSpPr>
        <p:spPr bwMode="auto">
          <a:xfrm>
            <a:off x="11168703" y="2855913"/>
            <a:ext cx="0" cy="5715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8C1FB069-229C-406C-8F22-B8800D5F4EAF}"/>
              </a:ext>
            </a:extLst>
          </p:cNvPr>
          <p:cNvSpPr>
            <a:spLocks noChangeShapeType="1"/>
          </p:cNvSpPr>
          <p:nvPr/>
        </p:nvSpPr>
        <p:spPr bwMode="auto">
          <a:xfrm>
            <a:off x="7225353" y="388461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2E6C6CB1-FE5C-4BB5-ABD1-469793C27AD2}"/>
              </a:ext>
            </a:extLst>
          </p:cNvPr>
          <p:cNvSpPr>
            <a:spLocks noChangeShapeType="1"/>
          </p:cNvSpPr>
          <p:nvPr/>
        </p:nvSpPr>
        <p:spPr bwMode="auto">
          <a:xfrm>
            <a:off x="7053903" y="388461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6">
            <a:extLst>
              <a:ext uri="{FF2B5EF4-FFF2-40B4-BE49-F238E27FC236}">
                <a16:creationId xmlns:a16="http://schemas.microsoft.com/office/drawing/2014/main" id="{20066D00-93A1-44EB-94E2-1B6978AA7311}"/>
              </a:ext>
            </a:extLst>
          </p:cNvPr>
          <p:cNvSpPr txBox="1">
            <a:spLocks noChangeArrowheads="1"/>
          </p:cNvSpPr>
          <p:nvPr/>
        </p:nvSpPr>
        <p:spPr bwMode="auto">
          <a:xfrm>
            <a:off x="7053903" y="365601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7">
            <a:extLst>
              <a:ext uri="{FF2B5EF4-FFF2-40B4-BE49-F238E27FC236}">
                <a16:creationId xmlns:a16="http://schemas.microsoft.com/office/drawing/2014/main" id="{8E39EF53-8FE5-46F9-8238-554609CE4D19}"/>
              </a:ext>
            </a:extLst>
          </p:cNvPr>
          <p:cNvSpPr>
            <a:spLocks noChangeShapeType="1"/>
          </p:cNvSpPr>
          <p:nvPr/>
        </p:nvSpPr>
        <p:spPr bwMode="auto">
          <a:xfrm>
            <a:off x="7625403" y="388461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8">
            <a:extLst>
              <a:ext uri="{FF2B5EF4-FFF2-40B4-BE49-F238E27FC236}">
                <a16:creationId xmlns:a16="http://schemas.microsoft.com/office/drawing/2014/main" id="{C9407916-77B1-49C9-8D54-907A5CB1DBA1}"/>
              </a:ext>
            </a:extLst>
          </p:cNvPr>
          <p:cNvSpPr>
            <a:spLocks noChangeShapeType="1"/>
          </p:cNvSpPr>
          <p:nvPr/>
        </p:nvSpPr>
        <p:spPr bwMode="auto">
          <a:xfrm>
            <a:off x="7453953" y="388461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9">
            <a:extLst>
              <a:ext uri="{FF2B5EF4-FFF2-40B4-BE49-F238E27FC236}">
                <a16:creationId xmlns:a16="http://schemas.microsoft.com/office/drawing/2014/main" id="{80F66E54-2DB3-41B7-B4A1-17C745B56322}"/>
              </a:ext>
            </a:extLst>
          </p:cNvPr>
          <p:cNvSpPr txBox="1">
            <a:spLocks noChangeArrowheads="1"/>
          </p:cNvSpPr>
          <p:nvPr/>
        </p:nvSpPr>
        <p:spPr bwMode="auto">
          <a:xfrm>
            <a:off x="7453953" y="365601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0">
            <a:extLst>
              <a:ext uri="{FF2B5EF4-FFF2-40B4-BE49-F238E27FC236}">
                <a16:creationId xmlns:a16="http://schemas.microsoft.com/office/drawing/2014/main" id="{F190379E-7306-41E4-AA9D-00F874B4DC93}"/>
              </a:ext>
            </a:extLst>
          </p:cNvPr>
          <p:cNvSpPr>
            <a:spLocks noChangeShapeType="1"/>
          </p:cNvSpPr>
          <p:nvPr/>
        </p:nvSpPr>
        <p:spPr bwMode="auto">
          <a:xfrm>
            <a:off x="7682553" y="3141663"/>
            <a:ext cx="348615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CE8F0175-261F-45E1-9AFD-C66019365CB1}"/>
              </a:ext>
            </a:extLst>
          </p:cNvPr>
          <p:cNvSpPr>
            <a:spLocks noChangeShapeType="1"/>
          </p:cNvSpPr>
          <p:nvPr/>
        </p:nvSpPr>
        <p:spPr bwMode="auto">
          <a:xfrm>
            <a:off x="7682553" y="3141663"/>
            <a:ext cx="0" cy="2857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91C0696A-0413-4897-8E89-CD1D0382A0E9}"/>
              </a:ext>
            </a:extLst>
          </p:cNvPr>
          <p:cNvSpPr>
            <a:spLocks noChangeShapeType="1"/>
          </p:cNvSpPr>
          <p:nvPr/>
        </p:nvSpPr>
        <p:spPr bwMode="auto">
          <a:xfrm>
            <a:off x="10368603" y="4113213"/>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DAD59BDC-096C-42A6-B49C-F3BC2C96E453}"/>
              </a:ext>
            </a:extLst>
          </p:cNvPr>
          <p:cNvSpPr>
            <a:spLocks noChangeShapeType="1"/>
          </p:cNvSpPr>
          <p:nvPr/>
        </p:nvSpPr>
        <p:spPr bwMode="auto">
          <a:xfrm>
            <a:off x="10197153" y="411321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4">
            <a:extLst>
              <a:ext uri="{FF2B5EF4-FFF2-40B4-BE49-F238E27FC236}">
                <a16:creationId xmlns:a16="http://schemas.microsoft.com/office/drawing/2014/main" id="{52C8499D-3746-4F70-AB83-4E5600394FEE}"/>
              </a:ext>
            </a:extLst>
          </p:cNvPr>
          <p:cNvSpPr txBox="1">
            <a:spLocks noChangeArrowheads="1"/>
          </p:cNvSpPr>
          <p:nvPr/>
        </p:nvSpPr>
        <p:spPr bwMode="auto">
          <a:xfrm>
            <a:off x="10197153" y="388461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5">
            <a:extLst>
              <a:ext uri="{FF2B5EF4-FFF2-40B4-BE49-F238E27FC236}">
                <a16:creationId xmlns:a16="http://schemas.microsoft.com/office/drawing/2014/main" id="{4B00B556-C45A-47E5-A3F7-2F7E1CF483DE}"/>
              </a:ext>
            </a:extLst>
          </p:cNvPr>
          <p:cNvSpPr>
            <a:spLocks noChangeShapeType="1"/>
          </p:cNvSpPr>
          <p:nvPr/>
        </p:nvSpPr>
        <p:spPr bwMode="auto">
          <a:xfrm>
            <a:off x="9739953" y="4113213"/>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6">
            <a:extLst>
              <a:ext uri="{FF2B5EF4-FFF2-40B4-BE49-F238E27FC236}">
                <a16:creationId xmlns:a16="http://schemas.microsoft.com/office/drawing/2014/main" id="{A11E50A9-9AEB-468A-8E62-F0ABB2529820}"/>
              </a:ext>
            </a:extLst>
          </p:cNvPr>
          <p:cNvSpPr>
            <a:spLocks noChangeShapeType="1"/>
          </p:cNvSpPr>
          <p:nvPr/>
        </p:nvSpPr>
        <p:spPr bwMode="auto">
          <a:xfrm>
            <a:off x="9568503" y="411321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7">
            <a:extLst>
              <a:ext uri="{FF2B5EF4-FFF2-40B4-BE49-F238E27FC236}">
                <a16:creationId xmlns:a16="http://schemas.microsoft.com/office/drawing/2014/main" id="{2CD2997C-6FE8-4116-95A3-17AD6FD0A8B6}"/>
              </a:ext>
            </a:extLst>
          </p:cNvPr>
          <p:cNvSpPr txBox="1">
            <a:spLocks noChangeArrowheads="1"/>
          </p:cNvSpPr>
          <p:nvPr/>
        </p:nvSpPr>
        <p:spPr bwMode="auto">
          <a:xfrm>
            <a:off x="9568503" y="388461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8">
            <a:extLst>
              <a:ext uri="{FF2B5EF4-FFF2-40B4-BE49-F238E27FC236}">
                <a16:creationId xmlns:a16="http://schemas.microsoft.com/office/drawing/2014/main" id="{5DE0F474-9F97-4056-AC1D-69502067DCA9}"/>
              </a:ext>
            </a:extLst>
          </p:cNvPr>
          <p:cNvSpPr>
            <a:spLocks noChangeShapeType="1"/>
          </p:cNvSpPr>
          <p:nvPr/>
        </p:nvSpPr>
        <p:spPr bwMode="auto">
          <a:xfrm>
            <a:off x="7282503" y="2970213"/>
            <a:ext cx="3886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D8D1B5C9-C01D-4CB3-9DBC-6ABED6B07880}"/>
              </a:ext>
            </a:extLst>
          </p:cNvPr>
          <p:cNvSpPr>
            <a:spLocks noChangeShapeType="1"/>
          </p:cNvSpPr>
          <p:nvPr/>
        </p:nvSpPr>
        <p:spPr bwMode="auto">
          <a:xfrm>
            <a:off x="7282503" y="2970213"/>
            <a:ext cx="0" cy="4572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30">
            <a:extLst>
              <a:ext uri="{FF2B5EF4-FFF2-40B4-BE49-F238E27FC236}">
                <a16:creationId xmlns:a16="http://schemas.microsoft.com/office/drawing/2014/main" id="{1091B26B-D06E-4371-8656-F3C328CCBC86}"/>
              </a:ext>
            </a:extLst>
          </p:cNvPr>
          <p:cNvSpPr txBox="1">
            <a:spLocks noChangeArrowheads="1"/>
          </p:cNvSpPr>
          <p:nvPr/>
        </p:nvSpPr>
        <p:spPr bwMode="auto">
          <a:xfrm>
            <a:off x="6310953" y="285591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1">
            <a:extLst>
              <a:ext uri="{FF2B5EF4-FFF2-40B4-BE49-F238E27FC236}">
                <a16:creationId xmlns:a16="http://schemas.microsoft.com/office/drawing/2014/main" id="{E6230FB7-8DE0-4A73-8C2D-EF4B5AEE4369}"/>
              </a:ext>
            </a:extLst>
          </p:cNvPr>
          <p:cNvSpPr txBox="1">
            <a:spLocks noChangeArrowheads="1"/>
          </p:cNvSpPr>
          <p:nvPr/>
        </p:nvSpPr>
        <p:spPr bwMode="auto">
          <a:xfrm>
            <a:off x="7282503" y="2970213"/>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2">
            <a:extLst>
              <a:ext uri="{FF2B5EF4-FFF2-40B4-BE49-F238E27FC236}">
                <a16:creationId xmlns:a16="http://schemas.microsoft.com/office/drawing/2014/main" id="{35E21D90-DA38-430B-8158-1D2E0CD247C1}"/>
              </a:ext>
            </a:extLst>
          </p:cNvPr>
          <p:cNvSpPr txBox="1">
            <a:spLocks noChangeArrowheads="1"/>
          </p:cNvSpPr>
          <p:nvPr/>
        </p:nvSpPr>
        <p:spPr bwMode="auto">
          <a:xfrm>
            <a:off x="7682553" y="314166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3">
            <a:extLst>
              <a:ext uri="{FF2B5EF4-FFF2-40B4-BE49-F238E27FC236}">
                <a16:creationId xmlns:a16="http://schemas.microsoft.com/office/drawing/2014/main" id="{6942DD6B-AA76-4BC8-8F1C-91E000AECE7C}"/>
              </a:ext>
            </a:extLst>
          </p:cNvPr>
          <p:cNvSpPr txBox="1">
            <a:spLocks noChangeArrowheads="1"/>
          </p:cNvSpPr>
          <p:nvPr/>
        </p:nvSpPr>
        <p:spPr bwMode="auto">
          <a:xfrm>
            <a:off x="9682803" y="325596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4">
            <a:extLst>
              <a:ext uri="{FF2B5EF4-FFF2-40B4-BE49-F238E27FC236}">
                <a16:creationId xmlns:a16="http://schemas.microsoft.com/office/drawing/2014/main" id="{EE594887-9820-44E7-B8ED-BC6B05DBB6F6}"/>
              </a:ext>
            </a:extLst>
          </p:cNvPr>
          <p:cNvSpPr>
            <a:spLocks noChangeShapeType="1"/>
          </p:cNvSpPr>
          <p:nvPr/>
        </p:nvSpPr>
        <p:spPr bwMode="auto">
          <a:xfrm>
            <a:off x="5796603" y="388461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5">
            <a:extLst>
              <a:ext uri="{FF2B5EF4-FFF2-40B4-BE49-F238E27FC236}">
                <a16:creationId xmlns:a16="http://schemas.microsoft.com/office/drawing/2014/main" id="{924CCE2B-9FC4-41A0-9CEA-001F7155DD69}"/>
              </a:ext>
            </a:extLst>
          </p:cNvPr>
          <p:cNvSpPr>
            <a:spLocks noChangeShapeType="1"/>
          </p:cNvSpPr>
          <p:nvPr/>
        </p:nvSpPr>
        <p:spPr bwMode="auto">
          <a:xfrm>
            <a:off x="5625153" y="388461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36">
            <a:extLst>
              <a:ext uri="{FF2B5EF4-FFF2-40B4-BE49-F238E27FC236}">
                <a16:creationId xmlns:a16="http://schemas.microsoft.com/office/drawing/2014/main" id="{4022D3D6-C05A-42BA-A337-BBBE694FA663}"/>
              </a:ext>
            </a:extLst>
          </p:cNvPr>
          <p:cNvSpPr txBox="1">
            <a:spLocks noChangeArrowheads="1"/>
          </p:cNvSpPr>
          <p:nvPr/>
        </p:nvSpPr>
        <p:spPr bwMode="auto">
          <a:xfrm>
            <a:off x="5625153" y="365601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7">
            <a:extLst>
              <a:ext uri="{FF2B5EF4-FFF2-40B4-BE49-F238E27FC236}">
                <a16:creationId xmlns:a16="http://schemas.microsoft.com/office/drawing/2014/main" id="{2C1EF17B-C4C1-478F-8C82-F9F11067D5AF}"/>
              </a:ext>
            </a:extLst>
          </p:cNvPr>
          <p:cNvSpPr>
            <a:spLocks noChangeShapeType="1"/>
          </p:cNvSpPr>
          <p:nvPr/>
        </p:nvSpPr>
        <p:spPr bwMode="auto">
          <a:xfrm>
            <a:off x="5796603" y="2855913"/>
            <a:ext cx="0" cy="7429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38">
            <a:extLst>
              <a:ext uri="{FF2B5EF4-FFF2-40B4-BE49-F238E27FC236}">
                <a16:creationId xmlns:a16="http://schemas.microsoft.com/office/drawing/2014/main" id="{BFD1EEDF-6F33-4C3F-B552-4EE7FBC207FE}"/>
              </a:ext>
            </a:extLst>
          </p:cNvPr>
          <p:cNvSpPr txBox="1">
            <a:spLocks noChangeArrowheads="1"/>
          </p:cNvSpPr>
          <p:nvPr/>
        </p:nvSpPr>
        <p:spPr bwMode="auto">
          <a:xfrm>
            <a:off x="5796603" y="285591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897C924A-C877-4A56-9A1F-346B59B905D1}"/>
              </a:ext>
            </a:extLst>
          </p:cNvPr>
          <p:cNvSpPr txBox="1">
            <a:spLocks noChangeArrowheads="1"/>
          </p:cNvSpPr>
          <p:nvPr/>
        </p:nvSpPr>
        <p:spPr bwMode="auto">
          <a:xfrm>
            <a:off x="7511103" y="4456113"/>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0">
            <a:extLst>
              <a:ext uri="{FF2B5EF4-FFF2-40B4-BE49-F238E27FC236}">
                <a16:creationId xmlns:a16="http://schemas.microsoft.com/office/drawing/2014/main" id="{7E9BF3C0-BEF9-4973-950A-091FD9ABC1C4}"/>
              </a:ext>
            </a:extLst>
          </p:cNvPr>
          <p:cNvSpPr txBox="1">
            <a:spLocks noChangeArrowheads="1"/>
          </p:cNvSpPr>
          <p:nvPr/>
        </p:nvSpPr>
        <p:spPr bwMode="auto">
          <a:xfrm>
            <a:off x="5396553" y="4456113"/>
            <a:ext cx="685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Continental Congress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1">
            <a:extLst>
              <a:ext uri="{FF2B5EF4-FFF2-40B4-BE49-F238E27FC236}">
                <a16:creationId xmlns:a16="http://schemas.microsoft.com/office/drawing/2014/main" id="{E6B67483-658C-494E-85CE-32901AE673F9}"/>
              </a:ext>
            </a:extLst>
          </p:cNvPr>
          <p:cNvSpPr txBox="1">
            <a:spLocks noChangeArrowheads="1"/>
          </p:cNvSpPr>
          <p:nvPr/>
        </p:nvSpPr>
        <p:spPr bwMode="auto">
          <a:xfrm>
            <a:off x="6996753" y="4456113"/>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4E873EB6-94EC-49DC-A589-2CF727D93F8D}"/>
              </a:ext>
            </a:extLst>
          </p:cNvPr>
          <p:cNvSpPr txBox="1">
            <a:spLocks noChangeArrowheads="1"/>
          </p:cNvSpPr>
          <p:nvPr/>
        </p:nvSpPr>
        <p:spPr bwMode="auto">
          <a:xfrm>
            <a:off x="9625653" y="4456113"/>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F0909939-3A40-473C-A1F5-DD265A8393E4}"/>
              </a:ext>
            </a:extLst>
          </p:cNvPr>
          <p:cNvSpPr>
            <a:spLocks noChangeShapeType="1"/>
          </p:cNvSpPr>
          <p:nvPr/>
        </p:nvSpPr>
        <p:spPr bwMode="auto">
          <a:xfrm>
            <a:off x="10825803" y="4227513"/>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44">
            <a:extLst>
              <a:ext uri="{FF2B5EF4-FFF2-40B4-BE49-F238E27FC236}">
                <a16:creationId xmlns:a16="http://schemas.microsoft.com/office/drawing/2014/main" id="{601665F9-423E-4007-B5EC-C432B7B1A9E3}"/>
              </a:ext>
            </a:extLst>
          </p:cNvPr>
          <p:cNvSpPr txBox="1">
            <a:spLocks noChangeArrowheads="1"/>
          </p:cNvSpPr>
          <p:nvPr/>
        </p:nvSpPr>
        <p:spPr bwMode="auto">
          <a:xfrm>
            <a:off x="10425753" y="4227513"/>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5">
            <a:extLst>
              <a:ext uri="{FF2B5EF4-FFF2-40B4-BE49-F238E27FC236}">
                <a16:creationId xmlns:a16="http://schemas.microsoft.com/office/drawing/2014/main" id="{4EC47758-6720-4BDF-B724-92C7529B1BEF}"/>
              </a:ext>
            </a:extLst>
          </p:cNvPr>
          <p:cNvSpPr txBox="1">
            <a:spLocks noChangeArrowheads="1"/>
          </p:cNvSpPr>
          <p:nvPr/>
        </p:nvSpPr>
        <p:spPr bwMode="auto">
          <a:xfrm>
            <a:off x="10882953" y="4227513"/>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8" name="Picture 46">
            <a:extLst>
              <a:ext uri="{FF2B5EF4-FFF2-40B4-BE49-F238E27FC236}">
                <a16:creationId xmlns:a16="http://schemas.microsoft.com/office/drawing/2014/main" id="{3EAFFCE6-FB30-49E9-8AA5-3267D7F66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7253" y="4456113"/>
            <a:ext cx="392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9" name="Picture 47">
            <a:extLst>
              <a:ext uri="{FF2B5EF4-FFF2-40B4-BE49-F238E27FC236}">
                <a16:creationId xmlns:a16="http://schemas.microsoft.com/office/drawing/2014/main" id="{9427F3EB-E935-40CE-B5DA-9793ADA9A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0003" y="4456113"/>
            <a:ext cx="4032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0" name="Line 48">
            <a:extLst>
              <a:ext uri="{FF2B5EF4-FFF2-40B4-BE49-F238E27FC236}">
                <a16:creationId xmlns:a16="http://schemas.microsoft.com/office/drawing/2014/main" id="{4F72BAAB-BE2C-43F3-955C-E87808BF54B6}"/>
              </a:ext>
            </a:extLst>
          </p:cNvPr>
          <p:cNvSpPr>
            <a:spLocks noChangeShapeType="1"/>
          </p:cNvSpPr>
          <p:nvPr/>
        </p:nvSpPr>
        <p:spPr bwMode="auto">
          <a:xfrm>
            <a:off x="4882203" y="388461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49">
            <a:extLst>
              <a:ext uri="{FF2B5EF4-FFF2-40B4-BE49-F238E27FC236}">
                <a16:creationId xmlns:a16="http://schemas.microsoft.com/office/drawing/2014/main" id="{4FAE39D7-A0EE-4AC3-A894-2DA310B4F18E}"/>
              </a:ext>
            </a:extLst>
          </p:cNvPr>
          <p:cNvSpPr>
            <a:spLocks noChangeShapeType="1"/>
          </p:cNvSpPr>
          <p:nvPr/>
        </p:nvSpPr>
        <p:spPr bwMode="auto">
          <a:xfrm>
            <a:off x="4710753" y="3884613"/>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0">
            <a:extLst>
              <a:ext uri="{FF2B5EF4-FFF2-40B4-BE49-F238E27FC236}">
                <a16:creationId xmlns:a16="http://schemas.microsoft.com/office/drawing/2014/main" id="{668F7FD0-29DE-4283-8D5F-83AAC8FC78E1}"/>
              </a:ext>
            </a:extLst>
          </p:cNvPr>
          <p:cNvSpPr txBox="1">
            <a:spLocks noChangeArrowheads="1"/>
          </p:cNvSpPr>
          <p:nvPr/>
        </p:nvSpPr>
        <p:spPr bwMode="auto">
          <a:xfrm>
            <a:off x="4710753" y="365601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1529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1">
            <a:extLst>
              <a:ext uri="{FF2B5EF4-FFF2-40B4-BE49-F238E27FC236}">
                <a16:creationId xmlns:a16="http://schemas.microsoft.com/office/drawing/2014/main" id="{1168B80D-DD09-4C51-8BA4-2C186DA83E58}"/>
              </a:ext>
            </a:extLst>
          </p:cNvPr>
          <p:cNvSpPr>
            <a:spLocks noChangeShapeType="1"/>
          </p:cNvSpPr>
          <p:nvPr/>
        </p:nvSpPr>
        <p:spPr bwMode="auto">
          <a:xfrm>
            <a:off x="4882203" y="2855913"/>
            <a:ext cx="0" cy="7429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2">
            <a:extLst>
              <a:ext uri="{FF2B5EF4-FFF2-40B4-BE49-F238E27FC236}">
                <a16:creationId xmlns:a16="http://schemas.microsoft.com/office/drawing/2014/main" id="{10C7F98D-4CDF-4EC9-98F8-D0842E96BDDC}"/>
              </a:ext>
            </a:extLst>
          </p:cNvPr>
          <p:cNvSpPr txBox="1">
            <a:spLocks noChangeArrowheads="1"/>
          </p:cNvSpPr>
          <p:nvPr/>
        </p:nvSpPr>
        <p:spPr bwMode="auto">
          <a:xfrm>
            <a:off x="4882203" y="285591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490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3">
            <a:extLst>
              <a:ext uri="{FF2B5EF4-FFF2-40B4-BE49-F238E27FC236}">
                <a16:creationId xmlns:a16="http://schemas.microsoft.com/office/drawing/2014/main" id="{FD56C843-8277-4E2B-BEC5-45023BC20A25}"/>
              </a:ext>
            </a:extLst>
          </p:cNvPr>
          <p:cNvSpPr>
            <a:spLocks noChangeShapeType="1"/>
          </p:cNvSpPr>
          <p:nvPr/>
        </p:nvSpPr>
        <p:spPr bwMode="auto">
          <a:xfrm flipH="1">
            <a:off x="9682803" y="3255963"/>
            <a:ext cx="14859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54">
            <a:extLst>
              <a:ext uri="{FF2B5EF4-FFF2-40B4-BE49-F238E27FC236}">
                <a16:creationId xmlns:a16="http://schemas.microsoft.com/office/drawing/2014/main" id="{0F2C305A-1FC5-49A6-8F65-F5E0CEBF610A}"/>
              </a:ext>
            </a:extLst>
          </p:cNvPr>
          <p:cNvSpPr>
            <a:spLocks noChangeShapeType="1"/>
          </p:cNvSpPr>
          <p:nvPr/>
        </p:nvSpPr>
        <p:spPr bwMode="auto">
          <a:xfrm>
            <a:off x="9682803" y="3255963"/>
            <a:ext cx="0" cy="5143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55">
            <a:extLst>
              <a:ext uri="{FF2B5EF4-FFF2-40B4-BE49-F238E27FC236}">
                <a16:creationId xmlns:a16="http://schemas.microsoft.com/office/drawing/2014/main" id="{E70E18C9-FAC2-49EF-B43D-7B9B0C4011A2}"/>
              </a:ext>
            </a:extLst>
          </p:cNvPr>
          <p:cNvSpPr>
            <a:spLocks noChangeShapeType="1"/>
          </p:cNvSpPr>
          <p:nvPr/>
        </p:nvSpPr>
        <p:spPr bwMode="auto">
          <a:xfrm>
            <a:off x="10311453" y="3255963"/>
            <a:ext cx="0" cy="5715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6">
            <a:extLst>
              <a:ext uri="{FF2B5EF4-FFF2-40B4-BE49-F238E27FC236}">
                <a16:creationId xmlns:a16="http://schemas.microsoft.com/office/drawing/2014/main" id="{7B51EEDE-334F-4CD7-8D52-F601B54819F8}"/>
              </a:ext>
            </a:extLst>
          </p:cNvPr>
          <p:cNvSpPr txBox="1">
            <a:spLocks noChangeArrowheads="1"/>
          </p:cNvSpPr>
          <p:nvPr/>
        </p:nvSpPr>
        <p:spPr bwMode="auto">
          <a:xfrm>
            <a:off x="10311453" y="3255963"/>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7">
            <a:extLst>
              <a:ext uri="{FF2B5EF4-FFF2-40B4-BE49-F238E27FC236}">
                <a16:creationId xmlns:a16="http://schemas.microsoft.com/office/drawing/2014/main" id="{DA1CC9A2-C39C-4D06-915E-86931016431A}"/>
              </a:ext>
            </a:extLst>
          </p:cNvPr>
          <p:cNvSpPr txBox="1">
            <a:spLocks noChangeArrowheads="1"/>
          </p:cNvSpPr>
          <p:nvPr/>
        </p:nvSpPr>
        <p:spPr bwMode="auto">
          <a:xfrm>
            <a:off x="4710753" y="4456113"/>
            <a:ext cx="685800" cy="200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Diet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Spires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Protest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Protestants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Catholics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Ferdinand &amp; Charles V</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FF0000"/>
                </a:solidFill>
                <a:effectLst/>
                <a:latin typeface="Arial Narrow" panose="020B0606020202030204" pitchFamily="34" charset="0"/>
              </a:rPr>
              <a:t>Princes protest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0" name="Picture 58" descr="Church-and-State-web[1]">
            <a:extLst>
              <a:ext uri="{FF2B5EF4-FFF2-40B4-BE49-F238E27FC236}">
                <a16:creationId xmlns:a16="http://schemas.microsoft.com/office/drawing/2014/main" id="{14162261-8A7C-4B6F-8919-A6CD516F7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791" y="5937549"/>
            <a:ext cx="54927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1" name="Text Box 59">
            <a:extLst>
              <a:ext uri="{FF2B5EF4-FFF2-40B4-BE49-F238E27FC236}">
                <a16:creationId xmlns:a16="http://schemas.microsoft.com/office/drawing/2014/main" id="{E9E7DE80-282C-42B3-944F-FD114019CDEA}"/>
              </a:ext>
            </a:extLst>
          </p:cNvPr>
          <p:cNvSpPr txBox="1">
            <a:spLocks noChangeArrowheads="1"/>
          </p:cNvSpPr>
          <p:nvPr/>
        </p:nvSpPr>
        <p:spPr bwMode="auto">
          <a:xfrm>
            <a:off x="10882953" y="5027613"/>
            <a:ext cx="6858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Protestants &amp; Trump</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b="1" dirty="0">
              <a:solidFill>
                <a:srgbClr val="000000"/>
              </a:solidFill>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dirty="0">
                <a:ln>
                  <a:noFill/>
                </a:ln>
                <a:solidFill>
                  <a:srgbClr val="FF0000"/>
                </a:solidFill>
                <a:effectLst/>
                <a:latin typeface="Arial Narrow" panose="020B0606020202030204" pitchFamily="34" charset="0"/>
              </a:rPr>
              <a:t>We protest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2" name="Picture 60" descr="Church-and-State-web[1]">
            <a:extLst>
              <a:ext uri="{FF2B5EF4-FFF2-40B4-BE49-F238E27FC236}">
                <a16:creationId xmlns:a16="http://schemas.microsoft.com/office/drawing/2014/main" id="{215BBCAC-703E-4856-82D8-889720E927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8946" y="5433702"/>
            <a:ext cx="54927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4" name="Line 43">
            <a:extLst>
              <a:ext uri="{FF2B5EF4-FFF2-40B4-BE49-F238E27FC236}">
                <a16:creationId xmlns:a16="http://schemas.microsoft.com/office/drawing/2014/main" id="{8DE425AB-1A03-40B8-9076-383578E27601}"/>
              </a:ext>
            </a:extLst>
          </p:cNvPr>
          <p:cNvSpPr>
            <a:spLocks noChangeShapeType="1"/>
          </p:cNvSpPr>
          <p:nvPr/>
        </p:nvSpPr>
        <p:spPr bwMode="auto">
          <a:xfrm>
            <a:off x="5941066" y="1098549"/>
            <a:ext cx="3943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Line 44">
            <a:extLst>
              <a:ext uri="{FF2B5EF4-FFF2-40B4-BE49-F238E27FC236}">
                <a16:creationId xmlns:a16="http://schemas.microsoft.com/office/drawing/2014/main" id="{5BAD88F0-0C7B-4060-AC42-50615548B9E4}"/>
              </a:ext>
            </a:extLst>
          </p:cNvPr>
          <p:cNvSpPr>
            <a:spLocks noChangeShapeType="1"/>
          </p:cNvSpPr>
          <p:nvPr/>
        </p:nvSpPr>
        <p:spPr bwMode="auto">
          <a:xfrm>
            <a:off x="5941066" y="86994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45">
            <a:extLst>
              <a:ext uri="{FF2B5EF4-FFF2-40B4-BE49-F238E27FC236}">
                <a16:creationId xmlns:a16="http://schemas.microsoft.com/office/drawing/2014/main" id="{7B5F5C36-D298-4797-AF01-1E44BB59D512}"/>
              </a:ext>
            </a:extLst>
          </p:cNvPr>
          <p:cNvSpPr>
            <a:spLocks noChangeShapeType="1"/>
          </p:cNvSpPr>
          <p:nvPr/>
        </p:nvSpPr>
        <p:spPr bwMode="auto">
          <a:xfrm>
            <a:off x="8169916" y="86994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Line 46">
            <a:extLst>
              <a:ext uri="{FF2B5EF4-FFF2-40B4-BE49-F238E27FC236}">
                <a16:creationId xmlns:a16="http://schemas.microsoft.com/office/drawing/2014/main" id="{669118F9-60B1-49FF-BE1D-A73054E4DA7A}"/>
              </a:ext>
            </a:extLst>
          </p:cNvPr>
          <p:cNvSpPr>
            <a:spLocks noChangeShapeType="1"/>
          </p:cNvSpPr>
          <p:nvPr/>
        </p:nvSpPr>
        <p:spPr bwMode="auto">
          <a:xfrm>
            <a:off x="5852166" y="869949"/>
            <a:ext cx="177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Line 47">
            <a:extLst>
              <a:ext uri="{FF2B5EF4-FFF2-40B4-BE49-F238E27FC236}">
                <a16:creationId xmlns:a16="http://schemas.microsoft.com/office/drawing/2014/main" id="{87F13A40-E210-4A34-8E09-0B4564626477}"/>
              </a:ext>
            </a:extLst>
          </p:cNvPr>
          <p:cNvSpPr>
            <a:spLocks noChangeShapeType="1"/>
          </p:cNvSpPr>
          <p:nvPr/>
        </p:nvSpPr>
        <p:spPr bwMode="auto">
          <a:xfrm>
            <a:off x="8055616" y="869949"/>
            <a:ext cx="1762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48">
            <a:extLst>
              <a:ext uri="{FF2B5EF4-FFF2-40B4-BE49-F238E27FC236}">
                <a16:creationId xmlns:a16="http://schemas.microsoft.com/office/drawing/2014/main" id="{362A693D-155A-43FA-A6B0-B4A8A728B5DA}"/>
              </a:ext>
            </a:extLst>
          </p:cNvPr>
          <p:cNvSpPr>
            <a:spLocks noChangeShapeType="1"/>
          </p:cNvSpPr>
          <p:nvPr/>
        </p:nvSpPr>
        <p:spPr bwMode="auto">
          <a:xfrm>
            <a:off x="8804916" y="86994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49">
            <a:extLst>
              <a:ext uri="{FF2B5EF4-FFF2-40B4-BE49-F238E27FC236}">
                <a16:creationId xmlns:a16="http://schemas.microsoft.com/office/drawing/2014/main" id="{016CE131-2E26-46CB-8DD8-C05297311891}"/>
              </a:ext>
            </a:extLst>
          </p:cNvPr>
          <p:cNvSpPr>
            <a:spLocks noChangeShapeType="1"/>
          </p:cNvSpPr>
          <p:nvPr/>
        </p:nvSpPr>
        <p:spPr bwMode="auto">
          <a:xfrm>
            <a:off x="8741416" y="869949"/>
            <a:ext cx="1524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Line 50">
            <a:extLst>
              <a:ext uri="{FF2B5EF4-FFF2-40B4-BE49-F238E27FC236}">
                <a16:creationId xmlns:a16="http://schemas.microsoft.com/office/drawing/2014/main" id="{A6E0D70B-8286-45F6-B5F3-397E8FA097E5}"/>
              </a:ext>
            </a:extLst>
          </p:cNvPr>
          <p:cNvSpPr>
            <a:spLocks noChangeShapeType="1"/>
          </p:cNvSpPr>
          <p:nvPr/>
        </p:nvSpPr>
        <p:spPr bwMode="auto">
          <a:xfrm>
            <a:off x="6741166" y="86994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Line 51">
            <a:extLst>
              <a:ext uri="{FF2B5EF4-FFF2-40B4-BE49-F238E27FC236}">
                <a16:creationId xmlns:a16="http://schemas.microsoft.com/office/drawing/2014/main" id="{19D7FBCA-1C59-45CC-9361-2CB4CF925166}"/>
              </a:ext>
            </a:extLst>
          </p:cNvPr>
          <p:cNvSpPr>
            <a:spLocks noChangeShapeType="1"/>
          </p:cNvSpPr>
          <p:nvPr/>
        </p:nvSpPr>
        <p:spPr bwMode="auto">
          <a:xfrm>
            <a:off x="6652266" y="869949"/>
            <a:ext cx="177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52">
            <a:extLst>
              <a:ext uri="{FF2B5EF4-FFF2-40B4-BE49-F238E27FC236}">
                <a16:creationId xmlns:a16="http://schemas.microsoft.com/office/drawing/2014/main" id="{7E15E911-DC88-462E-95C6-6F34318B0D60}"/>
              </a:ext>
            </a:extLst>
          </p:cNvPr>
          <p:cNvSpPr>
            <a:spLocks noChangeShapeType="1"/>
          </p:cNvSpPr>
          <p:nvPr/>
        </p:nvSpPr>
        <p:spPr bwMode="auto">
          <a:xfrm>
            <a:off x="9770116" y="86994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53">
            <a:extLst>
              <a:ext uri="{FF2B5EF4-FFF2-40B4-BE49-F238E27FC236}">
                <a16:creationId xmlns:a16="http://schemas.microsoft.com/office/drawing/2014/main" id="{7FA8DFEE-5ED7-44EF-8F69-DAF90EA1D18C}"/>
              </a:ext>
            </a:extLst>
          </p:cNvPr>
          <p:cNvSpPr>
            <a:spLocks noChangeShapeType="1"/>
          </p:cNvSpPr>
          <p:nvPr/>
        </p:nvSpPr>
        <p:spPr bwMode="auto">
          <a:xfrm>
            <a:off x="9681216" y="869949"/>
            <a:ext cx="177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54">
            <a:extLst>
              <a:ext uri="{FF2B5EF4-FFF2-40B4-BE49-F238E27FC236}">
                <a16:creationId xmlns:a16="http://schemas.microsoft.com/office/drawing/2014/main" id="{F69AE4F1-1FA9-4AA7-BF3D-68707CA807AD}"/>
              </a:ext>
            </a:extLst>
          </p:cNvPr>
          <p:cNvSpPr txBox="1">
            <a:spLocks noChangeArrowheads="1"/>
          </p:cNvSpPr>
          <p:nvPr/>
        </p:nvSpPr>
        <p:spPr bwMode="auto">
          <a:xfrm>
            <a:off x="5769616" y="584199"/>
            <a:ext cx="3429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Text Box 55">
            <a:extLst>
              <a:ext uri="{FF2B5EF4-FFF2-40B4-BE49-F238E27FC236}">
                <a16:creationId xmlns:a16="http://schemas.microsoft.com/office/drawing/2014/main" id="{C005B8EC-4618-4616-ADC2-AC182F6A2E27}"/>
              </a:ext>
            </a:extLst>
          </p:cNvPr>
          <p:cNvSpPr txBox="1">
            <a:spLocks noChangeArrowheads="1"/>
          </p:cNvSpPr>
          <p:nvPr/>
        </p:nvSpPr>
        <p:spPr bwMode="auto">
          <a:xfrm>
            <a:off x="6569716" y="584199"/>
            <a:ext cx="3683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Text Box 56">
            <a:extLst>
              <a:ext uri="{FF2B5EF4-FFF2-40B4-BE49-F238E27FC236}">
                <a16:creationId xmlns:a16="http://schemas.microsoft.com/office/drawing/2014/main" id="{DD1F9E9D-7E2E-425D-AA04-599BE874F178}"/>
              </a:ext>
            </a:extLst>
          </p:cNvPr>
          <p:cNvSpPr txBox="1">
            <a:spLocks noChangeArrowheads="1"/>
          </p:cNvSpPr>
          <p:nvPr/>
        </p:nvSpPr>
        <p:spPr bwMode="auto">
          <a:xfrm>
            <a:off x="7941316" y="365125"/>
            <a:ext cx="368300" cy="495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SL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2019</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48" name="Text Box 57">
            <a:extLst>
              <a:ext uri="{FF2B5EF4-FFF2-40B4-BE49-F238E27FC236}">
                <a16:creationId xmlns:a16="http://schemas.microsoft.com/office/drawing/2014/main" id="{E05AE937-49A0-4D94-A99E-3A203248E716}"/>
              </a:ext>
            </a:extLst>
          </p:cNvPr>
          <p:cNvSpPr txBox="1">
            <a:spLocks noChangeArrowheads="1"/>
          </p:cNvSpPr>
          <p:nvPr/>
        </p:nvSpPr>
        <p:spPr bwMode="auto">
          <a:xfrm>
            <a:off x="8569966" y="584199"/>
            <a:ext cx="5143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Text Box 58">
            <a:extLst>
              <a:ext uri="{FF2B5EF4-FFF2-40B4-BE49-F238E27FC236}">
                <a16:creationId xmlns:a16="http://schemas.microsoft.com/office/drawing/2014/main" id="{0B01072E-8910-4E74-B004-0794296E4E15}"/>
              </a:ext>
            </a:extLst>
          </p:cNvPr>
          <p:cNvSpPr txBox="1">
            <a:spLocks noChangeArrowheads="1"/>
          </p:cNvSpPr>
          <p:nvPr/>
        </p:nvSpPr>
        <p:spPr bwMode="auto">
          <a:xfrm>
            <a:off x="9598666" y="584199"/>
            <a:ext cx="3683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59">
            <a:extLst>
              <a:ext uri="{FF2B5EF4-FFF2-40B4-BE49-F238E27FC236}">
                <a16:creationId xmlns:a16="http://schemas.microsoft.com/office/drawing/2014/main" id="{FBAE4350-FCCC-4212-98B1-47610E23DB79}"/>
              </a:ext>
            </a:extLst>
          </p:cNvPr>
          <p:cNvSpPr txBox="1">
            <a:spLocks noChangeArrowheads="1"/>
          </p:cNvSpPr>
          <p:nvPr/>
        </p:nvSpPr>
        <p:spPr bwMode="auto">
          <a:xfrm>
            <a:off x="8855716" y="869949"/>
            <a:ext cx="114300" cy="228600"/>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Line 61">
            <a:extLst>
              <a:ext uri="{FF2B5EF4-FFF2-40B4-BE49-F238E27FC236}">
                <a16:creationId xmlns:a16="http://schemas.microsoft.com/office/drawing/2014/main" id="{693CA6DA-D8F3-41B7-AEC0-6E2B688CD14A}"/>
              </a:ext>
            </a:extLst>
          </p:cNvPr>
          <p:cNvSpPr>
            <a:spLocks noChangeShapeType="1"/>
          </p:cNvSpPr>
          <p:nvPr/>
        </p:nvSpPr>
        <p:spPr bwMode="auto">
          <a:xfrm>
            <a:off x="6684016" y="2184399"/>
            <a:ext cx="5200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Line 62">
            <a:extLst>
              <a:ext uri="{FF2B5EF4-FFF2-40B4-BE49-F238E27FC236}">
                <a16:creationId xmlns:a16="http://schemas.microsoft.com/office/drawing/2014/main" id="{4C70D407-3CF7-4561-BA91-E93A9F6469FE}"/>
              </a:ext>
            </a:extLst>
          </p:cNvPr>
          <p:cNvSpPr>
            <a:spLocks noChangeShapeType="1"/>
          </p:cNvSpPr>
          <p:nvPr/>
        </p:nvSpPr>
        <p:spPr bwMode="auto">
          <a:xfrm>
            <a:off x="6741166" y="195579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Line 63">
            <a:extLst>
              <a:ext uri="{FF2B5EF4-FFF2-40B4-BE49-F238E27FC236}">
                <a16:creationId xmlns:a16="http://schemas.microsoft.com/office/drawing/2014/main" id="{AA61D060-715A-4265-AB54-3EAF046FC835}"/>
              </a:ext>
            </a:extLst>
          </p:cNvPr>
          <p:cNvSpPr>
            <a:spLocks noChangeShapeType="1"/>
          </p:cNvSpPr>
          <p:nvPr/>
        </p:nvSpPr>
        <p:spPr bwMode="auto">
          <a:xfrm>
            <a:off x="8169916" y="195579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Line 64">
            <a:extLst>
              <a:ext uri="{FF2B5EF4-FFF2-40B4-BE49-F238E27FC236}">
                <a16:creationId xmlns:a16="http://schemas.microsoft.com/office/drawing/2014/main" id="{3DAD75F4-2B63-4E17-8138-00AF5ACCD289}"/>
              </a:ext>
            </a:extLst>
          </p:cNvPr>
          <p:cNvSpPr>
            <a:spLocks noChangeShapeType="1"/>
          </p:cNvSpPr>
          <p:nvPr/>
        </p:nvSpPr>
        <p:spPr bwMode="auto">
          <a:xfrm>
            <a:off x="6652266" y="1955799"/>
            <a:ext cx="177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5" name="Line 65">
            <a:extLst>
              <a:ext uri="{FF2B5EF4-FFF2-40B4-BE49-F238E27FC236}">
                <a16:creationId xmlns:a16="http://schemas.microsoft.com/office/drawing/2014/main" id="{6B297042-F95D-42E3-B003-791EF09451BD}"/>
              </a:ext>
            </a:extLst>
          </p:cNvPr>
          <p:cNvSpPr>
            <a:spLocks noChangeShapeType="1"/>
          </p:cNvSpPr>
          <p:nvPr/>
        </p:nvSpPr>
        <p:spPr bwMode="auto">
          <a:xfrm>
            <a:off x="8055616" y="1955799"/>
            <a:ext cx="176212"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Line 66">
            <a:extLst>
              <a:ext uri="{FF2B5EF4-FFF2-40B4-BE49-F238E27FC236}">
                <a16:creationId xmlns:a16="http://schemas.microsoft.com/office/drawing/2014/main" id="{065FD533-4985-44E4-8AF2-9D774F2F891F}"/>
              </a:ext>
            </a:extLst>
          </p:cNvPr>
          <p:cNvSpPr>
            <a:spLocks noChangeShapeType="1"/>
          </p:cNvSpPr>
          <p:nvPr/>
        </p:nvSpPr>
        <p:spPr bwMode="auto">
          <a:xfrm>
            <a:off x="8804916" y="195579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7" name="Line 67">
            <a:extLst>
              <a:ext uri="{FF2B5EF4-FFF2-40B4-BE49-F238E27FC236}">
                <a16:creationId xmlns:a16="http://schemas.microsoft.com/office/drawing/2014/main" id="{3E22B623-37F1-4C45-961B-6B7FF94F8A03}"/>
              </a:ext>
            </a:extLst>
          </p:cNvPr>
          <p:cNvSpPr>
            <a:spLocks noChangeShapeType="1"/>
          </p:cNvSpPr>
          <p:nvPr/>
        </p:nvSpPr>
        <p:spPr bwMode="auto">
          <a:xfrm>
            <a:off x="8741416" y="1955799"/>
            <a:ext cx="1524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Line 68">
            <a:extLst>
              <a:ext uri="{FF2B5EF4-FFF2-40B4-BE49-F238E27FC236}">
                <a16:creationId xmlns:a16="http://schemas.microsoft.com/office/drawing/2014/main" id="{DCE43CBD-42A3-4DBB-9DEC-01CB952FD402}"/>
              </a:ext>
            </a:extLst>
          </p:cNvPr>
          <p:cNvSpPr>
            <a:spLocks noChangeShapeType="1"/>
          </p:cNvSpPr>
          <p:nvPr/>
        </p:nvSpPr>
        <p:spPr bwMode="auto">
          <a:xfrm>
            <a:off x="9770116" y="195579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Line 69">
            <a:extLst>
              <a:ext uri="{FF2B5EF4-FFF2-40B4-BE49-F238E27FC236}">
                <a16:creationId xmlns:a16="http://schemas.microsoft.com/office/drawing/2014/main" id="{4D7D82E9-39E5-4D66-ADBD-FE4796B36182}"/>
              </a:ext>
            </a:extLst>
          </p:cNvPr>
          <p:cNvSpPr>
            <a:spLocks noChangeShapeType="1"/>
          </p:cNvSpPr>
          <p:nvPr/>
        </p:nvSpPr>
        <p:spPr bwMode="auto">
          <a:xfrm>
            <a:off x="9681216" y="1955799"/>
            <a:ext cx="177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0" name="Text Box 70">
            <a:extLst>
              <a:ext uri="{FF2B5EF4-FFF2-40B4-BE49-F238E27FC236}">
                <a16:creationId xmlns:a16="http://schemas.microsoft.com/office/drawing/2014/main" id="{922C845B-76E3-4112-A321-6BA838CBC7A4}"/>
              </a:ext>
            </a:extLst>
          </p:cNvPr>
          <p:cNvSpPr txBox="1">
            <a:spLocks noChangeArrowheads="1"/>
          </p:cNvSpPr>
          <p:nvPr/>
        </p:nvSpPr>
        <p:spPr bwMode="auto">
          <a:xfrm>
            <a:off x="6512566" y="1670049"/>
            <a:ext cx="461962"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71">
            <a:extLst>
              <a:ext uri="{FF2B5EF4-FFF2-40B4-BE49-F238E27FC236}">
                <a16:creationId xmlns:a16="http://schemas.microsoft.com/office/drawing/2014/main" id="{323ACD27-815E-4981-BA63-B556B5752A36}"/>
              </a:ext>
            </a:extLst>
          </p:cNvPr>
          <p:cNvSpPr txBox="1">
            <a:spLocks noChangeArrowheads="1"/>
          </p:cNvSpPr>
          <p:nvPr/>
        </p:nvSpPr>
        <p:spPr bwMode="auto">
          <a:xfrm>
            <a:off x="7941316" y="1670049"/>
            <a:ext cx="3683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Text Box 72">
            <a:extLst>
              <a:ext uri="{FF2B5EF4-FFF2-40B4-BE49-F238E27FC236}">
                <a16:creationId xmlns:a16="http://schemas.microsoft.com/office/drawing/2014/main" id="{6DD808D2-F4FA-4A6F-82FD-59C8E7939DC3}"/>
              </a:ext>
            </a:extLst>
          </p:cNvPr>
          <p:cNvSpPr txBox="1">
            <a:spLocks noChangeArrowheads="1"/>
          </p:cNvSpPr>
          <p:nvPr/>
        </p:nvSpPr>
        <p:spPr bwMode="auto">
          <a:xfrm>
            <a:off x="8512816" y="1670049"/>
            <a:ext cx="5143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Text Box 73">
            <a:extLst>
              <a:ext uri="{FF2B5EF4-FFF2-40B4-BE49-F238E27FC236}">
                <a16:creationId xmlns:a16="http://schemas.microsoft.com/office/drawing/2014/main" id="{35A1EF33-82B7-4501-AE85-204054F5D5BF}"/>
              </a:ext>
            </a:extLst>
          </p:cNvPr>
          <p:cNvSpPr txBox="1">
            <a:spLocks noChangeArrowheads="1"/>
          </p:cNvSpPr>
          <p:nvPr/>
        </p:nvSpPr>
        <p:spPr bwMode="auto">
          <a:xfrm>
            <a:off x="9598666" y="1670049"/>
            <a:ext cx="3683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74">
            <a:extLst>
              <a:ext uri="{FF2B5EF4-FFF2-40B4-BE49-F238E27FC236}">
                <a16:creationId xmlns:a16="http://schemas.microsoft.com/office/drawing/2014/main" id="{A92A5B28-AEA9-4368-A4C2-A583C4ECE7C5}"/>
              </a:ext>
            </a:extLst>
          </p:cNvPr>
          <p:cNvSpPr txBox="1">
            <a:spLocks noChangeArrowheads="1"/>
          </p:cNvSpPr>
          <p:nvPr/>
        </p:nvSpPr>
        <p:spPr bwMode="auto">
          <a:xfrm>
            <a:off x="9827266" y="1955799"/>
            <a:ext cx="114300" cy="228600"/>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Line 75">
            <a:extLst>
              <a:ext uri="{FF2B5EF4-FFF2-40B4-BE49-F238E27FC236}">
                <a16:creationId xmlns:a16="http://schemas.microsoft.com/office/drawing/2014/main" id="{31E9E5AD-71E9-4030-A5B2-84498334BA29}"/>
              </a:ext>
            </a:extLst>
          </p:cNvPr>
          <p:cNvSpPr>
            <a:spLocks noChangeShapeType="1"/>
          </p:cNvSpPr>
          <p:nvPr/>
        </p:nvSpPr>
        <p:spPr bwMode="auto">
          <a:xfrm>
            <a:off x="11084566" y="195579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Line 76">
            <a:extLst>
              <a:ext uri="{FF2B5EF4-FFF2-40B4-BE49-F238E27FC236}">
                <a16:creationId xmlns:a16="http://schemas.microsoft.com/office/drawing/2014/main" id="{F779F4D1-F94B-4D11-BED1-22A7B931FFA0}"/>
              </a:ext>
            </a:extLst>
          </p:cNvPr>
          <p:cNvSpPr>
            <a:spLocks noChangeShapeType="1"/>
          </p:cNvSpPr>
          <p:nvPr/>
        </p:nvSpPr>
        <p:spPr bwMode="auto">
          <a:xfrm>
            <a:off x="10995666" y="1955799"/>
            <a:ext cx="177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77">
            <a:extLst>
              <a:ext uri="{FF2B5EF4-FFF2-40B4-BE49-F238E27FC236}">
                <a16:creationId xmlns:a16="http://schemas.microsoft.com/office/drawing/2014/main" id="{8520A63F-2FAD-4B5E-91EF-5A4B4493D683}"/>
              </a:ext>
            </a:extLst>
          </p:cNvPr>
          <p:cNvSpPr txBox="1">
            <a:spLocks noChangeArrowheads="1"/>
          </p:cNvSpPr>
          <p:nvPr/>
        </p:nvSpPr>
        <p:spPr bwMode="auto">
          <a:xfrm>
            <a:off x="10913116" y="1670049"/>
            <a:ext cx="3683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Text Box 78">
            <a:extLst>
              <a:ext uri="{FF2B5EF4-FFF2-40B4-BE49-F238E27FC236}">
                <a16:creationId xmlns:a16="http://schemas.microsoft.com/office/drawing/2014/main" id="{F05E1277-954C-4786-92AB-771F39106729}"/>
              </a:ext>
            </a:extLst>
          </p:cNvPr>
          <p:cNvSpPr txBox="1">
            <a:spLocks noChangeArrowheads="1"/>
          </p:cNvSpPr>
          <p:nvPr/>
        </p:nvSpPr>
        <p:spPr bwMode="auto">
          <a:xfrm>
            <a:off x="7141216" y="2241549"/>
            <a:ext cx="5397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Plough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79">
            <a:extLst>
              <a:ext uri="{FF2B5EF4-FFF2-40B4-BE49-F238E27FC236}">
                <a16:creationId xmlns:a16="http://schemas.microsoft.com/office/drawing/2014/main" id="{F852BE16-FC31-4D30-B879-E6886875DC29}"/>
              </a:ext>
            </a:extLst>
          </p:cNvPr>
          <p:cNvSpPr txBox="1">
            <a:spLocks noChangeArrowheads="1"/>
          </p:cNvSpPr>
          <p:nvPr/>
        </p:nvSpPr>
        <p:spPr bwMode="auto">
          <a:xfrm>
            <a:off x="8169916" y="2241549"/>
            <a:ext cx="5397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80">
            <a:extLst>
              <a:ext uri="{FF2B5EF4-FFF2-40B4-BE49-F238E27FC236}">
                <a16:creationId xmlns:a16="http://schemas.microsoft.com/office/drawing/2014/main" id="{E0FC0FEA-6D60-4F7B-8370-D0BB67FCC1E4}"/>
              </a:ext>
            </a:extLst>
          </p:cNvPr>
          <p:cNvSpPr txBox="1">
            <a:spLocks noChangeArrowheads="1"/>
          </p:cNvSpPr>
          <p:nvPr/>
        </p:nvSpPr>
        <p:spPr bwMode="auto">
          <a:xfrm>
            <a:off x="9027166" y="2241549"/>
            <a:ext cx="5397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Text Box 81">
            <a:extLst>
              <a:ext uri="{FF2B5EF4-FFF2-40B4-BE49-F238E27FC236}">
                <a16:creationId xmlns:a16="http://schemas.microsoft.com/office/drawing/2014/main" id="{8EE0D991-7261-434D-9A40-4BE9938A0FE9}"/>
              </a:ext>
            </a:extLst>
          </p:cNvPr>
          <p:cNvSpPr txBox="1">
            <a:spLocks noChangeArrowheads="1"/>
          </p:cNvSpPr>
          <p:nvPr/>
        </p:nvSpPr>
        <p:spPr bwMode="auto">
          <a:xfrm>
            <a:off x="10259066" y="1927224"/>
            <a:ext cx="5397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72" name="AutoShape 91">
            <a:extLst>
              <a:ext uri="{FF2B5EF4-FFF2-40B4-BE49-F238E27FC236}">
                <a16:creationId xmlns:a16="http://schemas.microsoft.com/office/drawing/2014/main" id="{C4340AAF-DF25-4669-9653-1415BF85C454}"/>
              </a:ext>
            </a:extLst>
          </p:cNvPr>
          <p:cNvCxnSpPr>
            <a:cxnSpLocks noChangeShapeType="1"/>
          </p:cNvCxnSpPr>
          <p:nvPr/>
        </p:nvCxnSpPr>
        <p:spPr bwMode="auto">
          <a:xfrm>
            <a:off x="7169791" y="1955799"/>
            <a:ext cx="0" cy="24765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73" name="AutoShape 92">
            <a:extLst>
              <a:ext uri="{FF2B5EF4-FFF2-40B4-BE49-F238E27FC236}">
                <a16:creationId xmlns:a16="http://schemas.microsoft.com/office/drawing/2014/main" id="{31941E1C-F4F0-4C44-9C99-0B3CA251B4B9}"/>
              </a:ext>
            </a:extLst>
          </p:cNvPr>
          <p:cNvCxnSpPr>
            <a:cxnSpLocks noChangeShapeType="1"/>
          </p:cNvCxnSpPr>
          <p:nvPr/>
        </p:nvCxnSpPr>
        <p:spPr bwMode="auto">
          <a:xfrm>
            <a:off x="7074541" y="1965324"/>
            <a:ext cx="190500" cy="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4" name="Text Box 93">
            <a:extLst>
              <a:ext uri="{FF2B5EF4-FFF2-40B4-BE49-F238E27FC236}">
                <a16:creationId xmlns:a16="http://schemas.microsoft.com/office/drawing/2014/main" id="{91DADC33-5E3B-4376-83B7-48FCBEDCD45E}"/>
              </a:ext>
            </a:extLst>
          </p:cNvPr>
          <p:cNvSpPr txBox="1">
            <a:spLocks noChangeArrowheads="1"/>
          </p:cNvSpPr>
          <p:nvPr/>
        </p:nvSpPr>
        <p:spPr bwMode="auto">
          <a:xfrm>
            <a:off x="6985641" y="1508124"/>
            <a:ext cx="3683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IK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75" name="AutoShape 94">
            <a:extLst>
              <a:ext uri="{FF2B5EF4-FFF2-40B4-BE49-F238E27FC236}">
                <a16:creationId xmlns:a16="http://schemas.microsoft.com/office/drawing/2014/main" id="{399C9480-A3F6-4993-8252-5F7D56F474B7}"/>
              </a:ext>
            </a:extLst>
          </p:cNvPr>
          <p:cNvCxnSpPr>
            <a:cxnSpLocks noChangeShapeType="1"/>
          </p:cNvCxnSpPr>
          <p:nvPr/>
        </p:nvCxnSpPr>
        <p:spPr bwMode="auto">
          <a:xfrm>
            <a:off x="7611116" y="1955799"/>
            <a:ext cx="0" cy="24765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76" name="AutoShape 95">
            <a:extLst>
              <a:ext uri="{FF2B5EF4-FFF2-40B4-BE49-F238E27FC236}">
                <a16:creationId xmlns:a16="http://schemas.microsoft.com/office/drawing/2014/main" id="{7A70BDDA-9131-4E12-970D-947CE8269652}"/>
              </a:ext>
            </a:extLst>
          </p:cNvPr>
          <p:cNvCxnSpPr>
            <a:cxnSpLocks noChangeShapeType="1"/>
          </p:cNvCxnSpPr>
          <p:nvPr/>
        </p:nvCxnSpPr>
        <p:spPr bwMode="auto">
          <a:xfrm>
            <a:off x="7515866" y="1965324"/>
            <a:ext cx="190500" cy="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7" name="Text Box 96">
            <a:extLst>
              <a:ext uri="{FF2B5EF4-FFF2-40B4-BE49-F238E27FC236}">
                <a16:creationId xmlns:a16="http://schemas.microsoft.com/office/drawing/2014/main" id="{C4FFC0EB-73B5-4299-B3BA-344E6DD29641}"/>
              </a:ext>
            </a:extLst>
          </p:cNvPr>
          <p:cNvSpPr txBox="1">
            <a:spLocks noChangeArrowheads="1"/>
          </p:cNvSpPr>
          <p:nvPr/>
        </p:nvSpPr>
        <p:spPr bwMode="auto">
          <a:xfrm>
            <a:off x="7426966" y="1450974"/>
            <a:ext cx="3683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Form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78" name="AutoShape 104">
            <a:extLst>
              <a:ext uri="{FF2B5EF4-FFF2-40B4-BE49-F238E27FC236}">
                <a16:creationId xmlns:a16="http://schemas.microsoft.com/office/drawing/2014/main" id="{E04C262F-6A14-4E1A-9DCA-41849A4C77CE}"/>
              </a:ext>
            </a:extLst>
          </p:cNvPr>
          <p:cNvCxnSpPr>
            <a:cxnSpLocks noChangeShapeType="1"/>
          </p:cNvCxnSpPr>
          <p:nvPr/>
        </p:nvCxnSpPr>
        <p:spPr bwMode="auto">
          <a:xfrm>
            <a:off x="6153791" y="850899"/>
            <a:ext cx="0" cy="24765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79" name="AutoShape 105">
            <a:extLst>
              <a:ext uri="{FF2B5EF4-FFF2-40B4-BE49-F238E27FC236}">
                <a16:creationId xmlns:a16="http://schemas.microsoft.com/office/drawing/2014/main" id="{1D6F4B37-DADC-4CA9-A5C4-598C919E28E6}"/>
              </a:ext>
            </a:extLst>
          </p:cNvPr>
          <p:cNvCxnSpPr>
            <a:cxnSpLocks noChangeShapeType="1"/>
          </p:cNvCxnSpPr>
          <p:nvPr/>
        </p:nvCxnSpPr>
        <p:spPr bwMode="auto">
          <a:xfrm>
            <a:off x="6058541" y="860424"/>
            <a:ext cx="190500" cy="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0" name="AutoShape 106">
            <a:extLst>
              <a:ext uri="{FF2B5EF4-FFF2-40B4-BE49-F238E27FC236}">
                <a16:creationId xmlns:a16="http://schemas.microsoft.com/office/drawing/2014/main" id="{E6C36326-9B7B-4FF8-929B-B4689A974077}"/>
              </a:ext>
            </a:extLst>
          </p:cNvPr>
          <p:cNvCxnSpPr>
            <a:cxnSpLocks noChangeShapeType="1"/>
          </p:cNvCxnSpPr>
          <p:nvPr/>
        </p:nvCxnSpPr>
        <p:spPr bwMode="auto">
          <a:xfrm>
            <a:off x="6403028" y="850899"/>
            <a:ext cx="0" cy="24765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1" name="AutoShape 107">
            <a:extLst>
              <a:ext uri="{FF2B5EF4-FFF2-40B4-BE49-F238E27FC236}">
                <a16:creationId xmlns:a16="http://schemas.microsoft.com/office/drawing/2014/main" id="{71FB6AC9-1FA7-4473-AD6E-D335C9B6BD70}"/>
              </a:ext>
            </a:extLst>
          </p:cNvPr>
          <p:cNvCxnSpPr>
            <a:cxnSpLocks noChangeShapeType="1"/>
          </p:cNvCxnSpPr>
          <p:nvPr/>
        </p:nvCxnSpPr>
        <p:spPr bwMode="auto">
          <a:xfrm>
            <a:off x="6318891" y="850899"/>
            <a:ext cx="190500" cy="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2" name="Text Box 108">
            <a:extLst>
              <a:ext uri="{FF2B5EF4-FFF2-40B4-BE49-F238E27FC236}">
                <a16:creationId xmlns:a16="http://schemas.microsoft.com/office/drawing/2014/main" id="{C8C8F478-3C3B-4CA4-B9E8-B2E1717B6420}"/>
              </a:ext>
            </a:extLst>
          </p:cNvPr>
          <p:cNvSpPr txBox="1">
            <a:spLocks noChangeArrowheads="1"/>
          </p:cNvSpPr>
          <p:nvPr/>
        </p:nvSpPr>
        <p:spPr bwMode="auto">
          <a:xfrm>
            <a:off x="6226816" y="469899"/>
            <a:ext cx="368300"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2012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Line 109">
            <a:extLst>
              <a:ext uri="{FF2B5EF4-FFF2-40B4-BE49-F238E27FC236}">
                <a16:creationId xmlns:a16="http://schemas.microsoft.com/office/drawing/2014/main" id="{FD6E91C6-58FE-4F75-8C1A-D30A9BD98D3C}"/>
              </a:ext>
            </a:extLst>
          </p:cNvPr>
          <p:cNvSpPr>
            <a:spLocks noChangeShapeType="1"/>
          </p:cNvSpPr>
          <p:nvPr/>
        </p:nvSpPr>
        <p:spPr bwMode="auto">
          <a:xfrm flipV="1">
            <a:off x="5936303" y="936624"/>
            <a:ext cx="571500" cy="1143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84" name="AutoShape 110">
            <a:extLst>
              <a:ext uri="{FF2B5EF4-FFF2-40B4-BE49-F238E27FC236}">
                <a16:creationId xmlns:a16="http://schemas.microsoft.com/office/drawing/2014/main" id="{8A4F2947-EE93-4B26-B07E-0E36CBFAA569}"/>
              </a:ext>
            </a:extLst>
          </p:cNvPr>
          <p:cNvCxnSpPr>
            <a:cxnSpLocks noChangeShapeType="1"/>
          </p:cNvCxnSpPr>
          <p:nvPr/>
        </p:nvCxnSpPr>
        <p:spPr bwMode="auto">
          <a:xfrm>
            <a:off x="8350891" y="860424"/>
            <a:ext cx="0" cy="24765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5" name="AutoShape 111">
            <a:extLst>
              <a:ext uri="{FF2B5EF4-FFF2-40B4-BE49-F238E27FC236}">
                <a16:creationId xmlns:a16="http://schemas.microsoft.com/office/drawing/2014/main" id="{DEA9E1DE-6BAF-48B3-9D7F-C6BF12039501}"/>
              </a:ext>
            </a:extLst>
          </p:cNvPr>
          <p:cNvCxnSpPr>
            <a:cxnSpLocks noChangeShapeType="1"/>
          </p:cNvCxnSpPr>
          <p:nvPr/>
        </p:nvCxnSpPr>
        <p:spPr bwMode="auto">
          <a:xfrm>
            <a:off x="8255641" y="869949"/>
            <a:ext cx="190500" cy="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6" name="AutoShape 112">
            <a:extLst>
              <a:ext uri="{FF2B5EF4-FFF2-40B4-BE49-F238E27FC236}">
                <a16:creationId xmlns:a16="http://schemas.microsoft.com/office/drawing/2014/main" id="{EE8ABC20-D27E-4DBF-8491-ECE78DA56A20}"/>
              </a:ext>
            </a:extLst>
          </p:cNvPr>
          <p:cNvCxnSpPr>
            <a:cxnSpLocks noChangeShapeType="1"/>
          </p:cNvCxnSpPr>
          <p:nvPr/>
        </p:nvCxnSpPr>
        <p:spPr bwMode="auto">
          <a:xfrm>
            <a:off x="8608066" y="860424"/>
            <a:ext cx="0" cy="24765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7" name="AutoShape 113">
            <a:extLst>
              <a:ext uri="{FF2B5EF4-FFF2-40B4-BE49-F238E27FC236}">
                <a16:creationId xmlns:a16="http://schemas.microsoft.com/office/drawing/2014/main" id="{5B64DF16-63D5-4CC8-AD44-0D6153B45DDE}"/>
              </a:ext>
            </a:extLst>
          </p:cNvPr>
          <p:cNvCxnSpPr>
            <a:cxnSpLocks noChangeShapeType="1"/>
          </p:cNvCxnSpPr>
          <p:nvPr/>
        </p:nvCxnSpPr>
        <p:spPr bwMode="auto">
          <a:xfrm>
            <a:off x="8512816" y="869949"/>
            <a:ext cx="190500" cy="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8" name="AutoShape 118">
            <a:extLst>
              <a:ext uri="{FF2B5EF4-FFF2-40B4-BE49-F238E27FC236}">
                <a16:creationId xmlns:a16="http://schemas.microsoft.com/office/drawing/2014/main" id="{526BE180-7CA7-4965-B1EA-E58ED97C974F}"/>
              </a:ext>
            </a:extLst>
          </p:cNvPr>
          <p:cNvCxnSpPr>
            <a:cxnSpLocks noChangeShapeType="1"/>
          </p:cNvCxnSpPr>
          <p:nvPr/>
        </p:nvCxnSpPr>
        <p:spPr bwMode="auto">
          <a:xfrm>
            <a:off x="7185666" y="831849"/>
            <a:ext cx="0" cy="24765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9" name="AutoShape 119">
            <a:extLst>
              <a:ext uri="{FF2B5EF4-FFF2-40B4-BE49-F238E27FC236}">
                <a16:creationId xmlns:a16="http://schemas.microsoft.com/office/drawing/2014/main" id="{50161005-780A-4E39-B7E8-19695F6A0DC3}"/>
              </a:ext>
            </a:extLst>
          </p:cNvPr>
          <p:cNvCxnSpPr>
            <a:cxnSpLocks noChangeShapeType="1"/>
          </p:cNvCxnSpPr>
          <p:nvPr/>
        </p:nvCxnSpPr>
        <p:spPr bwMode="auto">
          <a:xfrm>
            <a:off x="7090416" y="841374"/>
            <a:ext cx="190500" cy="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0" name="AutoShape 120">
            <a:extLst>
              <a:ext uri="{FF2B5EF4-FFF2-40B4-BE49-F238E27FC236}">
                <a16:creationId xmlns:a16="http://schemas.microsoft.com/office/drawing/2014/main" id="{F886C985-591C-4E53-BCDE-42F46C79347B}"/>
              </a:ext>
            </a:extLst>
          </p:cNvPr>
          <p:cNvCxnSpPr>
            <a:cxnSpLocks noChangeShapeType="1"/>
          </p:cNvCxnSpPr>
          <p:nvPr/>
        </p:nvCxnSpPr>
        <p:spPr bwMode="auto">
          <a:xfrm>
            <a:off x="7646041" y="831849"/>
            <a:ext cx="0" cy="24765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1" name="AutoShape 121">
            <a:extLst>
              <a:ext uri="{FF2B5EF4-FFF2-40B4-BE49-F238E27FC236}">
                <a16:creationId xmlns:a16="http://schemas.microsoft.com/office/drawing/2014/main" id="{1DCF345D-2BF7-43C0-88D2-A7285CDC9D4F}"/>
              </a:ext>
            </a:extLst>
          </p:cNvPr>
          <p:cNvCxnSpPr>
            <a:cxnSpLocks noChangeShapeType="1"/>
          </p:cNvCxnSpPr>
          <p:nvPr/>
        </p:nvCxnSpPr>
        <p:spPr bwMode="auto">
          <a:xfrm>
            <a:off x="7550791" y="841374"/>
            <a:ext cx="190500" cy="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2" name="AutoShape 122">
            <a:extLst>
              <a:ext uri="{FF2B5EF4-FFF2-40B4-BE49-F238E27FC236}">
                <a16:creationId xmlns:a16="http://schemas.microsoft.com/office/drawing/2014/main" id="{C3A9251F-E62B-420C-B5D9-5890593D3203}"/>
              </a:ext>
            </a:extLst>
          </p:cNvPr>
          <p:cNvCxnSpPr>
            <a:cxnSpLocks noChangeShapeType="1"/>
          </p:cNvCxnSpPr>
          <p:nvPr/>
        </p:nvCxnSpPr>
        <p:spPr bwMode="auto">
          <a:xfrm>
            <a:off x="9125591" y="1955799"/>
            <a:ext cx="0" cy="24765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3" name="AutoShape 123">
            <a:extLst>
              <a:ext uri="{FF2B5EF4-FFF2-40B4-BE49-F238E27FC236}">
                <a16:creationId xmlns:a16="http://schemas.microsoft.com/office/drawing/2014/main" id="{AF17CC71-310B-43C2-9CE8-9F69DD406C6F}"/>
              </a:ext>
            </a:extLst>
          </p:cNvPr>
          <p:cNvCxnSpPr>
            <a:cxnSpLocks noChangeShapeType="1"/>
          </p:cNvCxnSpPr>
          <p:nvPr/>
        </p:nvCxnSpPr>
        <p:spPr bwMode="auto">
          <a:xfrm>
            <a:off x="9030341" y="1965324"/>
            <a:ext cx="190500" cy="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4" name="Text Box 124">
            <a:extLst>
              <a:ext uri="{FF2B5EF4-FFF2-40B4-BE49-F238E27FC236}">
                <a16:creationId xmlns:a16="http://schemas.microsoft.com/office/drawing/2014/main" id="{2CA952C9-5FB7-41F2-B38D-A180FBAD86E7}"/>
              </a:ext>
            </a:extLst>
          </p:cNvPr>
          <p:cNvSpPr txBox="1">
            <a:spLocks noChangeArrowheads="1"/>
          </p:cNvSpPr>
          <p:nvPr/>
        </p:nvSpPr>
        <p:spPr bwMode="auto">
          <a:xfrm>
            <a:off x="9004941" y="1736724"/>
            <a:ext cx="2413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FF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96" name="AutoShape 127">
            <a:extLst>
              <a:ext uri="{FF2B5EF4-FFF2-40B4-BE49-F238E27FC236}">
                <a16:creationId xmlns:a16="http://schemas.microsoft.com/office/drawing/2014/main" id="{B41C9264-6C7D-4B8A-A0A5-D865861D5748}"/>
              </a:ext>
            </a:extLst>
          </p:cNvPr>
          <p:cNvCxnSpPr>
            <a:cxnSpLocks noChangeShapeType="1"/>
          </p:cNvCxnSpPr>
          <p:nvPr/>
        </p:nvCxnSpPr>
        <p:spPr bwMode="auto">
          <a:xfrm>
            <a:off x="9419278" y="1946274"/>
            <a:ext cx="0" cy="24765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7" name="AutoShape 128">
            <a:extLst>
              <a:ext uri="{FF2B5EF4-FFF2-40B4-BE49-F238E27FC236}">
                <a16:creationId xmlns:a16="http://schemas.microsoft.com/office/drawing/2014/main" id="{9D8EE310-7B9D-4C15-82AF-5B0F59E714B1}"/>
              </a:ext>
            </a:extLst>
          </p:cNvPr>
          <p:cNvCxnSpPr>
            <a:cxnSpLocks noChangeShapeType="1"/>
          </p:cNvCxnSpPr>
          <p:nvPr/>
        </p:nvCxnSpPr>
        <p:spPr bwMode="auto">
          <a:xfrm>
            <a:off x="9324028" y="1955799"/>
            <a:ext cx="190500" cy="0"/>
          </a:xfrm>
          <a:prstGeom prst="straightConnector1">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0" name="Text Box 132">
            <a:extLst>
              <a:ext uri="{FF2B5EF4-FFF2-40B4-BE49-F238E27FC236}">
                <a16:creationId xmlns:a16="http://schemas.microsoft.com/office/drawing/2014/main" id="{C58D7369-CA09-46C5-8BAE-CC7B6A7028E5}"/>
              </a:ext>
            </a:extLst>
          </p:cNvPr>
          <p:cNvSpPr txBox="1">
            <a:spLocks noChangeArrowheads="1"/>
          </p:cNvSpPr>
          <p:nvPr/>
        </p:nvSpPr>
        <p:spPr bwMode="auto">
          <a:xfrm>
            <a:off x="9198616" y="755649"/>
            <a:ext cx="285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FF0000"/>
                </a:solidFill>
                <a:effectLst/>
                <a:latin typeface="Arial Narrow" panose="020B0606020202030204" pitchFamily="34" charset="0"/>
              </a:rPr>
              <a:t>BO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1" name="Text Box 133">
            <a:extLst>
              <a:ext uri="{FF2B5EF4-FFF2-40B4-BE49-F238E27FC236}">
                <a16:creationId xmlns:a16="http://schemas.microsoft.com/office/drawing/2014/main" id="{2B8EE1AB-4870-420D-B68B-CC64588910E3}"/>
              </a:ext>
            </a:extLst>
          </p:cNvPr>
          <p:cNvSpPr txBox="1">
            <a:spLocks noChangeArrowheads="1"/>
          </p:cNvSpPr>
          <p:nvPr/>
        </p:nvSpPr>
        <p:spPr bwMode="auto">
          <a:xfrm>
            <a:off x="10341616" y="1670049"/>
            <a:ext cx="285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FF0000"/>
                </a:solidFill>
                <a:effectLst/>
                <a:latin typeface="Arial Narrow" panose="020B0606020202030204" pitchFamily="34" charset="0"/>
              </a:rPr>
              <a:t>BO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2" name="TextBox 201">
            <a:extLst>
              <a:ext uri="{FF2B5EF4-FFF2-40B4-BE49-F238E27FC236}">
                <a16:creationId xmlns:a16="http://schemas.microsoft.com/office/drawing/2014/main" id="{5BCF0880-3D05-40A6-8C13-FFA33CEB5F25}"/>
              </a:ext>
            </a:extLst>
          </p:cNvPr>
          <p:cNvSpPr txBox="1"/>
          <p:nvPr/>
        </p:nvSpPr>
        <p:spPr>
          <a:xfrm>
            <a:off x="4812311" y="831849"/>
            <a:ext cx="1254212" cy="369332"/>
          </a:xfrm>
          <a:prstGeom prst="rect">
            <a:avLst/>
          </a:prstGeom>
          <a:noFill/>
        </p:spPr>
        <p:txBody>
          <a:bodyPr wrap="square" rtlCol="0">
            <a:spAutoFit/>
          </a:bodyPr>
          <a:lstStyle/>
          <a:p>
            <a:r>
              <a:rPr lang="en-US" b="1" dirty="0">
                <a:latin typeface="Blacksword" pitchFamily="50" charset="0"/>
              </a:rPr>
              <a:t>Levites</a:t>
            </a:r>
          </a:p>
        </p:txBody>
      </p:sp>
      <p:sp>
        <p:nvSpPr>
          <p:cNvPr id="203" name="TextBox 202">
            <a:extLst>
              <a:ext uri="{FF2B5EF4-FFF2-40B4-BE49-F238E27FC236}">
                <a16:creationId xmlns:a16="http://schemas.microsoft.com/office/drawing/2014/main" id="{68BA6868-2AB1-4E2C-94FF-3EA9FAA1D906}"/>
              </a:ext>
            </a:extLst>
          </p:cNvPr>
          <p:cNvSpPr txBox="1"/>
          <p:nvPr/>
        </p:nvSpPr>
        <p:spPr>
          <a:xfrm>
            <a:off x="5330981" y="1839576"/>
            <a:ext cx="1254212" cy="369332"/>
          </a:xfrm>
          <a:prstGeom prst="rect">
            <a:avLst/>
          </a:prstGeom>
          <a:noFill/>
        </p:spPr>
        <p:txBody>
          <a:bodyPr wrap="square" rtlCol="0">
            <a:spAutoFit/>
          </a:bodyPr>
          <a:lstStyle/>
          <a:p>
            <a:r>
              <a:rPr lang="en-US" b="1" dirty="0" err="1">
                <a:latin typeface="Blacksword" pitchFamily="50" charset="0"/>
              </a:rPr>
              <a:t>Nethanims</a:t>
            </a:r>
            <a:endParaRPr lang="en-US" b="1" dirty="0">
              <a:latin typeface="Blacksword" pitchFamily="50" charset="0"/>
            </a:endParaRPr>
          </a:p>
        </p:txBody>
      </p:sp>
    </p:spTree>
    <p:extLst>
      <p:ext uri="{BB962C8B-B14F-4D97-AF65-F5344CB8AC3E}">
        <p14:creationId xmlns:p14="http://schemas.microsoft.com/office/powerpoint/2010/main" val="41843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1000" fill="hold"/>
                                        <p:tgtEl>
                                          <p:spTgt spid="134"/>
                                        </p:tgtEl>
                                        <p:attrNameLst>
                                          <p:attrName>ppt_w</p:attrName>
                                        </p:attrNameLst>
                                      </p:cBhvr>
                                      <p:tavLst>
                                        <p:tav tm="0">
                                          <p:val>
                                            <p:fltVal val="0"/>
                                          </p:val>
                                        </p:tav>
                                        <p:tav tm="100000">
                                          <p:val>
                                            <p:strVal val="#ppt_w"/>
                                          </p:val>
                                        </p:tav>
                                      </p:tavLst>
                                    </p:anim>
                                    <p:anim calcmode="lin" valueType="num">
                                      <p:cBhvr>
                                        <p:cTn id="8" dur="1000" fill="hold"/>
                                        <p:tgtEl>
                                          <p:spTgt spid="134"/>
                                        </p:tgtEl>
                                        <p:attrNameLst>
                                          <p:attrName>ppt_h</p:attrName>
                                        </p:attrNameLst>
                                      </p:cBhvr>
                                      <p:tavLst>
                                        <p:tav tm="0">
                                          <p:val>
                                            <p:fltVal val="0"/>
                                          </p:val>
                                        </p:tav>
                                        <p:tav tm="100000">
                                          <p:val>
                                            <p:strVal val="#ppt_h"/>
                                          </p:val>
                                        </p:tav>
                                      </p:tavLst>
                                    </p:anim>
                                    <p:anim calcmode="lin" valueType="num">
                                      <p:cBhvr>
                                        <p:cTn id="9" dur="1000" fill="hold"/>
                                        <p:tgtEl>
                                          <p:spTgt spid="134"/>
                                        </p:tgtEl>
                                        <p:attrNameLst>
                                          <p:attrName>style.rotation</p:attrName>
                                        </p:attrNameLst>
                                      </p:cBhvr>
                                      <p:tavLst>
                                        <p:tav tm="0">
                                          <p:val>
                                            <p:fltVal val="90"/>
                                          </p:val>
                                        </p:tav>
                                        <p:tav tm="100000">
                                          <p:val>
                                            <p:fltVal val="0"/>
                                          </p:val>
                                        </p:tav>
                                      </p:tavLst>
                                    </p:anim>
                                    <p:animEffect transition="in" filter="fade">
                                      <p:cBhvr>
                                        <p:cTn id="10" dur="1000"/>
                                        <p:tgtEl>
                                          <p:spTgt spid="13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5"/>
                                        </p:tgtEl>
                                        <p:attrNameLst>
                                          <p:attrName>style.visibility</p:attrName>
                                        </p:attrNameLst>
                                      </p:cBhvr>
                                      <p:to>
                                        <p:strVal val="visible"/>
                                      </p:to>
                                    </p:set>
                                    <p:anim calcmode="lin" valueType="num">
                                      <p:cBhvr>
                                        <p:cTn id="13" dur="1000" fill="hold"/>
                                        <p:tgtEl>
                                          <p:spTgt spid="135"/>
                                        </p:tgtEl>
                                        <p:attrNameLst>
                                          <p:attrName>ppt_w</p:attrName>
                                        </p:attrNameLst>
                                      </p:cBhvr>
                                      <p:tavLst>
                                        <p:tav tm="0">
                                          <p:val>
                                            <p:fltVal val="0"/>
                                          </p:val>
                                        </p:tav>
                                        <p:tav tm="100000">
                                          <p:val>
                                            <p:strVal val="#ppt_w"/>
                                          </p:val>
                                        </p:tav>
                                      </p:tavLst>
                                    </p:anim>
                                    <p:anim calcmode="lin" valueType="num">
                                      <p:cBhvr>
                                        <p:cTn id="14" dur="1000" fill="hold"/>
                                        <p:tgtEl>
                                          <p:spTgt spid="135"/>
                                        </p:tgtEl>
                                        <p:attrNameLst>
                                          <p:attrName>ppt_h</p:attrName>
                                        </p:attrNameLst>
                                      </p:cBhvr>
                                      <p:tavLst>
                                        <p:tav tm="0">
                                          <p:val>
                                            <p:fltVal val="0"/>
                                          </p:val>
                                        </p:tav>
                                        <p:tav tm="100000">
                                          <p:val>
                                            <p:strVal val="#ppt_h"/>
                                          </p:val>
                                        </p:tav>
                                      </p:tavLst>
                                    </p:anim>
                                    <p:anim calcmode="lin" valueType="num">
                                      <p:cBhvr>
                                        <p:cTn id="15" dur="1000" fill="hold"/>
                                        <p:tgtEl>
                                          <p:spTgt spid="135"/>
                                        </p:tgtEl>
                                        <p:attrNameLst>
                                          <p:attrName>style.rotation</p:attrName>
                                        </p:attrNameLst>
                                      </p:cBhvr>
                                      <p:tavLst>
                                        <p:tav tm="0">
                                          <p:val>
                                            <p:fltVal val="90"/>
                                          </p:val>
                                        </p:tav>
                                        <p:tav tm="100000">
                                          <p:val>
                                            <p:fltVal val="0"/>
                                          </p:val>
                                        </p:tav>
                                      </p:tavLst>
                                    </p:anim>
                                    <p:animEffect transition="in" filter="fade">
                                      <p:cBhvr>
                                        <p:cTn id="16" dur="1000"/>
                                        <p:tgtEl>
                                          <p:spTgt spid="13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6"/>
                                        </p:tgtEl>
                                        <p:attrNameLst>
                                          <p:attrName>style.visibility</p:attrName>
                                        </p:attrNameLst>
                                      </p:cBhvr>
                                      <p:to>
                                        <p:strVal val="visible"/>
                                      </p:to>
                                    </p:set>
                                    <p:anim calcmode="lin" valueType="num">
                                      <p:cBhvr>
                                        <p:cTn id="19" dur="1000" fill="hold"/>
                                        <p:tgtEl>
                                          <p:spTgt spid="136"/>
                                        </p:tgtEl>
                                        <p:attrNameLst>
                                          <p:attrName>ppt_w</p:attrName>
                                        </p:attrNameLst>
                                      </p:cBhvr>
                                      <p:tavLst>
                                        <p:tav tm="0">
                                          <p:val>
                                            <p:fltVal val="0"/>
                                          </p:val>
                                        </p:tav>
                                        <p:tav tm="100000">
                                          <p:val>
                                            <p:strVal val="#ppt_w"/>
                                          </p:val>
                                        </p:tav>
                                      </p:tavLst>
                                    </p:anim>
                                    <p:anim calcmode="lin" valueType="num">
                                      <p:cBhvr>
                                        <p:cTn id="20" dur="1000" fill="hold"/>
                                        <p:tgtEl>
                                          <p:spTgt spid="136"/>
                                        </p:tgtEl>
                                        <p:attrNameLst>
                                          <p:attrName>ppt_h</p:attrName>
                                        </p:attrNameLst>
                                      </p:cBhvr>
                                      <p:tavLst>
                                        <p:tav tm="0">
                                          <p:val>
                                            <p:fltVal val="0"/>
                                          </p:val>
                                        </p:tav>
                                        <p:tav tm="100000">
                                          <p:val>
                                            <p:strVal val="#ppt_h"/>
                                          </p:val>
                                        </p:tav>
                                      </p:tavLst>
                                    </p:anim>
                                    <p:anim calcmode="lin" valueType="num">
                                      <p:cBhvr>
                                        <p:cTn id="21" dur="1000" fill="hold"/>
                                        <p:tgtEl>
                                          <p:spTgt spid="136"/>
                                        </p:tgtEl>
                                        <p:attrNameLst>
                                          <p:attrName>style.rotation</p:attrName>
                                        </p:attrNameLst>
                                      </p:cBhvr>
                                      <p:tavLst>
                                        <p:tav tm="0">
                                          <p:val>
                                            <p:fltVal val="90"/>
                                          </p:val>
                                        </p:tav>
                                        <p:tav tm="100000">
                                          <p:val>
                                            <p:fltVal val="0"/>
                                          </p:val>
                                        </p:tav>
                                      </p:tavLst>
                                    </p:anim>
                                    <p:animEffect transition="in" filter="fade">
                                      <p:cBhvr>
                                        <p:cTn id="22" dur="1000"/>
                                        <p:tgtEl>
                                          <p:spTgt spid="13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37"/>
                                        </p:tgtEl>
                                        <p:attrNameLst>
                                          <p:attrName>style.visibility</p:attrName>
                                        </p:attrNameLst>
                                      </p:cBhvr>
                                      <p:to>
                                        <p:strVal val="visible"/>
                                      </p:to>
                                    </p:set>
                                    <p:anim calcmode="lin" valueType="num">
                                      <p:cBhvr>
                                        <p:cTn id="25" dur="1000" fill="hold"/>
                                        <p:tgtEl>
                                          <p:spTgt spid="137"/>
                                        </p:tgtEl>
                                        <p:attrNameLst>
                                          <p:attrName>ppt_w</p:attrName>
                                        </p:attrNameLst>
                                      </p:cBhvr>
                                      <p:tavLst>
                                        <p:tav tm="0">
                                          <p:val>
                                            <p:fltVal val="0"/>
                                          </p:val>
                                        </p:tav>
                                        <p:tav tm="100000">
                                          <p:val>
                                            <p:strVal val="#ppt_w"/>
                                          </p:val>
                                        </p:tav>
                                      </p:tavLst>
                                    </p:anim>
                                    <p:anim calcmode="lin" valueType="num">
                                      <p:cBhvr>
                                        <p:cTn id="26" dur="1000" fill="hold"/>
                                        <p:tgtEl>
                                          <p:spTgt spid="137"/>
                                        </p:tgtEl>
                                        <p:attrNameLst>
                                          <p:attrName>ppt_h</p:attrName>
                                        </p:attrNameLst>
                                      </p:cBhvr>
                                      <p:tavLst>
                                        <p:tav tm="0">
                                          <p:val>
                                            <p:fltVal val="0"/>
                                          </p:val>
                                        </p:tav>
                                        <p:tav tm="100000">
                                          <p:val>
                                            <p:strVal val="#ppt_h"/>
                                          </p:val>
                                        </p:tav>
                                      </p:tavLst>
                                    </p:anim>
                                    <p:anim calcmode="lin" valueType="num">
                                      <p:cBhvr>
                                        <p:cTn id="27" dur="1000" fill="hold"/>
                                        <p:tgtEl>
                                          <p:spTgt spid="137"/>
                                        </p:tgtEl>
                                        <p:attrNameLst>
                                          <p:attrName>style.rotation</p:attrName>
                                        </p:attrNameLst>
                                      </p:cBhvr>
                                      <p:tavLst>
                                        <p:tav tm="0">
                                          <p:val>
                                            <p:fltVal val="90"/>
                                          </p:val>
                                        </p:tav>
                                        <p:tav tm="100000">
                                          <p:val>
                                            <p:fltVal val="0"/>
                                          </p:val>
                                        </p:tav>
                                      </p:tavLst>
                                    </p:anim>
                                    <p:animEffect transition="in" filter="fade">
                                      <p:cBhvr>
                                        <p:cTn id="28" dur="1000"/>
                                        <p:tgtEl>
                                          <p:spTgt spid="13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p:cTn id="31" dur="1000" fill="hold"/>
                                        <p:tgtEl>
                                          <p:spTgt spid="138"/>
                                        </p:tgtEl>
                                        <p:attrNameLst>
                                          <p:attrName>ppt_w</p:attrName>
                                        </p:attrNameLst>
                                      </p:cBhvr>
                                      <p:tavLst>
                                        <p:tav tm="0">
                                          <p:val>
                                            <p:fltVal val="0"/>
                                          </p:val>
                                        </p:tav>
                                        <p:tav tm="100000">
                                          <p:val>
                                            <p:strVal val="#ppt_w"/>
                                          </p:val>
                                        </p:tav>
                                      </p:tavLst>
                                    </p:anim>
                                    <p:anim calcmode="lin" valueType="num">
                                      <p:cBhvr>
                                        <p:cTn id="32" dur="1000" fill="hold"/>
                                        <p:tgtEl>
                                          <p:spTgt spid="138"/>
                                        </p:tgtEl>
                                        <p:attrNameLst>
                                          <p:attrName>ppt_h</p:attrName>
                                        </p:attrNameLst>
                                      </p:cBhvr>
                                      <p:tavLst>
                                        <p:tav tm="0">
                                          <p:val>
                                            <p:fltVal val="0"/>
                                          </p:val>
                                        </p:tav>
                                        <p:tav tm="100000">
                                          <p:val>
                                            <p:strVal val="#ppt_h"/>
                                          </p:val>
                                        </p:tav>
                                      </p:tavLst>
                                    </p:anim>
                                    <p:anim calcmode="lin" valueType="num">
                                      <p:cBhvr>
                                        <p:cTn id="33" dur="1000" fill="hold"/>
                                        <p:tgtEl>
                                          <p:spTgt spid="138"/>
                                        </p:tgtEl>
                                        <p:attrNameLst>
                                          <p:attrName>style.rotation</p:attrName>
                                        </p:attrNameLst>
                                      </p:cBhvr>
                                      <p:tavLst>
                                        <p:tav tm="0">
                                          <p:val>
                                            <p:fltVal val="90"/>
                                          </p:val>
                                        </p:tav>
                                        <p:tav tm="100000">
                                          <p:val>
                                            <p:fltVal val="0"/>
                                          </p:val>
                                        </p:tav>
                                      </p:tavLst>
                                    </p:anim>
                                    <p:animEffect transition="in" filter="fade">
                                      <p:cBhvr>
                                        <p:cTn id="34" dur="1000"/>
                                        <p:tgtEl>
                                          <p:spTgt spid="13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39"/>
                                        </p:tgtEl>
                                        <p:attrNameLst>
                                          <p:attrName>style.visibility</p:attrName>
                                        </p:attrNameLst>
                                      </p:cBhvr>
                                      <p:to>
                                        <p:strVal val="visible"/>
                                      </p:to>
                                    </p:set>
                                    <p:anim calcmode="lin" valueType="num">
                                      <p:cBhvr>
                                        <p:cTn id="37" dur="1000" fill="hold"/>
                                        <p:tgtEl>
                                          <p:spTgt spid="139"/>
                                        </p:tgtEl>
                                        <p:attrNameLst>
                                          <p:attrName>ppt_w</p:attrName>
                                        </p:attrNameLst>
                                      </p:cBhvr>
                                      <p:tavLst>
                                        <p:tav tm="0">
                                          <p:val>
                                            <p:fltVal val="0"/>
                                          </p:val>
                                        </p:tav>
                                        <p:tav tm="100000">
                                          <p:val>
                                            <p:strVal val="#ppt_w"/>
                                          </p:val>
                                        </p:tav>
                                      </p:tavLst>
                                    </p:anim>
                                    <p:anim calcmode="lin" valueType="num">
                                      <p:cBhvr>
                                        <p:cTn id="38" dur="1000" fill="hold"/>
                                        <p:tgtEl>
                                          <p:spTgt spid="139"/>
                                        </p:tgtEl>
                                        <p:attrNameLst>
                                          <p:attrName>ppt_h</p:attrName>
                                        </p:attrNameLst>
                                      </p:cBhvr>
                                      <p:tavLst>
                                        <p:tav tm="0">
                                          <p:val>
                                            <p:fltVal val="0"/>
                                          </p:val>
                                        </p:tav>
                                        <p:tav tm="100000">
                                          <p:val>
                                            <p:strVal val="#ppt_h"/>
                                          </p:val>
                                        </p:tav>
                                      </p:tavLst>
                                    </p:anim>
                                    <p:anim calcmode="lin" valueType="num">
                                      <p:cBhvr>
                                        <p:cTn id="39" dur="1000" fill="hold"/>
                                        <p:tgtEl>
                                          <p:spTgt spid="139"/>
                                        </p:tgtEl>
                                        <p:attrNameLst>
                                          <p:attrName>style.rotation</p:attrName>
                                        </p:attrNameLst>
                                      </p:cBhvr>
                                      <p:tavLst>
                                        <p:tav tm="0">
                                          <p:val>
                                            <p:fltVal val="90"/>
                                          </p:val>
                                        </p:tav>
                                        <p:tav tm="100000">
                                          <p:val>
                                            <p:fltVal val="0"/>
                                          </p:val>
                                        </p:tav>
                                      </p:tavLst>
                                    </p:anim>
                                    <p:animEffect transition="in" filter="fade">
                                      <p:cBhvr>
                                        <p:cTn id="40" dur="1000"/>
                                        <p:tgtEl>
                                          <p:spTgt spid="13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40"/>
                                        </p:tgtEl>
                                        <p:attrNameLst>
                                          <p:attrName>style.visibility</p:attrName>
                                        </p:attrNameLst>
                                      </p:cBhvr>
                                      <p:to>
                                        <p:strVal val="visible"/>
                                      </p:to>
                                    </p:set>
                                    <p:anim calcmode="lin" valueType="num">
                                      <p:cBhvr>
                                        <p:cTn id="43" dur="1000" fill="hold"/>
                                        <p:tgtEl>
                                          <p:spTgt spid="140"/>
                                        </p:tgtEl>
                                        <p:attrNameLst>
                                          <p:attrName>ppt_w</p:attrName>
                                        </p:attrNameLst>
                                      </p:cBhvr>
                                      <p:tavLst>
                                        <p:tav tm="0">
                                          <p:val>
                                            <p:fltVal val="0"/>
                                          </p:val>
                                        </p:tav>
                                        <p:tav tm="100000">
                                          <p:val>
                                            <p:strVal val="#ppt_w"/>
                                          </p:val>
                                        </p:tav>
                                      </p:tavLst>
                                    </p:anim>
                                    <p:anim calcmode="lin" valueType="num">
                                      <p:cBhvr>
                                        <p:cTn id="44" dur="1000" fill="hold"/>
                                        <p:tgtEl>
                                          <p:spTgt spid="140"/>
                                        </p:tgtEl>
                                        <p:attrNameLst>
                                          <p:attrName>ppt_h</p:attrName>
                                        </p:attrNameLst>
                                      </p:cBhvr>
                                      <p:tavLst>
                                        <p:tav tm="0">
                                          <p:val>
                                            <p:fltVal val="0"/>
                                          </p:val>
                                        </p:tav>
                                        <p:tav tm="100000">
                                          <p:val>
                                            <p:strVal val="#ppt_h"/>
                                          </p:val>
                                        </p:tav>
                                      </p:tavLst>
                                    </p:anim>
                                    <p:anim calcmode="lin" valueType="num">
                                      <p:cBhvr>
                                        <p:cTn id="45" dur="1000" fill="hold"/>
                                        <p:tgtEl>
                                          <p:spTgt spid="140"/>
                                        </p:tgtEl>
                                        <p:attrNameLst>
                                          <p:attrName>style.rotation</p:attrName>
                                        </p:attrNameLst>
                                      </p:cBhvr>
                                      <p:tavLst>
                                        <p:tav tm="0">
                                          <p:val>
                                            <p:fltVal val="90"/>
                                          </p:val>
                                        </p:tav>
                                        <p:tav tm="100000">
                                          <p:val>
                                            <p:fltVal val="0"/>
                                          </p:val>
                                        </p:tav>
                                      </p:tavLst>
                                    </p:anim>
                                    <p:animEffect transition="in" filter="fade">
                                      <p:cBhvr>
                                        <p:cTn id="46" dur="1000"/>
                                        <p:tgtEl>
                                          <p:spTgt spid="14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41"/>
                                        </p:tgtEl>
                                        <p:attrNameLst>
                                          <p:attrName>style.visibility</p:attrName>
                                        </p:attrNameLst>
                                      </p:cBhvr>
                                      <p:to>
                                        <p:strVal val="visible"/>
                                      </p:to>
                                    </p:set>
                                    <p:anim calcmode="lin" valueType="num">
                                      <p:cBhvr>
                                        <p:cTn id="49" dur="1000" fill="hold"/>
                                        <p:tgtEl>
                                          <p:spTgt spid="141"/>
                                        </p:tgtEl>
                                        <p:attrNameLst>
                                          <p:attrName>ppt_w</p:attrName>
                                        </p:attrNameLst>
                                      </p:cBhvr>
                                      <p:tavLst>
                                        <p:tav tm="0">
                                          <p:val>
                                            <p:fltVal val="0"/>
                                          </p:val>
                                        </p:tav>
                                        <p:tav tm="100000">
                                          <p:val>
                                            <p:strVal val="#ppt_w"/>
                                          </p:val>
                                        </p:tav>
                                      </p:tavLst>
                                    </p:anim>
                                    <p:anim calcmode="lin" valueType="num">
                                      <p:cBhvr>
                                        <p:cTn id="50" dur="1000" fill="hold"/>
                                        <p:tgtEl>
                                          <p:spTgt spid="141"/>
                                        </p:tgtEl>
                                        <p:attrNameLst>
                                          <p:attrName>ppt_h</p:attrName>
                                        </p:attrNameLst>
                                      </p:cBhvr>
                                      <p:tavLst>
                                        <p:tav tm="0">
                                          <p:val>
                                            <p:fltVal val="0"/>
                                          </p:val>
                                        </p:tav>
                                        <p:tav tm="100000">
                                          <p:val>
                                            <p:strVal val="#ppt_h"/>
                                          </p:val>
                                        </p:tav>
                                      </p:tavLst>
                                    </p:anim>
                                    <p:anim calcmode="lin" valueType="num">
                                      <p:cBhvr>
                                        <p:cTn id="51" dur="1000" fill="hold"/>
                                        <p:tgtEl>
                                          <p:spTgt spid="141"/>
                                        </p:tgtEl>
                                        <p:attrNameLst>
                                          <p:attrName>style.rotation</p:attrName>
                                        </p:attrNameLst>
                                      </p:cBhvr>
                                      <p:tavLst>
                                        <p:tav tm="0">
                                          <p:val>
                                            <p:fltVal val="90"/>
                                          </p:val>
                                        </p:tav>
                                        <p:tav tm="100000">
                                          <p:val>
                                            <p:fltVal val="0"/>
                                          </p:val>
                                        </p:tav>
                                      </p:tavLst>
                                    </p:anim>
                                    <p:animEffect transition="in" filter="fade">
                                      <p:cBhvr>
                                        <p:cTn id="52" dur="1000"/>
                                        <p:tgtEl>
                                          <p:spTgt spid="14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p:cTn id="55" dur="1000" fill="hold"/>
                                        <p:tgtEl>
                                          <p:spTgt spid="142"/>
                                        </p:tgtEl>
                                        <p:attrNameLst>
                                          <p:attrName>ppt_w</p:attrName>
                                        </p:attrNameLst>
                                      </p:cBhvr>
                                      <p:tavLst>
                                        <p:tav tm="0">
                                          <p:val>
                                            <p:fltVal val="0"/>
                                          </p:val>
                                        </p:tav>
                                        <p:tav tm="100000">
                                          <p:val>
                                            <p:strVal val="#ppt_w"/>
                                          </p:val>
                                        </p:tav>
                                      </p:tavLst>
                                    </p:anim>
                                    <p:anim calcmode="lin" valueType="num">
                                      <p:cBhvr>
                                        <p:cTn id="56" dur="1000" fill="hold"/>
                                        <p:tgtEl>
                                          <p:spTgt spid="142"/>
                                        </p:tgtEl>
                                        <p:attrNameLst>
                                          <p:attrName>ppt_h</p:attrName>
                                        </p:attrNameLst>
                                      </p:cBhvr>
                                      <p:tavLst>
                                        <p:tav tm="0">
                                          <p:val>
                                            <p:fltVal val="0"/>
                                          </p:val>
                                        </p:tav>
                                        <p:tav tm="100000">
                                          <p:val>
                                            <p:strVal val="#ppt_h"/>
                                          </p:val>
                                        </p:tav>
                                      </p:tavLst>
                                    </p:anim>
                                    <p:anim calcmode="lin" valueType="num">
                                      <p:cBhvr>
                                        <p:cTn id="57" dur="1000" fill="hold"/>
                                        <p:tgtEl>
                                          <p:spTgt spid="142"/>
                                        </p:tgtEl>
                                        <p:attrNameLst>
                                          <p:attrName>style.rotation</p:attrName>
                                        </p:attrNameLst>
                                      </p:cBhvr>
                                      <p:tavLst>
                                        <p:tav tm="0">
                                          <p:val>
                                            <p:fltVal val="90"/>
                                          </p:val>
                                        </p:tav>
                                        <p:tav tm="100000">
                                          <p:val>
                                            <p:fltVal val="0"/>
                                          </p:val>
                                        </p:tav>
                                      </p:tavLst>
                                    </p:anim>
                                    <p:animEffect transition="in" filter="fade">
                                      <p:cBhvr>
                                        <p:cTn id="58" dur="1000"/>
                                        <p:tgtEl>
                                          <p:spTgt spid="142"/>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p:cTn id="61" dur="1000" fill="hold"/>
                                        <p:tgtEl>
                                          <p:spTgt spid="143"/>
                                        </p:tgtEl>
                                        <p:attrNameLst>
                                          <p:attrName>ppt_w</p:attrName>
                                        </p:attrNameLst>
                                      </p:cBhvr>
                                      <p:tavLst>
                                        <p:tav tm="0">
                                          <p:val>
                                            <p:fltVal val="0"/>
                                          </p:val>
                                        </p:tav>
                                        <p:tav tm="100000">
                                          <p:val>
                                            <p:strVal val="#ppt_w"/>
                                          </p:val>
                                        </p:tav>
                                      </p:tavLst>
                                    </p:anim>
                                    <p:anim calcmode="lin" valueType="num">
                                      <p:cBhvr>
                                        <p:cTn id="62" dur="1000" fill="hold"/>
                                        <p:tgtEl>
                                          <p:spTgt spid="143"/>
                                        </p:tgtEl>
                                        <p:attrNameLst>
                                          <p:attrName>ppt_h</p:attrName>
                                        </p:attrNameLst>
                                      </p:cBhvr>
                                      <p:tavLst>
                                        <p:tav tm="0">
                                          <p:val>
                                            <p:fltVal val="0"/>
                                          </p:val>
                                        </p:tav>
                                        <p:tav tm="100000">
                                          <p:val>
                                            <p:strVal val="#ppt_h"/>
                                          </p:val>
                                        </p:tav>
                                      </p:tavLst>
                                    </p:anim>
                                    <p:anim calcmode="lin" valueType="num">
                                      <p:cBhvr>
                                        <p:cTn id="63" dur="1000" fill="hold"/>
                                        <p:tgtEl>
                                          <p:spTgt spid="143"/>
                                        </p:tgtEl>
                                        <p:attrNameLst>
                                          <p:attrName>style.rotation</p:attrName>
                                        </p:attrNameLst>
                                      </p:cBhvr>
                                      <p:tavLst>
                                        <p:tav tm="0">
                                          <p:val>
                                            <p:fltVal val="90"/>
                                          </p:val>
                                        </p:tav>
                                        <p:tav tm="100000">
                                          <p:val>
                                            <p:fltVal val="0"/>
                                          </p:val>
                                        </p:tav>
                                      </p:tavLst>
                                    </p:anim>
                                    <p:animEffect transition="in" filter="fade">
                                      <p:cBhvr>
                                        <p:cTn id="64" dur="1000"/>
                                        <p:tgtEl>
                                          <p:spTgt spid="143"/>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44"/>
                                        </p:tgtEl>
                                        <p:attrNameLst>
                                          <p:attrName>style.visibility</p:attrName>
                                        </p:attrNameLst>
                                      </p:cBhvr>
                                      <p:to>
                                        <p:strVal val="visible"/>
                                      </p:to>
                                    </p:set>
                                    <p:anim calcmode="lin" valueType="num">
                                      <p:cBhvr>
                                        <p:cTn id="67" dur="1000" fill="hold"/>
                                        <p:tgtEl>
                                          <p:spTgt spid="144"/>
                                        </p:tgtEl>
                                        <p:attrNameLst>
                                          <p:attrName>ppt_w</p:attrName>
                                        </p:attrNameLst>
                                      </p:cBhvr>
                                      <p:tavLst>
                                        <p:tav tm="0">
                                          <p:val>
                                            <p:fltVal val="0"/>
                                          </p:val>
                                        </p:tav>
                                        <p:tav tm="100000">
                                          <p:val>
                                            <p:strVal val="#ppt_w"/>
                                          </p:val>
                                        </p:tav>
                                      </p:tavLst>
                                    </p:anim>
                                    <p:anim calcmode="lin" valueType="num">
                                      <p:cBhvr>
                                        <p:cTn id="68" dur="1000" fill="hold"/>
                                        <p:tgtEl>
                                          <p:spTgt spid="144"/>
                                        </p:tgtEl>
                                        <p:attrNameLst>
                                          <p:attrName>ppt_h</p:attrName>
                                        </p:attrNameLst>
                                      </p:cBhvr>
                                      <p:tavLst>
                                        <p:tav tm="0">
                                          <p:val>
                                            <p:fltVal val="0"/>
                                          </p:val>
                                        </p:tav>
                                        <p:tav tm="100000">
                                          <p:val>
                                            <p:strVal val="#ppt_h"/>
                                          </p:val>
                                        </p:tav>
                                      </p:tavLst>
                                    </p:anim>
                                    <p:anim calcmode="lin" valueType="num">
                                      <p:cBhvr>
                                        <p:cTn id="69" dur="1000" fill="hold"/>
                                        <p:tgtEl>
                                          <p:spTgt spid="144"/>
                                        </p:tgtEl>
                                        <p:attrNameLst>
                                          <p:attrName>style.rotation</p:attrName>
                                        </p:attrNameLst>
                                      </p:cBhvr>
                                      <p:tavLst>
                                        <p:tav tm="0">
                                          <p:val>
                                            <p:fltVal val="90"/>
                                          </p:val>
                                        </p:tav>
                                        <p:tav tm="100000">
                                          <p:val>
                                            <p:fltVal val="0"/>
                                          </p:val>
                                        </p:tav>
                                      </p:tavLst>
                                    </p:anim>
                                    <p:animEffect transition="in" filter="fade">
                                      <p:cBhvr>
                                        <p:cTn id="70" dur="1000"/>
                                        <p:tgtEl>
                                          <p:spTgt spid="14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45"/>
                                        </p:tgtEl>
                                        <p:attrNameLst>
                                          <p:attrName>style.visibility</p:attrName>
                                        </p:attrNameLst>
                                      </p:cBhvr>
                                      <p:to>
                                        <p:strVal val="visible"/>
                                      </p:to>
                                    </p:set>
                                    <p:anim calcmode="lin" valueType="num">
                                      <p:cBhvr>
                                        <p:cTn id="73" dur="1000" fill="hold"/>
                                        <p:tgtEl>
                                          <p:spTgt spid="145"/>
                                        </p:tgtEl>
                                        <p:attrNameLst>
                                          <p:attrName>ppt_w</p:attrName>
                                        </p:attrNameLst>
                                      </p:cBhvr>
                                      <p:tavLst>
                                        <p:tav tm="0">
                                          <p:val>
                                            <p:fltVal val="0"/>
                                          </p:val>
                                        </p:tav>
                                        <p:tav tm="100000">
                                          <p:val>
                                            <p:strVal val="#ppt_w"/>
                                          </p:val>
                                        </p:tav>
                                      </p:tavLst>
                                    </p:anim>
                                    <p:anim calcmode="lin" valueType="num">
                                      <p:cBhvr>
                                        <p:cTn id="74" dur="1000" fill="hold"/>
                                        <p:tgtEl>
                                          <p:spTgt spid="145"/>
                                        </p:tgtEl>
                                        <p:attrNameLst>
                                          <p:attrName>ppt_h</p:attrName>
                                        </p:attrNameLst>
                                      </p:cBhvr>
                                      <p:tavLst>
                                        <p:tav tm="0">
                                          <p:val>
                                            <p:fltVal val="0"/>
                                          </p:val>
                                        </p:tav>
                                        <p:tav tm="100000">
                                          <p:val>
                                            <p:strVal val="#ppt_h"/>
                                          </p:val>
                                        </p:tav>
                                      </p:tavLst>
                                    </p:anim>
                                    <p:anim calcmode="lin" valueType="num">
                                      <p:cBhvr>
                                        <p:cTn id="75" dur="1000" fill="hold"/>
                                        <p:tgtEl>
                                          <p:spTgt spid="145"/>
                                        </p:tgtEl>
                                        <p:attrNameLst>
                                          <p:attrName>style.rotation</p:attrName>
                                        </p:attrNameLst>
                                      </p:cBhvr>
                                      <p:tavLst>
                                        <p:tav tm="0">
                                          <p:val>
                                            <p:fltVal val="90"/>
                                          </p:val>
                                        </p:tav>
                                        <p:tav tm="100000">
                                          <p:val>
                                            <p:fltVal val="0"/>
                                          </p:val>
                                        </p:tav>
                                      </p:tavLst>
                                    </p:anim>
                                    <p:animEffect transition="in" filter="fade">
                                      <p:cBhvr>
                                        <p:cTn id="76" dur="1000"/>
                                        <p:tgtEl>
                                          <p:spTgt spid="145"/>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46"/>
                                        </p:tgtEl>
                                        <p:attrNameLst>
                                          <p:attrName>style.visibility</p:attrName>
                                        </p:attrNameLst>
                                      </p:cBhvr>
                                      <p:to>
                                        <p:strVal val="visible"/>
                                      </p:to>
                                    </p:set>
                                    <p:anim calcmode="lin" valueType="num">
                                      <p:cBhvr>
                                        <p:cTn id="79" dur="1000" fill="hold"/>
                                        <p:tgtEl>
                                          <p:spTgt spid="146"/>
                                        </p:tgtEl>
                                        <p:attrNameLst>
                                          <p:attrName>ppt_w</p:attrName>
                                        </p:attrNameLst>
                                      </p:cBhvr>
                                      <p:tavLst>
                                        <p:tav tm="0">
                                          <p:val>
                                            <p:fltVal val="0"/>
                                          </p:val>
                                        </p:tav>
                                        <p:tav tm="100000">
                                          <p:val>
                                            <p:strVal val="#ppt_w"/>
                                          </p:val>
                                        </p:tav>
                                      </p:tavLst>
                                    </p:anim>
                                    <p:anim calcmode="lin" valueType="num">
                                      <p:cBhvr>
                                        <p:cTn id="80" dur="1000" fill="hold"/>
                                        <p:tgtEl>
                                          <p:spTgt spid="146"/>
                                        </p:tgtEl>
                                        <p:attrNameLst>
                                          <p:attrName>ppt_h</p:attrName>
                                        </p:attrNameLst>
                                      </p:cBhvr>
                                      <p:tavLst>
                                        <p:tav tm="0">
                                          <p:val>
                                            <p:fltVal val="0"/>
                                          </p:val>
                                        </p:tav>
                                        <p:tav tm="100000">
                                          <p:val>
                                            <p:strVal val="#ppt_h"/>
                                          </p:val>
                                        </p:tav>
                                      </p:tavLst>
                                    </p:anim>
                                    <p:anim calcmode="lin" valueType="num">
                                      <p:cBhvr>
                                        <p:cTn id="81" dur="1000" fill="hold"/>
                                        <p:tgtEl>
                                          <p:spTgt spid="146"/>
                                        </p:tgtEl>
                                        <p:attrNameLst>
                                          <p:attrName>style.rotation</p:attrName>
                                        </p:attrNameLst>
                                      </p:cBhvr>
                                      <p:tavLst>
                                        <p:tav tm="0">
                                          <p:val>
                                            <p:fltVal val="90"/>
                                          </p:val>
                                        </p:tav>
                                        <p:tav tm="100000">
                                          <p:val>
                                            <p:fltVal val="0"/>
                                          </p:val>
                                        </p:tav>
                                      </p:tavLst>
                                    </p:anim>
                                    <p:animEffect transition="in" filter="fade">
                                      <p:cBhvr>
                                        <p:cTn id="82" dur="1000"/>
                                        <p:tgtEl>
                                          <p:spTgt spid="146"/>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47"/>
                                        </p:tgtEl>
                                        <p:attrNameLst>
                                          <p:attrName>style.visibility</p:attrName>
                                        </p:attrNameLst>
                                      </p:cBhvr>
                                      <p:to>
                                        <p:strVal val="visible"/>
                                      </p:to>
                                    </p:set>
                                    <p:anim calcmode="lin" valueType="num">
                                      <p:cBhvr>
                                        <p:cTn id="85" dur="1000" fill="hold"/>
                                        <p:tgtEl>
                                          <p:spTgt spid="147"/>
                                        </p:tgtEl>
                                        <p:attrNameLst>
                                          <p:attrName>ppt_w</p:attrName>
                                        </p:attrNameLst>
                                      </p:cBhvr>
                                      <p:tavLst>
                                        <p:tav tm="0">
                                          <p:val>
                                            <p:fltVal val="0"/>
                                          </p:val>
                                        </p:tav>
                                        <p:tav tm="100000">
                                          <p:val>
                                            <p:strVal val="#ppt_w"/>
                                          </p:val>
                                        </p:tav>
                                      </p:tavLst>
                                    </p:anim>
                                    <p:anim calcmode="lin" valueType="num">
                                      <p:cBhvr>
                                        <p:cTn id="86" dur="1000" fill="hold"/>
                                        <p:tgtEl>
                                          <p:spTgt spid="147"/>
                                        </p:tgtEl>
                                        <p:attrNameLst>
                                          <p:attrName>ppt_h</p:attrName>
                                        </p:attrNameLst>
                                      </p:cBhvr>
                                      <p:tavLst>
                                        <p:tav tm="0">
                                          <p:val>
                                            <p:fltVal val="0"/>
                                          </p:val>
                                        </p:tav>
                                        <p:tav tm="100000">
                                          <p:val>
                                            <p:strVal val="#ppt_h"/>
                                          </p:val>
                                        </p:tav>
                                      </p:tavLst>
                                    </p:anim>
                                    <p:anim calcmode="lin" valueType="num">
                                      <p:cBhvr>
                                        <p:cTn id="87" dur="1000" fill="hold"/>
                                        <p:tgtEl>
                                          <p:spTgt spid="147"/>
                                        </p:tgtEl>
                                        <p:attrNameLst>
                                          <p:attrName>style.rotation</p:attrName>
                                        </p:attrNameLst>
                                      </p:cBhvr>
                                      <p:tavLst>
                                        <p:tav tm="0">
                                          <p:val>
                                            <p:fltVal val="90"/>
                                          </p:val>
                                        </p:tav>
                                        <p:tav tm="100000">
                                          <p:val>
                                            <p:fltVal val="0"/>
                                          </p:val>
                                        </p:tav>
                                      </p:tavLst>
                                    </p:anim>
                                    <p:animEffect transition="in" filter="fade">
                                      <p:cBhvr>
                                        <p:cTn id="88" dur="1000"/>
                                        <p:tgtEl>
                                          <p:spTgt spid="147"/>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48"/>
                                        </p:tgtEl>
                                        <p:attrNameLst>
                                          <p:attrName>style.visibility</p:attrName>
                                        </p:attrNameLst>
                                      </p:cBhvr>
                                      <p:to>
                                        <p:strVal val="visible"/>
                                      </p:to>
                                    </p:set>
                                    <p:anim calcmode="lin" valueType="num">
                                      <p:cBhvr>
                                        <p:cTn id="91" dur="1000" fill="hold"/>
                                        <p:tgtEl>
                                          <p:spTgt spid="148"/>
                                        </p:tgtEl>
                                        <p:attrNameLst>
                                          <p:attrName>ppt_w</p:attrName>
                                        </p:attrNameLst>
                                      </p:cBhvr>
                                      <p:tavLst>
                                        <p:tav tm="0">
                                          <p:val>
                                            <p:fltVal val="0"/>
                                          </p:val>
                                        </p:tav>
                                        <p:tav tm="100000">
                                          <p:val>
                                            <p:strVal val="#ppt_w"/>
                                          </p:val>
                                        </p:tav>
                                      </p:tavLst>
                                    </p:anim>
                                    <p:anim calcmode="lin" valueType="num">
                                      <p:cBhvr>
                                        <p:cTn id="92" dur="1000" fill="hold"/>
                                        <p:tgtEl>
                                          <p:spTgt spid="148"/>
                                        </p:tgtEl>
                                        <p:attrNameLst>
                                          <p:attrName>ppt_h</p:attrName>
                                        </p:attrNameLst>
                                      </p:cBhvr>
                                      <p:tavLst>
                                        <p:tav tm="0">
                                          <p:val>
                                            <p:fltVal val="0"/>
                                          </p:val>
                                        </p:tav>
                                        <p:tav tm="100000">
                                          <p:val>
                                            <p:strVal val="#ppt_h"/>
                                          </p:val>
                                        </p:tav>
                                      </p:tavLst>
                                    </p:anim>
                                    <p:anim calcmode="lin" valueType="num">
                                      <p:cBhvr>
                                        <p:cTn id="93" dur="1000" fill="hold"/>
                                        <p:tgtEl>
                                          <p:spTgt spid="148"/>
                                        </p:tgtEl>
                                        <p:attrNameLst>
                                          <p:attrName>style.rotation</p:attrName>
                                        </p:attrNameLst>
                                      </p:cBhvr>
                                      <p:tavLst>
                                        <p:tav tm="0">
                                          <p:val>
                                            <p:fltVal val="90"/>
                                          </p:val>
                                        </p:tav>
                                        <p:tav tm="100000">
                                          <p:val>
                                            <p:fltVal val="0"/>
                                          </p:val>
                                        </p:tav>
                                      </p:tavLst>
                                    </p:anim>
                                    <p:animEffect transition="in" filter="fade">
                                      <p:cBhvr>
                                        <p:cTn id="94" dur="1000"/>
                                        <p:tgtEl>
                                          <p:spTgt spid="148"/>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49"/>
                                        </p:tgtEl>
                                        <p:attrNameLst>
                                          <p:attrName>style.visibility</p:attrName>
                                        </p:attrNameLst>
                                      </p:cBhvr>
                                      <p:to>
                                        <p:strVal val="visible"/>
                                      </p:to>
                                    </p:set>
                                    <p:anim calcmode="lin" valueType="num">
                                      <p:cBhvr>
                                        <p:cTn id="97" dur="1000" fill="hold"/>
                                        <p:tgtEl>
                                          <p:spTgt spid="149"/>
                                        </p:tgtEl>
                                        <p:attrNameLst>
                                          <p:attrName>ppt_w</p:attrName>
                                        </p:attrNameLst>
                                      </p:cBhvr>
                                      <p:tavLst>
                                        <p:tav tm="0">
                                          <p:val>
                                            <p:fltVal val="0"/>
                                          </p:val>
                                        </p:tav>
                                        <p:tav tm="100000">
                                          <p:val>
                                            <p:strVal val="#ppt_w"/>
                                          </p:val>
                                        </p:tav>
                                      </p:tavLst>
                                    </p:anim>
                                    <p:anim calcmode="lin" valueType="num">
                                      <p:cBhvr>
                                        <p:cTn id="98" dur="1000" fill="hold"/>
                                        <p:tgtEl>
                                          <p:spTgt spid="149"/>
                                        </p:tgtEl>
                                        <p:attrNameLst>
                                          <p:attrName>ppt_h</p:attrName>
                                        </p:attrNameLst>
                                      </p:cBhvr>
                                      <p:tavLst>
                                        <p:tav tm="0">
                                          <p:val>
                                            <p:fltVal val="0"/>
                                          </p:val>
                                        </p:tav>
                                        <p:tav tm="100000">
                                          <p:val>
                                            <p:strVal val="#ppt_h"/>
                                          </p:val>
                                        </p:tav>
                                      </p:tavLst>
                                    </p:anim>
                                    <p:anim calcmode="lin" valueType="num">
                                      <p:cBhvr>
                                        <p:cTn id="99" dur="1000" fill="hold"/>
                                        <p:tgtEl>
                                          <p:spTgt spid="149"/>
                                        </p:tgtEl>
                                        <p:attrNameLst>
                                          <p:attrName>style.rotation</p:attrName>
                                        </p:attrNameLst>
                                      </p:cBhvr>
                                      <p:tavLst>
                                        <p:tav tm="0">
                                          <p:val>
                                            <p:fltVal val="90"/>
                                          </p:val>
                                        </p:tav>
                                        <p:tav tm="100000">
                                          <p:val>
                                            <p:fltVal val="0"/>
                                          </p:val>
                                        </p:tav>
                                      </p:tavLst>
                                    </p:anim>
                                    <p:animEffect transition="in" filter="fade">
                                      <p:cBhvr>
                                        <p:cTn id="100" dur="1000"/>
                                        <p:tgtEl>
                                          <p:spTgt spid="149"/>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p:cTn id="103" dur="1000" fill="hold"/>
                                        <p:tgtEl>
                                          <p:spTgt spid="150"/>
                                        </p:tgtEl>
                                        <p:attrNameLst>
                                          <p:attrName>ppt_w</p:attrName>
                                        </p:attrNameLst>
                                      </p:cBhvr>
                                      <p:tavLst>
                                        <p:tav tm="0">
                                          <p:val>
                                            <p:fltVal val="0"/>
                                          </p:val>
                                        </p:tav>
                                        <p:tav tm="100000">
                                          <p:val>
                                            <p:strVal val="#ppt_w"/>
                                          </p:val>
                                        </p:tav>
                                      </p:tavLst>
                                    </p:anim>
                                    <p:anim calcmode="lin" valueType="num">
                                      <p:cBhvr>
                                        <p:cTn id="104" dur="1000" fill="hold"/>
                                        <p:tgtEl>
                                          <p:spTgt spid="150"/>
                                        </p:tgtEl>
                                        <p:attrNameLst>
                                          <p:attrName>ppt_h</p:attrName>
                                        </p:attrNameLst>
                                      </p:cBhvr>
                                      <p:tavLst>
                                        <p:tav tm="0">
                                          <p:val>
                                            <p:fltVal val="0"/>
                                          </p:val>
                                        </p:tav>
                                        <p:tav tm="100000">
                                          <p:val>
                                            <p:strVal val="#ppt_h"/>
                                          </p:val>
                                        </p:tav>
                                      </p:tavLst>
                                    </p:anim>
                                    <p:anim calcmode="lin" valueType="num">
                                      <p:cBhvr>
                                        <p:cTn id="105" dur="1000" fill="hold"/>
                                        <p:tgtEl>
                                          <p:spTgt spid="150"/>
                                        </p:tgtEl>
                                        <p:attrNameLst>
                                          <p:attrName>style.rotation</p:attrName>
                                        </p:attrNameLst>
                                      </p:cBhvr>
                                      <p:tavLst>
                                        <p:tav tm="0">
                                          <p:val>
                                            <p:fltVal val="90"/>
                                          </p:val>
                                        </p:tav>
                                        <p:tav tm="100000">
                                          <p:val>
                                            <p:fltVal val="0"/>
                                          </p:val>
                                        </p:tav>
                                      </p:tavLst>
                                    </p:anim>
                                    <p:animEffect transition="in" filter="fade">
                                      <p:cBhvr>
                                        <p:cTn id="106" dur="1000"/>
                                        <p:tgtEl>
                                          <p:spTgt spid="150"/>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151"/>
                                        </p:tgtEl>
                                        <p:attrNameLst>
                                          <p:attrName>style.visibility</p:attrName>
                                        </p:attrNameLst>
                                      </p:cBhvr>
                                      <p:to>
                                        <p:strVal val="visible"/>
                                      </p:to>
                                    </p:set>
                                    <p:anim calcmode="lin" valueType="num">
                                      <p:cBhvr>
                                        <p:cTn id="109" dur="1000" fill="hold"/>
                                        <p:tgtEl>
                                          <p:spTgt spid="151"/>
                                        </p:tgtEl>
                                        <p:attrNameLst>
                                          <p:attrName>ppt_w</p:attrName>
                                        </p:attrNameLst>
                                      </p:cBhvr>
                                      <p:tavLst>
                                        <p:tav tm="0">
                                          <p:val>
                                            <p:fltVal val="0"/>
                                          </p:val>
                                        </p:tav>
                                        <p:tav tm="100000">
                                          <p:val>
                                            <p:strVal val="#ppt_w"/>
                                          </p:val>
                                        </p:tav>
                                      </p:tavLst>
                                    </p:anim>
                                    <p:anim calcmode="lin" valueType="num">
                                      <p:cBhvr>
                                        <p:cTn id="110" dur="1000" fill="hold"/>
                                        <p:tgtEl>
                                          <p:spTgt spid="151"/>
                                        </p:tgtEl>
                                        <p:attrNameLst>
                                          <p:attrName>ppt_h</p:attrName>
                                        </p:attrNameLst>
                                      </p:cBhvr>
                                      <p:tavLst>
                                        <p:tav tm="0">
                                          <p:val>
                                            <p:fltVal val="0"/>
                                          </p:val>
                                        </p:tav>
                                        <p:tav tm="100000">
                                          <p:val>
                                            <p:strVal val="#ppt_h"/>
                                          </p:val>
                                        </p:tav>
                                      </p:tavLst>
                                    </p:anim>
                                    <p:anim calcmode="lin" valueType="num">
                                      <p:cBhvr>
                                        <p:cTn id="111" dur="1000" fill="hold"/>
                                        <p:tgtEl>
                                          <p:spTgt spid="151"/>
                                        </p:tgtEl>
                                        <p:attrNameLst>
                                          <p:attrName>style.rotation</p:attrName>
                                        </p:attrNameLst>
                                      </p:cBhvr>
                                      <p:tavLst>
                                        <p:tav tm="0">
                                          <p:val>
                                            <p:fltVal val="90"/>
                                          </p:val>
                                        </p:tav>
                                        <p:tav tm="100000">
                                          <p:val>
                                            <p:fltVal val="0"/>
                                          </p:val>
                                        </p:tav>
                                      </p:tavLst>
                                    </p:anim>
                                    <p:animEffect transition="in" filter="fade">
                                      <p:cBhvr>
                                        <p:cTn id="112" dur="1000"/>
                                        <p:tgtEl>
                                          <p:spTgt spid="151"/>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152"/>
                                        </p:tgtEl>
                                        <p:attrNameLst>
                                          <p:attrName>style.visibility</p:attrName>
                                        </p:attrNameLst>
                                      </p:cBhvr>
                                      <p:to>
                                        <p:strVal val="visible"/>
                                      </p:to>
                                    </p:set>
                                    <p:anim calcmode="lin" valueType="num">
                                      <p:cBhvr>
                                        <p:cTn id="115" dur="1000" fill="hold"/>
                                        <p:tgtEl>
                                          <p:spTgt spid="152"/>
                                        </p:tgtEl>
                                        <p:attrNameLst>
                                          <p:attrName>ppt_w</p:attrName>
                                        </p:attrNameLst>
                                      </p:cBhvr>
                                      <p:tavLst>
                                        <p:tav tm="0">
                                          <p:val>
                                            <p:fltVal val="0"/>
                                          </p:val>
                                        </p:tav>
                                        <p:tav tm="100000">
                                          <p:val>
                                            <p:strVal val="#ppt_w"/>
                                          </p:val>
                                        </p:tav>
                                      </p:tavLst>
                                    </p:anim>
                                    <p:anim calcmode="lin" valueType="num">
                                      <p:cBhvr>
                                        <p:cTn id="116" dur="1000" fill="hold"/>
                                        <p:tgtEl>
                                          <p:spTgt spid="152"/>
                                        </p:tgtEl>
                                        <p:attrNameLst>
                                          <p:attrName>ppt_h</p:attrName>
                                        </p:attrNameLst>
                                      </p:cBhvr>
                                      <p:tavLst>
                                        <p:tav tm="0">
                                          <p:val>
                                            <p:fltVal val="0"/>
                                          </p:val>
                                        </p:tav>
                                        <p:tav tm="100000">
                                          <p:val>
                                            <p:strVal val="#ppt_h"/>
                                          </p:val>
                                        </p:tav>
                                      </p:tavLst>
                                    </p:anim>
                                    <p:anim calcmode="lin" valueType="num">
                                      <p:cBhvr>
                                        <p:cTn id="117" dur="1000" fill="hold"/>
                                        <p:tgtEl>
                                          <p:spTgt spid="152"/>
                                        </p:tgtEl>
                                        <p:attrNameLst>
                                          <p:attrName>style.rotation</p:attrName>
                                        </p:attrNameLst>
                                      </p:cBhvr>
                                      <p:tavLst>
                                        <p:tav tm="0">
                                          <p:val>
                                            <p:fltVal val="90"/>
                                          </p:val>
                                        </p:tav>
                                        <p:tav tm="100000">
                                          <p:val>
                                            <p:fltVal val="0"/>
                                          </p:val>
                                        </p:tav>
                                      </p:tavLst>
                                    </p:anim>
                                    <p:animEffect transition="in" filter="fade">
                                      <p:cBhvr>
                                        <p:cTn id="118" dur="1000"/>
                                        <p:tgtEl>
                                          <p:spTgt spid="152"/>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153"/>
                                        </p:tgtEl>
                                        <p:attrNameLst>
                                          <p:attrName>style.visibility</p:attrName>
                                        </p:attrNameLst>
                                      </p:cBhvr>
                                      <p:to>
                                        <p:strVal val="visible"/>
                                      </p:to>
                                    </p:set>
                                    <p:anim calcmode="lin" valueType="num">
                                      <p:cBhvr>
                                        <p:cTn id="121" dur="1000" fill="hold"/>
                                        <p:tgtEl>
                                          <p:spTgt spid="153"/>
                                        </p:tgtEl>
                                        <p:attrNameLst>
                                          <p:attrName>ppt_w</p:attrName>
                                        </p:attrNameLst>
                                      </p:cBhvr>
                                      <p:tavLst>
                                        <p:tav tm="0">
                                          <p:val>
                                            <p:fltVal val="0"/>
                                          </p:val>
                                        </p:tav>
                                        <p:tav tm="100000">
                                          <p:val>
                                            <p:strVal val="#ppt_w"/>
                                          </p:val>
                                        </p:tav>
                                      </p:tavLst>
                                    </p:anim>
                                    <p:anim calcmode="lin" valueType="num">
                                      <p:cBhvr>
                                        <p:cTn id="122" dur="1000" fill="hold"/>
                                        <p:tgtEl>
                                          <p:spTgt spid="153"/>
                                        </p:tgtEl>
                                        <p:attrNameLst>
                                          <p:attrName>ppt_h</p:attrName>
                                        </p:attrNameLst>
                                      </p:cBhvr>
                                      <p:tavLst>
                                        <p:tav tm="0">
                                          <p:val>
                                            <p:fltVal val="0"/>
                                          </p:val>
                                        </p:tav>
                                        <p:tav tm="100000">
                                          <p:val>
                                            <p:strVal val="#ppt_h"/>
                                          </p:val>
                                        </p:tav>
                                      </p:tavLst>
                                    </p:anim>
                                    <p:anim calcmode="lin" valueType="num">
                                      <p:cBhvr>
                                        <p:cTn id="123" dur="1000" fill="hold"/>
                                        <p:tgtEl>
                                          <p:spTgt spid="153"/>
                                        </p:tgtEl>
                                        <p:attrNameLst>
                                          <p:attrName>style.rotation</p:attrName>
                                        </p:attrNameLst>
                                      </p:cBhvr>
                                      <p:tavLst>
                                        <p:tav tm="0">
                                          <p:val>
                                            <p:fltVal val="90"/>
                                          </p:val>
                                        </p:tav>
                                        <p:tav tm="100000">
                                          <p:val>
                                            <p:fltVal val="0"/>
                                          </p:val>
                                        </p:tav>
                                      </p:tavLst>
                                    </p:anim>
                                    <p:animEffect transition="in" filter="fade">
                                      <p:cBhvr>
                                        <p:cTn id="124" dur="1000"/>
                                        <p:tgtEl>
                                          <p:spTgt spid="15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154"/>
                                        </p:tgtEl>
                                        <p:attrNameLst>
                                          <p:attrName>style.visibility</p:attrName>
                                        </p:attrNameLst>
                                      </p:cBhvr>
                                      <p:to>
                                        <p:strVal val="visible"/>
                                      </p:to>
                                    </p:set>
                                    <p:anim calcmode="lin" valueType="num">
                                      <p:cBhvr>
                                        <p:cTn id="127" dur="1000" fill="hold"/>
                                        <p:tgtEl>
                                          <p:spTgt spid="154"/>
                                        </p:tgtEl>
                                        <p:attrNameLst>
                                          <p:attrName>ppt_w</p:attrName>
                                        </p:attrNameLst>
                                      </p:cBhvr>
                                      <p:tavLst>
                                        <p:tav tm="0">
                                          <p:val>
                                            <p:fltVal val="0"/>
                                          </p:val>
                                        </p:tav>
                                        <p:tav tm="100000">
                                          <p:val>
                                            <p:strVal val="#ppt_w"/>
                                          </p:val>
                                        </p:tav>
                                      </p:tavLst>
                                    </p:anim>
                                    <p:anim calcmode="lin" valueType="num">
                                      <p:cBhvr>
                                        <p:cTn id="128" dur="1000" fill="hold"/>
                                        <p:tgtEl>
                                          <p:spTgt spid="154"/>
                                        </p:tgtEl>
                                        <p:attrNameLst>
                                          <p:attrName>ppt_h</p:attrName>
                                        </p:attrNameLst>
                                      </p:cBhvr>
                                      <p:tavLst>
                                        <p:tav tm="0">
                                          <p:val>
                                            <p:fltVal val="0"/>
                                          </p:val>
                                        </p:tav>
                                        <p:tav tm="100000">
                                          <p:val>
                                            <p:strVal val="#ppt_h"/>
                                          </p:val>
                                        </p:tav>
                                      </p:tavLst>
                                    </p:anim>
                                    <p:anim calcmode="lin" valueType="num">
                                      <p:cBhvr>
                                        <p:cTn id="129" dur="1000" fill="hold"/>
                                        <p:tgtEl>
                                          <p:spTgt spid="154"/>
                                        </p:tgtEl>
                                        <p:attrNameLst>
                                          <p:attrName>style.rotation</p:attrName>
                                        </p:attrNameLst>
                                      </p:cBhvr>
                                      <p:tavLst>
                                        <p:tav tm="0">
                                          <p:val>
                                            <p:fltVal val="90"/>
                                          </p:val>
                                        </p:tav>
                                        <p:tav tm="100000">
                                          <p:val>
                                            <p:fltVal val="0"/>
                                          </p:val>
                                        </p:tav>
                                      </p:tavLst>
                                    </p:anim>
                                    <p:animEffect transition="in" filter="fade">
                                      <p:cBhvr>
                                        <p:cTn id="130" dur="1000"/>
                                        <p:tgtEl>
                                          <p:spTgt spid="154"/>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55"/>
                                        </p:tgtEl>
                                        <p:attrNameLst>
                                          <p:attrName>style.visibility</p:attrName>
                                        </p:attrNameLst>
                                      </p:cBhvr>
                                      <p:to>
                                        <p:strVal val="visible"/>
                                      </p:to>
                                    </p:set>
                                    <p:anim calcmode="lin" valueType="num">
                                      <p:cBhvr>
                                        <p:cTn id="133" dur="1000" fill="hold"/>
                                        <p:tgtEl>
                                          <p:spTgt spid="155"/>
                                        </p:tgtEl>
                                        <p:attrNameLst>
                                          <p:attrName>ppt_w</p:attrName>
                                        </p:attrNameLst>
                                      </p:cBhvr>
                                      <p:tavLst>
                                        <p:tav tm="0">
                                          <p:val>
                                            <p:fltVal val="0"/>
                                          </p:val>
                                        </p:tav>
                                        <p:tav tm="100000">
                                          <p:val>
                                            <p:strVal val="#ppt_w"/>
                                          </p:val>
                                        </p:tav>
                                      </p:tavLst>
                                    </p:anim>
                                    <p:anim calcmode="lin" valueType="num">
                                      <p:cBhvr>
                                        <p:cTn id="134" dur="1000" fill="hold"/>
                                        <p:tgtEl>
                                          <p:spTgt spid="155"/>
                                        </p:tgtEl>
                                        <p:attrNameLst>
                                          <p:attrName>ppt_h</p:attrName>
                                        </p:attrNameLst>
                                      </p:cBhvr>
                                      <p:tavLst>
                                        <p:tav tm="0">
                                          <p:val>
                                            <p:fltVal val="0"/>
                                          </p:val>
                                        </p:tav>
                                        <p:tav tm="100000">
                                          <p:val>
                                            <p:strVal val="#ppt_h"/>
                                          </p:val>
                                        </p:tav>
                                      </p:tavLst>
                                    </p:anim>
                                    <p:anim calcmode="lin" valueType="num">
                                      <p:cBhvr>
                                        <p:cTn id="135" dur="1000" fill="hold"/>
                                        <p:tgtEl>
                                          <p:spTgt spid="155"/>
                                        </p:tgtEl>
                                        <p:attrNameLst>
                                          <p:attrName>style.rotation</p:attrName>
                                        </p:attrNameLst>
                                      </p:cBhvr>
                                      <p:tavLst>
                                        <p:tav tm="0">
                                          <p:val>
                                            <p:fltVal val="90"/>
                                          </p:val>
                                        </p:tav>
                                        <p:tav tm="100000">
                                          <p:val>
                                            <p:fltVal val="0"/>
                                          </p:val>
                                        </p:tav>
                                      </p:tavLst>
                                    </p:anim>
                                    <p:animEffect transition="in" filter="fade">
                                      <p:cBhvr>
                                        <p:cTn id="136" dur="1000"/>
                                        <p:tgtEl>
                                          <p:spTgt spid="155"/>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156"/>
                                        </p:tgtEl>
                                        <p:attrNameLst>
                                          <p:attrName>style.visibility</p:attrName>
                                        </p:attrNameLst>
                                      </p:cBhvr>
                                      <p:to>
                                        <p:strVal val="visible"/>
                                      </p:to>
                                    </p:set>
                                    <p:anim calcmode="lin" valueType="num">
                                      <p:cBhvr>
                                        <p:cTn id="139" dur="1000" fill="hold"/>
                                        <p:tgtEl>
                                          <p:spTgt spid="156"/>
                                        </p:tgtEl>
                                        <p:attrNameLst>
                                          <p:attrName>ppt_w</p:attrName>
                                        </p:attrNameLst>
                                      </p:cBhvr>
                                      <p:tavLst>
                                        <p:tav tm="0">
                                          <p:val>
                                            <p:fltVal val="0"/>
                                          </p:val>
                                        </p:tav>
                                        <p:tav tm="100000">
                                          <p:val>
                                            <p:strVal val="#ppt_w"/>
                                          </p:val>
                                        </p:tav>
                                      </p:tavLst>
                                    </p:anim>
                                    <p:anim calcmode="lin" valueType="num">
                                      <p:cBhvr>
                                        <p:cTn id="140" dur="1000" fill="hold"/>
                                        <p:tgtEl>
                                          <p:spTgt spid="156"/>
                                        </p:tgtEl>
                                        <p:attrNameLst>
                                          <p:attrName>ppt_h</p:attrName>
                                        </p:attrNameLst>
                                      </p:cBhvr>
                                      <p:tavLst>
                                        <p:tav tm="0">
                                          <p:val>
                                            <p:fltVal val="0"/>
                                          </p:val>
                                        </p:tav>
                                        <p:tav tm="100000">
                                          <p:val>
                                            <p:strVal val="#ppt_h"/>
                                          </p:val>
                                        </p:tav>
                                      </p:tavLst>
                                    </p:anim>
                                    <p:anim calcmode="lin" valueType="num">
                                      <p:cBhvr>
                                        <p:cTn id="141" dur="1000" fill="hold"/>
                                        <p:tgtEl>
                                          <p:spTgt spid="156"/>
                                        </p:tgtEl>
                                        <p:attrNameLst>
                                          <p:attrName>style.rotation</p:attrName>
                                        </p:attrNameLst>
                                      </p:cBhvr>
                                      <p:tavLst>
                                        <p:tav tm="0">
                                          <p:val>
                                            <p:fltVal val="90"/>
                                          </p:val>
                                        </p:tav>
                                        <p:tav tm="100000">
                                          <p:val>
                                            <p:fltVal val="0"/>
                                          </p:val>
                                        </p:tav>
                                      </p:tavLst>
                                    </p:anim>
                                    <p:animEffect transition="in" filter="fade">
                                      <p:cBhvr>
                                        <p:cTn id="142" dur="1000"/>
                                        <p:tgtEl>
                                          <p:spTgt spid="156"/>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157"/>
                                        </p:tgtEl>
                                        <p:attrNameLst>
                                          <p:attrName>style.visibility</p:attrName>
                                        </p:attrNameLst>
                                      </p:cBhvr>
                                      <p:to>
                                        <p:strVal val="visible"/>
                                      </p:to>
                                    </p:set>
                                    <p:anim calcmode="lin" valueType="num">
                                      <p:cBhvr>
                                        <p:cTn id="145" dur="1000" fill="hold"/>
                                        <p:tgtEl>
                                          <p:spTgt spid="157"/>
                                        </p:tgtEl>
                                        <p:attrNameLst>
                                          <p:attrName>ppt_w</p:attrName>
                                        </p:attrNameLst>
                                      </p:cBhvr>
                                      <p:tavLst>
                                        <p:tav tm="0">
                                          <p:val>
                                            <p:fltVal val="0"/>
                                          </p:val>
                                        </p:tav>
                                        <p:tav tm="100000">
                                          <p:val>
                                            <p:strVal val="#ppt_w"/>
                                          </p:val>
                                        </p:tav>
                                      </p:tavLst>
                                    </p:anim>
                                    <p:anim calcmode="lin" valueType="num">
                                      <p:cBhvr>
                                        <p:cTn id="146" dur="1000" fill="hold"/>
                                        <p:tgtEl>
                                          <p:spTgt spid="157"/>
                                        </p:tgtEl>
                                        <p:attrNameLst>
                                          <p:attrName>ppt_h</p:attrName>
                                        </p:attrNameLst>
                                      </p:cBhvr>
                                      <p:tavLst>
                                        <p:tav tm="0">
                                          <p:val>
                                            <p:fltVal val="0"/>
                                          </p:val>
                                        </p:tav>
                                        <p:tav tm="100000">
                                          <p:val>
                                            <p:strVal val="#ppt_h"/>
                                          </p:val>
                                        </p:tav>
                                      </p:tavLst>
                                    </p:anim>
                                    <p:anim calcmode="lin" valueType="num">
                                      <p:cBhvr>
                                        <p:cTn id="147" dur="1000" fill="hold"/>
                                        <p:tgtEl>
                                          <p:spTgt spid="157"/>
                                        </p:tgtEl>
                                        <p:attrNameLst>
                                          <p:attrName>style.rotation</p:attrName>
                                        </p:attrNameLst>
                                      </p:cBhvr>
                                      <p:tavLst>
                                        <p:tav tm="0">
                                          <p:val>
                                            <p:fltVal val="90"/>
                                          </p:val>
                                        </p:tav>
                                        <p:tav tm="100000">
                                          <p:val>
                                            <p:fltVal val="0"/>
                                          </p:val>
                                        </p:tav>
                                      </p:tavLst>
                                    </p:anim>
                                    <p:animEffect transition="in" filter="fade">
                                      <p:cBhvr>
                                        <p:cTn id="148" dur="1000"/>
                                        <p:tgtEl>
                                          <p:spTgt spid="15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158"/>
                                        </p:tgtEl>
                                        <p:attrNameLst>
                                          <p:attrName>style.visibility</p:attrName>
                                        </p:attrNameLst>
                                      </p:cBhvr>
                                      <p:to>
                                        <p:strVal val="visible"/>
                                      </p:to>
                                    </p:set>
                                    <p:anim calcmode="lin" valueType="num">
                                      <p:cBhvr>
                                        <p:cTn id="151" dur="1000" fill="hold"/>
                                        <p:tgtEl>
                                          <p:spTgt spid="158"/>
                                        </p:tgtEl>
                                        <p:attrNameLst>
                                          <p:attrName>ppt_w</p:attrName>
                                        </p:attrNameLst>
                                      </p:cBhvr>
                                      <p:tavLst>
                                        <p:tav tm="0">
                                          <p:val>
                                            <p:fltVal val="0"/>
                                          </p:val>
                                        </p:tav>
                                        <p:tav tm="100000">
                                          <p:val>
                                            <p:strVal val="#ppt_w"/>
                                          </p:val>
                                        </p:tav>
                                      </p:tavLst>
                                    </p:anim>
                                    <p:anim calcmode="lin" valueType="num">
                                      <p:cBhvr>
                                        <p:cTn id="152" dur="1000" fill="hold"/>
                                        <p:tgtEl>
                                          <p:spTgt spid="158"/>
                                        </p:tgtEl>
                                        <p:attrNameLst>
                                          <p:attrName>ppt_h</p:attrName>
                                        </p:attrNameLst>
                                      </p:cBhvr>
                                      <p:tavLst>
                                        <p:tav tm="0">
                                          <p:val>
                                            <p:fltVal val="0"/>
                                          </p:val>
                                        </p:tav>
                                        <p:tav tm="100000">
                                          <p:val>
                                            <p:strVal val="#ppt_h"/>
                                          </p:val>
                                        </p:tav>
                                      </p:tavLst>
                                    </p:anim>
                                    <p:anim calcmode="lin" valueType="num">
                                      <p:cBhvr>
                                        <p:cTn id="153" dur="1000" fill="hold"/>
                                        <p:tgtEl>
                                          <p:spTgt spid="158"/>
                                        </p:tgtEl>
                                        <p:attrNameLst>
                                          <p:attrName>style.rotation</p:attrName>
                                        </p:attrNameLst>
                                      </p:cBhvr>
                                      <p:tavLst>
                                        <p:tav tm="0">
                                          <p:val>
                                            <p:fltVal val="90"/>
                                          </p:val>
                                        </p:tav>
                                        <p:tav tm="100000">
                                          <p:val>
                                            <p:fltVal val="0"/>
                                          </p:val>
                                        </p:tav>
                                      </p:tavLst>
                                    </p:anim>
                                    <p:animEffect transition="in" filter="fade">
                                      <p:cBhvr>
                                        <p:cTn id="154" dur="1000"/>
                                        <p:tgtEl>
                                          <p:spTgt spid="158"/>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159"/>
                                        </p:tgtEl>
                                        <p:attrNameLst>
                                          <p:attrName>style.visibility</p:attrName>
                                        </p:attrNameLst>
                                      </p:cBhvr>
                                      <p:to>
                                        <p:strVal val="visible"/>
                                      </p:to>
                                    </p:set>
                                    <p:anim calcmode="lin" valueType="num">
                                      <p:cBhvr>
                                        <p:cTn id="157" dur="1000" fill="hold"/>
                                        <p:tgtEl>
                                          <p:spTgt spid="159"/>
                                        </p:tgtEl>
                                        <p:attrNameLst>
                                          <p:attrName>ppt_w</p:attrName>
                                        </p:attrNameLst>
                                      </p:cBhvr>
                                      <p:tavLst>
                                        <p:tav tm="0">
                                          <p:val>
                                            <p:fltVal val="0"/>
                                          </p:val>
                                        </p:tav>
                                        <p:tav tm="100000">
                                          <p:val>
                                            <p:strVal val="#ppt_w"/>
                                          </p:val>
                                        </p:tav>
                                      </p:tavLst>
                                    </p:anim>
                                    <p:anim calcmode="lin" valueType="num">
                                      <p:cBhvr>
                                        <p:cTn id="158" dur="1000" fill="hold"/>
                                        <p:tgtEl>
                                          <p:spTgt spid="159"/>
                                        </p:tgtEl>
                                        <p:attrNameLst>
                                          <p:attrName>ppt_h</p:attrName>
                                        </p:attrNameLst>
                                      </p:cBhvr>
                                      <p:tavLst>
                                        <p:tav tm="0">
                                          <p:val>
                                            <p:fltVal val="0"/>
                                          </p:val>
                                        </p:tav>
                                        <p:tav tm="100000">
                                          <p:val>
                                            <p:strVal val="#ppt_h"/>
                                          </p:val>
                                        </p:tav>
                                      </p:tavLst>
                                    </p:anim>
                                    <p:anim calcmode="lin" valueType="num">
                                      <p:cBhvr>
                                        <p:cTn id="159" dur="1000" fill="hold"/>
                                        <p:tgtEl>
                                          <p:spTgt spid="159"/>
                                        </p:tgtEl>
                                        <p:attrNameLst>
                                          <p:attrName>style.rotation</p:attrName>
                                        </p:attrNameLst>
                                      </p:cBhvr>
                                      <p:tavLst>
                                        <p:tav tm="0">
                                          <p:val>
                                            <p:fltVal val="90"/>
                                          </p:val>
                                        </p:tav>
                                        <p:tav tm="100000">
                                          <p:val>
                                            <p:fltVal val="0"/>
                                          </p:val>
                                        </p:tav>
                                      </p:tavLst>
                                    </p:anim>
                                    <p:animEffect transition="in" filter="fade">
                                      <p:cBhvr>
                                        <p:cTn id="160" dur="1000"/>
                                        <p:tgtEl>
                                          <p:spTgt spid="159"/>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160"/>
                                        </p:tgtEl>
                                        <p:attrNameLst>
                                          <p:attrName>style.visibility</p:attrName>
                                        </p:attrNameLst>
                                      </p:cBhvr>
                                      <p:to>
                                        <p:strVal val="visible"/>
                                      </p:to>
                                    </p:set>
                                    <p:anim calcmode="lin" valueType="num">
                                      <p:cBhvr>
                                        <p:cTn id="163" dur="1000" fill="hold"/>
                                        <p:tgtEl>
                                          <p:spTgt spid="160"/>
                                        </p:tgtEl>
                                        <p:attrNameLst>
                                          <p:attrName>ppt_w</p:attrName>
                                        </p:attrNameLst>
                                      </p:cBhvr>
                                      <p:tavLst>
                                        <p:tav tm="0">
                                          <p:val>
                                            <p:fltVal val="0"/>
                                          </p:val>
                                        </p:tav>
                                        <p:tav tm="100000">
                                          <p:val>
                                            <p:strVal val="#ppt_w"/>
                                          </p:val>
                                        </p:tav>
                                      </p:tavLst>
                                    </p:anim>
                                    <p:anim calcmode="lin" valueType="num">
                                      <p:cBhvr>
                                        <p:cTn id="164" dur="1000" fill="hold"/>
                                        <p:tgtEl>
                                          <p:spTgt spid="160"/>
                                        </p:tgtEl>
                                        <p:attrNameLst>
                                          <p:attrName>ppt_h</p:attrName>
                                        </p:attrNameLst>
                                      </p:cBhvr>
                                      <p:tavLst>
                                        <p:tav tm="0">
                                          <p:val>
                                            <p:fltVal val="0"/>
                                          </p:val>
                                        </p:tav>
                                        <p:tav tm="100000">
                                          <p:val>
                                            <p:strVal val="#ppt_h"/>
                                          </p:val>
                                        </p:tav>
                                      </p:tavLst>
                                    </p:anim>
                                    <p:anim calcmode="lin" valueType="num">
                                      <p:cBhvr>
                                        <p:cTn id="165" dur="1000" fill="hold"/>
                                        <p:tgtEl>
                                          <p:spTgt spid="160"/>
                                        </p:tgtEl>
                                        <p:attrNameLst>
                                          <p:attrName>style.rotation</p:attrName>
                                        </p:attrNameLst>
                                      </p:cBhvr>
                                      <p:tavLst>
                                        <p:tav tm="0">
                                          <p:val>
                                            <p:fltVal val="90"/>
                                          </p:val>
                                        </p:tav>
                                        <p:tav tm="100000">
                                          <p:val>
                                            <p:fltVal val="0"/>
                                          </p:val>
                                        </p:tav>
                                      </p:tavLst>
                                    </p:anim>
                                    <p:animEffect transition="in" filter="fade">
                                      <p:cBhvr>
                                        <p:cTn id="166" dur="1000"/>
                                        <p:tgtEl>
                                          <p:spTgt spid="160"/>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161"/>
                                        </p:tgtEl>
                                        <p:attrNameLst>
                                          <p:attrName>style.visibility</p:attrName>
                                        </p:attrNameLst>
                                      </p:cBhvr>
                                      <p:to>
                                        <p:strVal val="visible"/>
                                      </p:to>
                                    </p:set>
                                    <p:anim calcmode="lin" valueType="num">
                                      <p:cBhvr>
                                        <p:cTn id="169" dur="1000" fill="hold"/>
                                        <p:tgtEl>
                                          <p:spTgt spid="161"/>
                                        </p:tgtEl>
                                        <p:attrNameLst>
                                          <p:attrName>ppt_w</p:attrName>
                                        </p:attrNameLst>
                                      </p:cBhvr>
                                      <p:tavLst>
                                        <p:tav tm="0">
                                          <p:val>
                                            <p:fltVal val="0"/>
                                          </p:val>
                                        </p:tav>
                                        <p:tav tm="100000">
                                          <p:val>
                                            <p:strVal val="#ppt_w"/>
                                          </p:val>
                                        </p:tav>
                                      </p:tavLst>
                                    </p:anim>
                                    <p:anim calcmode="lin" valueType="num">
                                      <p:cBhvr>
                                        <p:cTn id="170" dur="1000" fill="hold"/>
                                        <p:tgtEl>
                                          <p:spTgt spid="161"/>
                                        </p:tgtEl>
                                        <p:attrNameLst>
                                          <p:attrName>ppt_h</p:attrName>
                                        </p:attrNameLst>
                                      </p:cBhvr>
                                      <p:tavLst>
                                        <p:tav tm="0">
                                          <p:val>
                                            <p:fltVal val="0"/>
                                          </p:val>
                                        </p:tav>
                                        <p:tav tm="100000">
                                          <p:val>
                                            <p:strVal val="#ppt_h"/>
                                          </p:val>
                                        </p:tav>
                                      </p:tavLst>
                                    </p:anim>
                                    <p:anim calcmode="lin" valueType="num">
                                      <p:cBhvr>
                                        <p:cTn id="171" dur="1000" fill="hold"/>
                                        <p:tgtEl>
                                          <p:spTgt spid="161"/>
                                        </p:tgtEl>
                                        <p:attrNameLst>
                                          <p:attrName>style.rotation</p:attrName>
                                        </p:attrNameLst>
                                      </p:cBhvr>
                                      <p:tavLst>
                                        <p:tav tm="0">
                                          <p:val>
                                            <p:fltVal val="90"/>
                                          </p:val>
                                        </p:tav>
                                        <p:tav tm="100000">
                                          <p:val>
                                            <p:fltVal val="0"/>
                                          </p:val>
                                        </p:tav>
                                      </p:tavLst>
                                    </p:anim>
                                    <p:animEffect transition="in" filter="fade">
                                      <p:cBhvr>
                                        <p:cTn id="172" dur="1000"/>
                                        <p:tgtEl>
                                          <p:spTgt spid="161"/>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162"/>
                                        </p:tgtEl>
                                        <p:attrNameLst>
                                          <p:attrName>style.visibility</p:attrName>
                                        </p:attrNameLst>
                                      </p:cBhvr>
                                      <p:to>
                                        <p:strVal val="visible"/>
                                      </p:to>
                                    </p:set>
                                    <p:anim calcmode="lin" valueType="num">
                                      <p:cBhvr>
                                        <p:cTn id="175" dur="1000" fill="hold"/>
                                        <p:tgtEl>
                                          <p:spTgt spid="162"/>
                                        </p:tgtEl>
                                        <p:attrNameLst>
                                          <p:attrName>ppt_w</p:attrName>
                                        </p:attrNameLst>
                                      </p:cBhvr>
                                      <p:tavLst>
                                        <p:tav tm="0">
                                          <p:val>
                                            <p:fltVal val="0"/>
                                          </p:val>
                                        </p:tav>
                                        <p:tav tm="100000">
                                          <p:val>
                                            <p:strVal val="#ppt_w"/>
                                          </p:val>
                                        </p:tav>
                                      </p:tavLst>
                                    </p:anim>
                                    <p:anim calcmode="lin" valueType="num">
                                      <p:cBhvr>
                                        <p:cTn id="176" dur="1000" fill="hold"/>
                                        <p:tgtEl>
                                          <p:spTgt spid="162"/>
                                        </p:tgtEl>
                                        <p:attrNameLst>
                                          <p:attrName>ppt_h</p:attrName>
                                        </p:attrNameLst>
                                      </p:cBhvr>
                                      <p:tavLst>
                                        <p:tav tm="0">
                                          <p:val>
                                            <p:fltVal val="0"/>
                                          </p:val>
                                        </p:tav>
                                        <p:tav tm="100000">
                                          <p:val>
                                            <p:strVal val="#ppt_h"/>
                                          </p:val>
                                        </p:tav>
                                      </p:tavLst>
                                    </p:anim>
                                    <p:anim calcmode="lin" valueType="num">
                                      <p:cBhvr>
                                        <p:cTn id="177" dur="1000" fill="hold"/>
                                        <p:tgtEl>
                                          <p:spTgt spid="162"/>
                                        </p:tgtEl>
                                        <p:attrNameLst>
                                          <p:attrName>style.rotation</p:attrName>
                                        </p:attrNameLst>
                                      </p:cBhvr>
                                      <p:tavLst>
                                        <p:tav tm="0">
                                          <p:val>
                                            <p:fltVal val="90"/>
                                          </p:val>
                                        </p:tav>
                                        <p:tav tm="100000">
                                          <p:val>
                                            <p:fltVal val="0"/>
                                          </p:val>
                                        </p:tav>
                                      </p:tavLst>
                                    </p:anim>
                                    <p:animEffect transition="in" filter="fade">
                                      <p:cBhvr>
                                        <p:cTn id="178" dur="1000"/>
                                        <p:tgtEl>
                                          <p:spTgt spid="162"/>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163"/>
                                        </p:tgtEl>
                                        <p:attrNameLst>
                                          <p:attrName>style.visibility</p:attrName>
                                        </p:attrNameLst>
                                      </p:cBhvr>
                                      <p:to>
                                        <p:strVal val="visible"/>
                                      </p:to>
                                    </p:set>
                                    <p:anim calcmode="lin" valueType="num">
                                      <p:cBhvr>
                                        <p:cTn id="181" dur="1000" fill="hold"/>
                                        <p:tgtEl>
                                          <p:spTgt spid="163"/>
                                        </p:tgtEl>
                                        <p:attrNameLst>
                                          <p:attrName>ppt_w</p:attrName>
                                        </p:attrNameLst>
                                      </p:cBhvr>
                                      <p:tavLst>
                                        <p:tav tm="0">
                                          <p:val>
                                            <p:fltVal val="0"/>
                                          </p:val>
                                        </p:tav>
                                        <p:tav tm="100000">
                                          <p:val>
                                            <p:strVal val="#ppt_w"/>
                                          </p:val>
                                        </p:tav>
                                      </p:tavLst>
                                    </p:anim>
                                    <p:anim calcmode="lin" valueType="num">
                                      <p:cBhvr>
                                        <p:cTn id="182" dur="1000" fill="hold"/>
                                        <p:tgtEl>
                                          <p:spTgt spid="163"/>
                                        </p:tgtEl>
                                        <p:attrNameLst>
                                          <p:attrName>ppt_h</p:attrName>
                                        </p:attrNameLst>
                                      </p:cBhvr>
                                      <p:tavLst>
                                        <p:tav tm="0">
                                          <p:val>
                                            <p:fltVal val="0"/>
                                          </p:val>
                                        </p:tav>
                                        <p:tav tm="100000">
                                          <p:val>
                                            <p:strVal val="#ppt_h"/>
                                          </p:val>
                                        </p:tav>
                                      </p:tavLst>
                                    </p:anim>
                                    <p:anim calcmode="lin" valueType="num">
                                      <p:cBhvr>
                                        <p:cTn id="183" dur="1000" fill="hold"/>
                                        <p:tgtEl>
                                          <p:spTgt spid="163"/>
                                        </p:tgtEl>
                                        <p:attrNameLst>
                                          <p:attrName>style.rotation</p:attrName>
                                        </p:attrNameLst>
                                      </p:cBhvr>
                                      <p:tavLst>
                                        <p:tav tm="0">
                                          <p:val>
                                            <p:fltVal val="90"/>
                                          </p:val>
                                        </p:tav>
                                        <p:tav tm="100000">
                                          <p:val>
                                            <p:fltVal val="0"/>
                                          </p:val>
                                        </p:tav>
                                      </p:tavLst>
                                    </p:anim>
                                    <p:animEffect transition="in" filter="fade">
                                      <p:cBhvr>
                                        <p:cTn id="184" dur="1000"/>
                                        <p:tgtEl>
                                          <p:spTgt spid="163"/>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164"/>
                                        </p:tgtEl>
                                        <p:attrNameLst>
                                          <p:attrName>style.visibility</p:attrName>
                                        </p:attrNameLst>
                                      </p:cBhvr>
                                      <p:to>
                                        <p:strVal val="visible"/>
                                      </p:to>
                                    </p:set>
                                    <p:anim calcmode="lin" valueType="num">
                                      <p:cBhvr>
                                        <p:cTn id="187" dur="1000" fill="hold"/>
                                        <p:tgtEl>
                                          <p:spTgt spid="164"/>
                                        </p:tgtEl>
                                        <p:attrNameLst>
                                          <p:attrName>ppt_w</p:attrName>
                                        </p:attrNameLst>
                                      </p:cBhvr>
                                      <p:tavLst>
                                        <p:tav tm="0">
                                          <p:val>
                                            <p:fltVal val="0"/>
                                          </p:val>
                                        </p:tav>
                                        <p:tav tm="100000">
                                          <p:val>
                                            <p:strVal val="#ppt_w"/>
                                          </p:val>
                                        </p:tav>
                                      </p:tavLst>
                                    </p:anim>
                                    <p:anim calcmode="lin" valueType="num">
                                      <p:cBhvr>
                                        <p:cTn id="188" dur="1000" fill="hold"/>
                                        <p:tgtEl>
                                          <p:spTgt spid="164"/>
                                        </p:tgtEl>
                                        <p:attrNameLst>
                                          <p:attrName>ppt_h</p:attrName>
                                        </p:attrNameLst>
                                      </p:cBhvr>
                                      <p:tavLst>
                                        <p:tav tm="0">
                                          <p:val>
                                            <p:fltVal val="0"/>
                                          </p:val>
                                        </p:tav>
                                        <p:tav tm="100000">
                                          <p:val>
                                            <p:strVal val="#ppt_h"/>
                                          </p:val>
                                        </p:tav>
                                      </p:tavLst>
                                    </p:anim>
                                    <p:anim calcmode="lin" valueType="num">
                                      <p:cBhvr>
                                        <p:cTn id="189" dur="1000" fill="hold"/>
                                        <p:tgtEl>
                                          <p:spTgt spid="164"/>
                                        </p:tgtEl>
                                        <p:attrNameLst>
                                          <p:attrName>style.rotation</p:attrName>
                                        </p:attrNameLst>
                                      </p:cBhvr>
                                      <p:tavLst>
                                        <p:tav tm="0">
                                          <p:val>
                                            <p:fltVal val="90"/>
                                          </p:val>
                                        </p:tav>
                                        <p:tav tm="100000">
                                          <p:val>
                                            <p:fltVal val="0"/>
                                          </p:val>
                                        </p:tav>
                                      </p:tavLst>
                                    </p:anim>
                                    <p:animEffect transition="in" filter="fade">
                                      <p:cBhvr>
                                        <p:cTn id="190" dur="1000"/>
                                        <p:tgtEl>
                                          <p:spTgt spid="164"/>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165"/>
                                        </p:tgtEl>
                                        <p:attrNameLst>
                                          <p:attrName>style.visibility</p:attrName>
                                        </p:attrNameLst>
                                      </p:cBhvr>
                                      <p:to>
                                        <p:strVal val="visible"/>
                                      </p:to>
                                    </p:set>
                                    <p:anim calcmode="lin" valueType="num">
                                      <p:cBhvr>
                                        <p:cTn id="193" dur="1000" fill="hold"/>
                                        <p:tgtEl>
                                          <p:spTgt spid="165"/>
                                        </p:tgtEl>
                                        <p:attrNameLst>
                                          <p:attrName>ppt_w</p:attrName>
                                        </p:attrNameLst>
                                      </p:cBhvr>
                                      <p:tavLst>
                                        <p:tav tm="0">
                                          <p:val>
                                            <p:fltVal val="0"/>
                                          </p:val>
                                        </p:tav>
                                        <p:tav tm="100000">
                                          <p:val>
                                            <p:strVal val="#ppt_w"/>
                                          </p:val>
                                        </p:tav>
                                      </p:tavLst>
                                    </p:anim>
                                    <p:anim calcmode="lin" valueType="num">
                                      <p:cBhvr>
                                        <p:cTn id="194" dur="1000" fill="hold"/>
                                        <p:tgtEl>
                                          <p:spTgt spid="165"/>
                                        </p:tgtEl>
                                        <p:attrNameLst>
                                          <p:attrName>ppt_h</p:attrName>
                                        </p:attrNameLst>
                                      </p:cBhvr>
                                      <p:tavLst>
                                        <p:tav tm="0">
                                          <p:val>
                                            <p:fltVal val="0"/>
                                          </p:val>
                                        </p:tav>
                                        <p:tav tm="100000">
                                          <p:val>
                                            <p:strVal val="#ppt_h"/>
                                          </p:val>
                                        </p:tav>
                                      </p:tavLst>
                                    </p:anim>
                                    <p:anim calcmode="lin" valueType="num">
                                      <p:cBhvr>
                                        <p:cTn id="195" dur="1000" fill="hold"/>
                                        <p:tgtEl>
                                          <p:spTgt spid="165"/>
                                        </p:tgtEl>
                                        <p:attrNameLst>
                                          <p:attrName>style.rotation</p:attrName>
                                        </p:attrNameLst>
                                      </p:cBhvr>
                                      <p:tavLst>
                                        <p:tav tm="0">
                                          <p:val>
                                            <p:fltVal val="90"/>
                                          </p:val>
                                        </p:tav>
                                        <p:tav tm="100000">
                                          <p:val>
                                            <p:fltVal val="0"/>
                                          </p:val>
                                        </p:tav>
                                      </p:tavLst>
                                    </p:anim>
                                    <p:animEffect transition="in" filter="fade">
                                      <p:cBhvr>
                                        <p:cTn id="196" dur="1000"/>
                                        <p:tgtEl>
                                          <p:spTgt spid="165"/>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166"/>
                                        </p:tgtEl>
                                        <p:attrNameLst>
                                          <p:attrName>style.visibility</p:attrName>
                                        </p:attrNameLst>
                                      </p:cBhvr>
                                      <p:to>
                                        <p:strVal val="visible"/>
                                      </p:to>
                                    </p:set>
                                    <p:anim calcmode="lin" valueType="num">
                                      <p:cBhvr>
                                        <p:cTn id="199" dur="1000" fill="hold"/>
                                        <p:tgtEl>
                                          <p:spTgt spid="166"/>
                                        </p:tgtEl>
                                        <p:attrNameLst>
                                          <p:attrName>ppt_w</p:attrName>
                                        </p:attrNameLst>
                                      </p:cBhvr>
                                      <p:tavLst>
                                        <p:tav tm="0">
                                          <p:val>
                                            <p:fltVal val="0"/>
                                          </p:val>
                                        </p:tav>
                                        <p:tav tm="100000">
                                          <p:val>
                                            <p:strVal val="#ppt_w"/>
                                          </p:val>
                                        </p:tav>
                                      </p:tavLst>
                                    </p:anim>
                                    <p:anim calcmode="lin" valueType="num">
                                      <p:cBhvr>
                                        <p:cTn id="200" dur="1000" fill="hold"/>
                                        <p:tgtEl>
                                          <p:spTgt spid="166"/>
                                        </p:tgtEl>
                                        <p:attrNameLst>
                                          <p:attrName>ppt_h</p:attrName>
                                        </p:attrNameLst>
                                      </p:cBhvr>
                                      <p:tavLst>
                                        <p:tav tm="0">
                                          <p:val>
                                            <p:fltVal val="0"/>
                                          </p:val>
                                        </p:tav>
                                        <p:tav tm="100000">
                                          <p:val>
                                            <p:strVal val="#ppt_h"/>
                                          </p:val>
                                        </p:tav>
                                      </p:tavLst>
                                    </p:anim>
                                    <p:anim calcmode="lin" valueType="num">
                                      <p:cBhvr>
                                        <p:cTn id="201" dur="1000" fill="hold"/>
                                        <p:tgtEl>
                                          <p:spTgt spid="166"/>
                                        </p:tgtEl>
                                        <p:attrNameLst>
                                          <p:attrName>style.rotation</p:attrName>
                                        </p:attrNameLst>
                                      </p:cBhvr>
                                      <p:tavLst>
                                        <p:tav tm="0">
                                          <p:val>
                                            <p:fltVal val="90"/>
                                          </p:val>
                                        </p:tav>
                                        <p:tav tm="100000">
                                          <p:val>
                                            <p:fltVal val="0"/>
                                          </p:val>
                                        </p:tav>
                                      </p:tavLst>
                                    </p:anim>
                                    <p:animEffect transition="in" filter="fade">
                                      <p:cBhvr>
                                        <p:cTn id="202" dur="1000"/>
                                        <p:tgtEl>
                                          <p:spTgt spid="166"/>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167"/>
                                        </p:tgtEl>
                                        <p:attrNameLst>
                                          <p:attrName>style.visibility</p:attrName>
                                        </p:attrNameLst>
                                      </p:cBhvr>
                                      <p:to>
                                        <p:strVal val="visible"/>
                                      </p:to>
                                    </p:set>
                                    <p:anim calcmode="lin" valueType="num">
                                      <p:cBhvr>
                                        <p:cTn id="205" dur="1000" fill="hold"/>
                                        <p:tgtEl>
                                          <p:spTgt spid="167"/>
                                        </p:tgtEl>
                                        <p:attrNameLst>
                                          <p:attrName>ppt_w</p:attrName>
                                        </p:attrNameLst>
                                      </p:cBhvr>
                                      <p:tavLst>
                                        <p:tav tm="0">
                                          <p:val>
                                            <p:fltVal val="0"/>
                                          </p:val>
                                        </p:tav>
                                        <p:tav tm="100000">
                                          <p:val>
                                            <p:strVal val="#ppt_w"/>
                                          </p:val>
                                        </p:tav>
                                      </p:tavLst>
                                    </p:anim>
                                    <p:anim calcmode="lin" valueType="num">
                                      <p:cBhvr>
                                        <p:cTn id="206" dur="1000" fill="hold"/>
                                        <p:tgtEl>
                                          <p:spTgt spid="167"/>
                                        </p:tgtEl>
                                        <p:attrNameLst>
                                          <p:attrName>ppt_h</p:attrName>
                                        </p:attrNameLst>
                                      </p:cBhvr>
                                      <p:tavLst>
                                        <p:tav tm="0">
                                          <p:val>
                                            <p:fltVal val="0"/>
                                          </p:val>
                                        </p:tav>
                                        <p:tav tm="100000">
                                          <p:val>
                                            <p:strVal val="#ppt_h"/>
                                          </p:val>
                                        </p:tav>
                                      </p:tavLst>
                                    </p:anim>
                                    <p:anim calcmode="lin" valueType="num">
                                      <p:cBhvr>
                                        <p:cTn id="207" dur="1000" fill="hold"/>
                                        <p:tgtEl>
                                          <p:spTgt spid="167"/>
                                        </p:tgtEl>
                                        <p:attrNameLst>
                                          <p:attrName>style.rotation</p:attrName>
                                        </p:attrNameLst>
                                      </p:cBhvr>
                                      <p:tavLst>
                                        <p:tav tm="0">
                                          <p:val>
                                            <p:fltVal val="90"/>
                                          </p:val>
                                        </p:tav>
                                        <p:tav tm="100000">
                                          <p:val>
                                            <p:fltVal val="0"/>
                                          </p:val>
                                        </p:tav>
                                      </p:tavLst>
                                    </p:anim>
                                    <p:animEffect transition="in" filter="fade">
                                      <p:cBhvr>
                                        <p:cTn id="208" dur="1000"/>
                                        <p:tgtEl>
                                          <p:spTgt spid="167"/>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168"/>
                                        </p:tgtEl>
                                        <p:attrNameLst>
                                          <p:attrName>style.visibility</p:attrName>
                                        </p:attrNameLst>
                                      </p:cBhvr>
                                      <p:to>
                                        <p:strVal val="visible"/>
                                      </p:to>
                                    </p:set>
                                    <p:anim calcmode="lin" valueType="num">
                                      <p:cBhvr>
                                        <p:cTn id="211" dur="1000" fill="hold"/>
                                        <p:tgtEl>
                                          <p:spTgt spid="168"/>
                                        </p:tgtEl>
                                        <p:attrNameLst>
                                          <p:attrName>ppt_w</p:attrName>
                                        </p:attrNameLst>
                                      </p:cBhvr>
                                      <p:tavLst>
                                        <p:tav tm="0">
                                          <p:val>
                                            <p:fltVal val="0"/>
                                          </p:val>
                                        </p:tav>
                                        <p:tav tm="100000">
                                          <p:val>
                                            <p:strVal val="#ppt_w"/>
                                          </p:val>
                                        </p:tav>
                                      </p:tavLst>
                                    </p:anim>
                                    <p:anim calcmode="lin" valueType="num">
                                      <p:cBhvr>
                                        <p:cTn id="212" dur="1000" fill="hold"/>
                                        <p:tgtEl>
                                          <p:spTgt spid="168"/>
                                        </p:tgtEl>
                                        <p:attrNameLst>
                                          <p:attrName>ppt_h</p:attrName>
                                        </p:attrNameLst>
                                      </p:cBhvr>
                                      <p:tavLst>
                                        <p:tav tm="0">
                                          <p:val>
                                            <p:fltVal val="0"/>
                                          </p:val>
                                        </p:tav>
                                        <p:tav tm="100000">
                                          <p:val>
                                            <p:strVal val="#ppt_h"/>
                                          </p:val>
                                        </p:tav>
                                      </p:tavLst>
                                    </p:anim>
                                    <p:anim calcmode="lin" valueType="num">
                                      <p:cBhvr>
                                        <p:cTn id="213" dur="1000" fill="hold"/>
                                        <p:tgtEl>
                                          <p:spTgt spid="168"/>
                                        </p:tgtEl>
                                        <p:attrNameLst>
                                          <p:attrName>style.rotation</p:attrName>
                                        </p:attrNameLst>
                                      </p:cBhvr>
                                      <p:tavLst>
                                        <p:tav tm="0">
                                          <p:val>
                                            <p:fltVal val="90"/>
                                          </p:val>
                                        </p:tav>
                                        <p:tav tm="100000">
                                          <p:val>
                                            <p:fltVal val="0"/>
                                          </p:val>
                                        </p:tav>
                                      </p:tavLst>
                                    </p:anim>
                                    <p:animEffect transition="in" filter="fade">
                                      <p:cBhvr>
                                        <p:cTn id="214" dur="1000"/>
                                        <p:tgtEl>
                                          <p:spTgt spid="168"/>
                                        </p:tgtEl>
                                      </p:cBhvr>
                                    </p:animEffect>
                                  </p:childTnLst>
                                </p:cTn>
                              </p:par>
                              <p:par>
                                <p:cTn id="215" presetID="31" presetClass="entr" presetSubtype="0" fill="hold" grpId="0" nodeType="withEffect">
                                  <p:stCondLst>
                                    <p:cond delay="0"/>
                                  </p:stCondLst>
                                  <p:childTnLst>
                                    <p:set>
                                      <p:cBhvr>
                                        <p:cTn id="216" dur="1" fill="hold">
                                          <p:stCondLst>
                                            <p:cond delay="0"/>
                                          </p:stCondLst>
                                        </p:cTn>
                                        <p:tgtEl>
                                          <p:spTgt spid="169"/>
                                        </p:tgtEl>
                                        <p:attrNameLst>
                                          <p:attrName>style.visibility</p:attrName>
                                        </p:attrNameLst>
                                      </p:cBhvr>
                                      <p:to>
                                        <p:strVal val="visible"/>
                                      </p:to>
                                    </p:set>
                                    <p:anim calcmode="lin" valueType="num">
                                      <p:cBhvr>
                                        <p:cTn id="217" dur="1000" fill="hold"/>
                                        <p:tgtEl>
                                          <p:spTgt spid="169"/>
                                        </p:tgtEl>
                                        <p:attrNameLst>
                                          <p:attrName>ppt_w</p:attrName>
                                        </p:attrNameLst>
                                      </p:cBhvr>
                                      <p:tavLst>
                                        <p:tav tm="0">
                                          <p:val>
                                            <p:fltVal val="0"/>
                                          </p:val>
                                        </p:tav>
                                        <p:tav tm="100000">
                                          <p:val>
                                            <p:strVal val="#ppt_w"/>
                                          </p:val>
                                        </p:tav>
                                      </p:tavLst>
                                    </p:anim>
                                    <p:anim calcmode="lin" valueType="num">
                                      <p:cBhvr>
                                        <p:cTn id="218" dur="1000" fill="hold"/>
                                        <p:tgtEl>
                                          <p:spTgt spid="169"/>
                                        </p:tgtEl>
                                        <p:attrNameLst>
                                          <p:attrName>ppt_h</p:attrName>
                                        </p:attrNameLst>
                                      </p:cBhvr>
                                      <p:tavLst>
                                        <p:tav tm="0">
                                          <p:val>
                                            <p:fltVal val="0"/>
                                          </p:val>
                                        </p:tav>
                                        <p:tav tm="100000">
                                          <p:val>
                                            <p:strVal val="#ppt_h"/>
                                          </p:val>
                                        </p:tav>
                                      </p:tavLst>
                                    </p:anim>
                                    <p:anim calcmode="lin" valueType="num">
                                      <p:cBhvr>
                                        <p:cTn id="219" dur="1000" fill="hold"/>
                                        <p:tgtEl>
                                          <p:spTgt spid="169"/>
                                        </p:tgtEl>
                                        <p:attrNameLst>
                                          <p:attrName>style.rotation</p:attrName>
                                        </p:attrNameLst>
                                      </p:cBhvr>
                                      <p:tavLst>
                                        <p:tav tm="0">
                                          <p:val>
                                            <p:fltVal val="90"/>
                                          </p:val>
                                        </p:tav>
                                        <p:tav tm="100000">
                                          <p:val>
                                            <p:fltVal val="0"/>
                                          </p:val>
                                        </p:tav>
                                      </p:tavLst>
                                    </p:anim>
                                    <p:animEffect transition="in" filter="fade">
                                      <p:cBhvr>
                                        <p:cTn id="220" dur="1000"/>
                                        <p:tgtEl>
                                          <p:spTgt spid="169"/>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170"/>
                                        </p:tgtEl>
                                        <p:attrNameLst>
                                          <p:attrName>style.visibility</p:attrName>
                                        </p:attrNameLst>
                                      </p:cBhvr>
                                      <p:to>
                                        <p:strVal val="visible"/>
                                      </p:to>
                                    </p:set>
                                    <p:anim calcmode="lin" valueType="num">
                                      <p:cBhvr>
                                        <p:cTn id="223" dur="1000" fill="hold"/>
                                        <p:tgtEl>
                                          <p:spTgt spid="170"/>
                                        </p:tgtEl>
                                        <p:attrNameLst>
                                          <p:attrName>ppt_w</p:attrName>
                                        </p:attrNameLst>
                                      </p:cBhvr>
                                      <p:tavLst>
                                        <p:tav tm="0">
                                          <p:val>
                                            <p:fltVal val="0"/>
                                          </p:val>
                                        </p:tav>
                                        <p:tav tm="100000">
                                          <p:val>
                                            <p:strVal val="#ppt_w"/>
                                          </p:val>
                                        </p:tav>
                                      </p:tavLst>
                                    </p:anim>
                                    <p:anim calcmode="lin" valueType="num">
                                      <p:cBhvr>
                                        <p:cTn id="224" dur="1000" fill="hold"/>
                                        <p:tgtEl>
                                          <p:spTgt spid="170"/>
                                        </p:tgtEl>
                                        <p:attrNameLst>
                                          <p:attrName>ppt_h</p:attrName>
                                        </p:attrNameLst>
                                      </p:cBhvr>
                                      <p:tavLst>
                                        <p:tav tm="0">
                                          <p:val>
                                            <p:fltVal val="0"/>
                                          </p:val>
                                        </p:tav>
                                        <p:tav tm="100000">
                                          <p:val>
                                            <p:strVal val="#ppt_h"/>
                                          </p:val>
                                        </p:tav>
                                      </p:tavLst>
                                    </p:anim>
                                    <p:anim calcmode="lin" valueType="num">
                                      <p:cBhvr>
                                        <p:cTn id="225" dur="1000" fill="hold"/>
                                        <p:tgtEl>
                                          <p:spTgt spid="170"/>
                                        </p:tgtEl>
                                        <p:attrNameLst>
                                          <p:attrName>style.rotation</p:attrName>
                                        </p:attrNameLst>
                                      </p:cBhvr>
                                      <p:tavLst>
                                        <p:tav tm="0">
                                          <p:val>
                                            <p:fltVal val="90"/>
                                          </p:val>
                                        </p:tav>
                                        <p:tav tm="100000">
                                          <p:val>
                                            <p:fltVal val="0"/>
                                          </p:val>
                                        </p:tav>
                                      </p:tavLst>
                                    </p:anim>
                                    <p:animEffect transition="in" filter="fade">
                                      <p:cBhvr>
                                        <p:cTn id="226" dur="1000"/>
                                        <p:tgtEl>
                                          <p:spTgt spid="170"/>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171"/>
                                        </p:tgtEl>
                                        <p:attrNameLst>
                                          <p:attrName>style.visibility</p:attrName>
                                        </p:attrNameLst>
                                      </p:cBhvr>
                                      <p:to>
                                        <p:strVal val="visible"/>
                                      </p:to>
                                    </p:set>
                                    <p:anim calcmode="lin" valueType="num">
                                      <p:cBhvr>
                                        <p:cTn id="229" dur="1000" fill="hold"/>
                                        <p:tgtEl>
                                          <p:spTgt spid="171"/>
                                        </p:tgtEl>
                                        <p:attrNameLst>
                                          <p:attrName>ppt_w</p:attrName>
                                        </p:attrNameLst>
                                      </p:cBhvr>
                                      <p:tavLst>
                                        <p:tav tm="0">
                                          <p:val>
                                            <p:fltVal val="0"/>
                                          </p:val>
                                        </p:tav>
                                        <p:tav tm="100000">
                                          <p:val>
                                            <p:strVal val="#ppt_w"/>
                                          </p:val>
                                        </p:tav>
                                      </p:tavLst>
                                    </p:anim>
                                    <p:anim calcmode="lin" valueType="num">
                                      <p:cBhvr>
                                        <p:cTn id="230" dur="1000" fill="hold"/>
                                        <p:tgtEl>
                                          <p:spTgt spid="171"/>
                                        </p:tgtEl>
                                        <p:attrNameLst>
                                          <p:attrName>ppt_h</p:attrName>
                                        </p:attrNameLst>
                                      </p:cBhvr>
                                      <p:tavLst>
                                        <p:tav tm="0">
                                          <p:val>
                                            <p:fltVal val="0"/>
                                          </p:val>
                                        </p:tav>
                                        <p:tav tm="100000">
                                          <p:val>
                                            <p:strVal val="#ppt_h"/>
                                          </p:val>
                                        </p:tav>
                                      </p:tavLst>
                                    </p:anim>
                                    <p:anim calcmode="lin" valueType="num">
                                      <p:cBhvr>
                                        <p:cTn id="231" dur="1000" fill="hold"/>
                                        <p:tgtEl>
                                          <p:spTgt spid="171"/>
                                        </p:tgtEl>
                                        <p:attrNameLst>
                                          <p:attrName>style.rotation</p:attrName>
                                        </p:attrNameLst>
                                      </p:cBhvr>
                                      <p:tavLst>
                                        <p:tav tm="0">
                                          <p:val>
                                            <p:fltVal val="90"/>
                                          </p:val>
                                        </p:tav>
                                        <p:tav tm="100000">
                                          <p:val>
                                            <p:fltVal val="0"/>
                                          </p:val>
                                        </p:tav>
                                      </p:tavLst>
                                    </p:anim>
                                    <p:animEffect transition="in" filter="fade">
                                      <p:cBhvr>
                                        <p:cTn id="232" dur="1000"/>
                                        <p:tgtEl>
                                          <p:spTgt spid="171"/>
                                        </p:tgtEl>
                                      </p:cBhvr>
                                    </p:animEffect>
                                  </p:childTnLst>
                                </p:cTn>
                              </p:par>
                              <p:par>
                                <p:cTn id="233" presetID="31" presetClass="entr" presetSubtype="0" fill="hold" nodeType="withEffect">
                                  <p:stCondLst>
                                    <p:cond delay="0"/>
                                  </p:stCondLst>
                                  <p:childTnLst>
                                    <p:set>
                                      <p:cBhvr>
                                        <p:cTn id="234" dur="1" fill="hold">
                                          <p:stCondLst>
                                            <p:cond delay="0"/>
                                          </p:stCondLst>
                                        </p:cTn>
                                        <p:tgtEl>
                                          <p:spTgt spid="172"/>
                                        </p:tgtEl>
                                        <p:attrNameLst>
                                          <p:attrName>style.visibility</p:attrName>
                                        </p:attrNameLst>
                                      </p:cBhvr>
                                      <p:to>
                                        <p:strVal val="visible"/>
                                      </p:to>
                                    </p:set>
                                    <p:anim calcmode="lin" valueType="num">
                                      <p:cBhvr>
                                        <p:cTn id="235" dur="1000" fill="hold"/>
                                        <p:tgtEl>
                                          <p:spTgt spid="172"/>
                                        </p:tgtEl>
                                        <p:attrNameLst>
                                          <p:attrName>ppt_w</p:attrName>
                                        </p:attrNameLst>
                                      </p:cBhvr>
                                      <p:tavLst>
                                        <p:tav tm="0">
                                          <p:val>
                                            <p:fltVal val="0"/>
                                          </p:val>
                                        </p:tav>
                                        <p:tav tm="100000">
                                          <p:val>
                                            <p:strVal val="#ppt_w"/>
                                          </p:val>
                                        </p:tav>
                                      </p:tavLst>
                                    </p:anim>
                                    <p:anim calcmode="lin" valueType="num">
                                      <p:cBhvr>
                                        <p:cTn id="236" dur="1000" fill="hold"/>
                                        <p:tgtEl>
                                          <p:spTgt spid="172"/>
                                        </p:tgtEl>
                                        <p:attrNameLst>
                                          <p:attrName>ppt_h</p:attrName>
                                        </p:attrNameLst>
                                      </p:cBhvr>
                                      <p:tavLst>
                                        <p:tav tm="0">
                                          <p:val>
                                            <p:fltVal val="0"/>
                                          </p:val>
                                        </p:tav>
                                        <p:tav tm="100000">
                                          <p:val>
                                            <p:strVal val="#ppt_h"/>
                                          </p:val>
                                        </p:tav>
                                      </p:tavLst>
                                    </p:anim>
                                    <p:anim calcmode="lin" valueType="num">
                                      <p:cBhvr>
                                        <p:cTn id="237" dur="1000" fill="hold"/>
                                        <p:tgtEl>
                                          <p:spTgt spid="172"/>
                                        </p:tgtEl>
                                        <p:attrNameLst>
                                          <p:attrName>style.rotation</p:attrName>
                                        </p:attrNameLst>
                                      </p:cBhvr>
                                      <p:tavLst>
                                        <p:tav tm="0">
                                          <p:val>
                                            <p:fltVal val="90"/>
                                          </p:val>
                                        </p:tav>
                                        <p:tav tm="100000">
                                          <p:val>
                                            <p:fltVal val="0"/>
                                          </p:val>
                                        </p:tav>
                                      </p:tavLst>
                                    </p:anim>
                                    <p:animEffect transition="in" filter="fade">
                                      <p:cBhvr>
                                        <p:cTn id="238" dur="1000"/>
                                        <p:tgtEl>
                                          <p:spTgt spid="172"/>
                                        </p:tgtEl>
                                      </p:cBhvr>
                                    </p:animEffect>
                                  </p:childTnLst>
                                </p:cTn>
                              </p:par>
                              <p:par>
                                <p:cTn id="239" presetID="31" presetClass="entr" presetSubtype="0" fill="hold" nodeType="withEffect">
                                  <p:stCondLst>
                                    <p:cond delay="0"/>
                                  </p:stCondLst>
                                  <p:childTnLst>
                                    <p:set>
                                      <p:cBhvr>
                                        <p:cTn id="240" dur="1" fill="hold">
                                          <p:stCondLst>
                                            <p:cond delay="0"/>
                                          </p:stCondLst>
                                        </p:cTn>
                                        <p:tgtEl>
                                          <p:spTgt spid="173"/>
                                        </p:tgtEl>
                                        <p:attrNameLst>
                                          <p:attrName>style.visibility</p:attrName>
                                        </p:attrNameLst>
                                      </p:cBhvr>
                                      <p:to>
                                        <p:strVal val="visible"/>
                                      </p:to>
                                    </p:set>
                                    <p:anim calcmode="lin" valueType="num">
                                      <p:cBhvr>
                                        <p:cTn id="241" dur="1000" fill="hold"/>
                                        <p:tgtEl>
                                          <p:spTgt spid="173"/>
                                        </p:tgtEl>
                                        <p:attrNameLst>
                                          <p:attrName>ppt_w</p:attrName>
                                        </p:attrNameLst>
                                      </p:cBhvr>
                                      <p:tavLst>
                                        <p:tav tm="0">
                                          <p:val>
                                            <p:fltVal val="0"/>
                                          </p:val>
                                        </p:tav>
                                        <p:tav tm="100000">
                                          <p:val>
                                            <p:strVal val="#ppt_w"/>
                                          </p:val>
                                        </p:tav>
                                      </p:tavLst>
                                    </p:anim>
                                    <p:anim calcmode="lin" valueType="num">
                                      <p:cBhvr>
                                        <p:cTn id="242" dur="1000" fill="hold"/>
                                        <p:tgtEl>
                                          <p:spTgt spid="173"/>
                                        </p:tgtEl>
                                        <p:attrNameLst>
                                          <p:attrName>ppt_h</p:attrName>
                                        </p:attrNameLst>
                                      </p:cBhvr>
                                      <p:tavLst>
                                        <p:tav tm="0">
                                          <p:val>
                                            <p:fltVal val="0"/>
                                          </p:val>
                                        </p:tav>
                                        <p:tav tm="100000">
                                          <p:val>
                                            <p:strVal val="#ppt_h"/>
                                          </p:val>
                                        </p:tav>
                                      </p:tavLst>
                                    </p:anim>
                                    <p:anim calcmode="lin" valueType="num">
                                      <p:cBhvr>
                                        <p:cTn id="243" dur="1000" fill="hold"/>
                                        <p:tgtEl>
                                          <p:spTgt spid="173"/>
                                        </p:tgtEl>
                                        <p:attrNameLst>
                                          <p:attrName>style.rotation</p:attrName>
                                        </p:attrNameLst>
                                      </p:cBhvr>
                                      <p:tavLst>
                                        <p:tav tm="0">
                                          <p:val>
                                            <p:fltVal val="90"/>
                                          </p:val>
                                        </p:tav>
                                        <p:tav tm="100000">
                                          <p:val>
                                            <p:fltVal val="0"/>
                                          </p:val>
                                        </p:tav>
                                      </p:tavLst>
                                    </p:anim>
                                    <p:animEffect transition="in" filter="fade">
                                      <p:cBhvr>
                                        <p:cTn id="244" dur="1000"/>
                                        <p:tgtEl>
                                          <p:spTgt spid="173"/>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174"/>
                                        </p:tgtEl>
                                        <p:attrNameLst>
                                          <p:attrName>style.visibility</p:attrName>
                                        </p:attrNameLst>
                                      </p:cBhvr>
                                      <p:to>
                                        <p:strVal val="visible"/>
                                      </p:to>
                                    </p:set>
                                    <p:anim calcmode="lin" valueType="num">
                                      <p:cBhvr>
                                        <p:cTn id="247" dur="1000" fill="hold"/>
                                        <p:tgtEl>
                                          <p:spTgt spid="174"/>
                                        </p:tgtEl>
                                        <p:attrNameLst>
                                          <p:attrName>ppt_w</p:attrName>
                                        </p:attrNameLst>
                                      </p:cBhvr>
                                      <p:tavLst>
                                        <p:tav tm="0">
                                          <p:val>
                                            <p:fltVal val="0"/>
                                          </p:val>
                                        </p:tav>
                                        <p:tav tm="100000">
                                          <p:val>
                                            <p:strVal val="#ppt_w"/>
                                          </p:val>
                                        </p:tav>
                                      </p:tavLst>
                                    </p:anim>
                                    <p:anim calcmode="lin" valueType="num">
                                      <p:cBhvr>
                                        <p:cTn id="248" dur="1000" fill="hold"/>
                                        <p:tgtEl>
                                          <p:spTgt spid="174"/>
                                        </p:tgtEl>
                                        <p:attrNameLst>
                                          <p:attrName>ppt_h</p:attrName>
                                        </p:attrNameLst>
                                      </p:cBhvr>
                                      <p:tavLst>
                                        <p:tav tm="0">
                                          <p:val>
                                            <p:fltVal val="0"/>
                                          </p:val>
                                        </p:tav>
                                        <p:tav tm="100000">
                                          <p:val>
                                            <p:strVal val="#ppt_h"/>
                                          </p:val>
                                        </p:tav>
                                      </p:tavLst>
                                    </p:anim>
                                    <p:anim calcmode="lin" valueType="num">
                                      <p:cBhvr>
                                        <p:cTn id="249" dur="1000" fill="hold"/>
                                        <p:tgtEl>
                                          <p:spTgt spid="174"/>
                                        </p:tgtEl>
                                        <p:attrNameLst>
                                          <p:attrName>style.rotation</p:attrName>
                                        </p:attrNameLst>
                                      </p:cBhvr>
                                      <p:tavLst>
                                        <p:tav tm="0">
                                          <p:val>
                                            <p:fltVal val="90"/>
                                          </p:val>
                                        </p:tav>
                                        <p:tav tm="100000">
                                          <p:val>
                                            <p:fltVal val="0"/>
                                          </p:val>
                                        </p:tav>
                                      </p:tavLst>
                                    </p:anim>
                                    <p:animEffect transition="in" filter="fade">
                                      <p:cBhvr>
                                        <p:cTn id="250" dur="1000"/>
                                        <p:tgtEl>
                                          <p:spTgt spid="174"/>
                                        </p:tgtEl>
                                      </p:cBhvr>
                                    </p:animEffect>
                                  </p:childTnLst>
                                </p:cTn>
                              </p:par>
                              <p:par>
                                <p:cTn id="251" presetID="31" presetClass="entr" presetSubtype="0" fill="hold" nodeType="withEffect">
                                  <p:stCondLst>
                                    <p:cond delay="0"/>
                                  </p:stCondLst>
                                  <p:childTnLst>
                                    <p:set>
                                      <p:cBhvr>
                                        <p:cTn id="252" dur="1" fill="hold">
                                          <p:stCondLst>
                                            <p:cond delay="0"/>
                                          </p:stCondLst>
                                        </p:cTn>
                                        <p:tgtEl>
                                          <p:spTgt spid="175"/>
                                        </p:tgtEl>
                                        <p:attrNameLst>
                                          <p:attrName>style.visibility</p:attrName>
                                        </p:attrNameLst>
                                      </p:cBhvr>
                                      <p:to>
                                        <p:strVal val="visible"/>
                                      </p:to>
                                    </p:set>
                                    <p:anim calcmode="lin" valueType="num">
                                      <p:cBhvr>
                                        <p:cTn id="253" dur="1000" fill="hold"/>
                                        <p:tgtEl>
                                          <p:spTgt spid="175"/>
                                        </p:tgtEl>
                                        <p:attrNameLst>
                                          <p:attrName>ppt_w</p:attrName>
                                        </p:attrNameLst>
                                      </p:cBhvr>
                                      <p:tavLst>
                                        <p:tav tm="0">
                                          <p:val>
                                            <p:fltVal val="0"/>
                                          </p:val>
                                        </p:tav>
                                        <p:tav tm="100000">
                                          <p:val>
                                            <p:strVal val="#ppt_w"/>
                                          </p:val>
                                        </p:tav>
                                      </p:tavLst>
                                    </p:anim>
                                    <p:anim calcmode="lin" valueType="num">
                                      <p:cBhvr>
                                        <p:cTn id="254" dur="1000" fill="hold"/>
                                        <p:tgtEl>
                                          <p:spTgt spid="175"/>
                                        </p:tgtEl>
                                        <p:attrNameLst>
                                          <p:attrName>ppt_h</p:attrName>
                                        </p:attrNameLst>
                                      </p:cBhvr>
                                      <p:tavLst>
                                        <p:tav tm="0">
                                          <p:val>
                                            <p:fltVal val="0"/>
                                          </p:val>
                                        </p:tav>
                                        <p:tav tm="100000">
                                          <p:val>
                                            <p:strVal val="#ppt_h"/>
                                          </p:val>
                                        </p:tav>
                                      </p:tavLst>
                                    </p:anim>
                                    <p:anim calcmode="lin" valueType="num">
                                      <p:cBhvr>
                                        <p:cTn id="255" dur="1000" fill="hold"/>
                                        <p:tgtEl>
                                          <p:spTgt spid="175"/>
                                        </p:tgtEl>
                                        <p:attrNameLst>
                                          <p:attrName>style.rotation</p:attrName>
                                        </p:attrNameLst>
                                      </p:cBhvr>
                                      <p:tavLst>
                                        <p:tav tm="0">
                                          <p:val>
                                            <p:fltVal val="90"/>
                                          </p:val>
                                        </p:tav>
                                        <p:tav tm="100000">
                                          <p:val>
                                            <p:fltVal val="0"/>
                                          </p:val>
                                        </p:tav>
                                      </p:tavLst>
                                    </p:anim>
                                    <p:animEffect transition="in" filter="fade">
                                      <p:cBhvr>
                                        <p:cTn id="256" dur="1000"/>
                                        <p:tgtEl>
                                          <p:spTgt spid="175"/>
                                        </p:tgtEl>
                                      </p:cBhvr>
                                    </p:animEffect>
                                  </p:childTnLst>
                                </p:cTn>
                              </p:par>
                              <p:par>
                                <p:cTn id="257" presetID="31" presetClass="entr" presetSubtype="0" fill="hold" nodeType="withEffect">
                                  <p:stCondLst>
                                    <p:cond delay="0"/>
                                  </p:stCondLst>
                                  <p:childTnLst>
                                    <p:set>
                                      <p:cBhvr>
                                        <p:cTn id="258" dur="1" fill="hold">
                                          <p:stCondLst>
                                            <p:cond delay="0"/>
                                          </p:stCondLst>
                                        </p:cTn>
                                        <p:tgtEl>
                                          <p:spTgt spid="176"/>
                                        </p:tgtEl>
                                        <p:attrNameLst>
                                          <p:attrName>style.visibility</p:attrName>
                                        </p:attrNameLst>
                                      </p:cBhvr>
                                      <p:to>
                                        <p:strVal val="visible"/>
                                      </p:to>
                                    </p:set>
                                    <p:anim calcmode="lin" valueType="num">
                                      <p:cBhvr>
                                        <p:cTn id="259" dur="1000" fill="hold"/>
                                        <p:tgtEl>
                                          <p:spTgt spid="176"/>
                                        </p:tgtEl>
                                        <p:attrNameLst>
                                          <p:attrName>ppt_w</p:attrName>
                                        </p:attrNameLst>
                                      </p:cBhvr>
                                      <p:tavLst>
                                        <p:tav tm="0">
                                          <p:val>
                                            <p:fltVal val="0"/>
                                          </p:val>
                                        </p:tav>
                                        <p:tav tm="100000">
                                          <p:val>
                                            <p:strVal val="#ppt_w"/>
                                          </p:val>
                                        </p:tav>
                                      </p:tavLst>
                                    </p:anim>
                                    <p:anim calcmode="lin" valueType="num">
                                      <p:cBhvr>
                                        <p:cTn id="260" dur="1000" fill="hold"/>
                                        <p:tgtEl>
                                          <p:spTgt spid="176"/>
                                        </p:tgtEl>
                                        <p:attrNameLst>
                                          <p:attrName>ppt_h</p:attrName>
                                        </p:attrNameLst>
                                      </p:cBhvr>
                                      <p:tavLst>
                                        <p:tav tm="0">
                                          <p:val>
                                            <p:fltVal val="0"/>
                                          </p:val>
                                        </p:tav>
                                        <p:tav tm="100000">
                                          <p:val>
                                            <p:strVal val="#ppt_h"/>
                                          </p:val>
                                        </p:tav>
                                      </p:tavLst>
                                    </p:anim>
                                    <p:anim calcmode="lin" valueType="num">
                                      <p:cBhvr>
                                        <p:cTn id="261" dur="1000" fill="hold"/>
                                        <p:tgtEl>
                                          <p:spTgt spid="176"/>
                                        </p:tgtEl>
                                        <p:attrNameLst>
                                          <p:attrName>style.rotation</p:attrName>
                                        </p:attrNameLst>
                                      </p:cBhvr>
                                      <p:tavLst>
                                        <p:tav tm="0">
                                          <p:val>
                                            <p:fltVal val="90"/>
                                          </p:val>
                                        </p:tav>
                                        <p:tav tm="100000">
                                          <p:val>
                                            <p:fltVal val="0"/>
                                          </p:val>
                                        </p:tav>
                                      </p:tavLst>
                                    </p:anim>
                                    <p:animEffect transition="in" filter="fade">
                                      <p:cBhvr>
                                        <p:cTn id="262" dur="1000"/>
                                        <p:tgtEl>
                                          <p:spTgt spid="176"/>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177"/>
                                        </p:tgtEl>
                                        <p:attrNameLst>
                                          <p:attrName>style.visibility</p:attrName>
                                        </p:attrNameLst>
                                      </p:cBhvr>
                                      <p:to>
                                        <p:strVal val="visible"/>
                                      </p:to>
                                    </p:set>
                                    <p:anim calcmode="lin" valueType="num">
                                      <p:cBhvr>
                                        <p:cTn id="265" dur="1000" fill="hold"/>
                                        <p:tgtEl>
                                          <p:spTgt spid="177"/>
                                        </p:tgtEl>
                                        <p:attrNameLst>
                                          <p:attrName>ppt_w</p:attrName>
                                        </p:attrNameLst>
                                      </p:cBhvr>
                                      <p:tavLst>
                                        <p:tav tm="0">
                                          <p:val>
                                            <p:fltVal val="0"/>
                                          </p:val>
                                        </p:tav>
                                        <p:tav tm="100000">
                                          <p:val>
                                            <p:strVal val="#ppt_w"/>
                                          </p:val>
                                        </p:tav>
                                      </p:tavLst>
                                    </p:anim>
                                    <p:anim calcmode="lin" valueType="num">
                                      <p:cBhvr>
                                        <p:cTn id="266" dur="1000" fill="hold"/>
                                        <p:tgtEl>
                                          <p:spTgt spid="177"/>
                                        </p:tgtEl>
                                        <p:attrNameLst>
                                          <p:attrName>ppt_h</p:attrName>
                                        </p:attrNameLst>
                                      </p:cBhvr>
                                      <p:tavLst>
                                        <p:tav tm="0">
                                          <p:val>
                                            <p:fltVal val="0"/>
                                          </p:val>
                                        </p:tav>
                                        <p:tav tm="100000">
                                          <p:val>
                                            <p:strVal val="#ppt_h"/>
                                          </p:val>
                                        </p:tav>
                                      </p:tavLst>
                                    </p:anim>
                                    <p:anim calcmode="lin" valueType="num">
                                      <p:cBhvr>
                                        <p:cTn id="267" dur="1000" fill="hold"/>
                                        <p:tgtEl>
                                          <p:spTgt spid="177"/>
                                        </p:tgtEl>
                                        <p:attrNameLst>
                                          <p:attrName>style.rotation</p:attrName>
                                        </p:attrNameLst>
                                      </p:cBhvr>
                                      <p:tavLst>
                                        <p:tav tm="0">
                                          <p:val>
                                            <p:fltVal val="90"/>
                                          </p:val>
                                        </p:tav>
                                        <p:tav tm="100000">
                                          <p:val>
                                            <p:fltVal val="0"/>
                                          </p:val>
                                        </p:tav>
                                      </p:tavLst>
                                    </p:anim>
                                    <p:animEffect transition="in" filter="fade">
                                      <p:cBhvr>
                                        <p:cTn id="268" dur="1000"/>
                                        <p:tgtEl>
                                          <p:spTgt spid="177"/>
                                        </p:tgtEl>
                                      </p:cBhvr>
                                    </p:animEffect>
                                  </p:childTnLst>
                                </p:cTn>
                              </p:par>
                              <p:par>
                                <p:cTn id="269" presetID="31" presetClass="entr" presetSubtype="0" fill="hold" nodeType="withEffect">
                                  <p:stCondLst>
                                    <p:cond delay="0"/>
                                  </p:stCondLst>
                                  <p:childTnLst>
                                    <p:set>
                                      <p:cBhvr>
                                        <p:cTn id="270" dur="1" fill="hold">
                                          <p:stCondLst>
                                            <p:cond delay="0"/>
                                          </p:stCondLst>
                                        </p:cTn>
                                        <p:tgtEl>
                                          <p:spTgt spid="178"/>
                                        </p:tgtEl>
                                        <p:attrNameLst>
                                          <p:attrName>style.visibility</p:attrName>
                                        </p:attrNameLst>
                                      </p:cBhvr>
                                      <p:to>
                                        <p:strVal val="visible"/>
                                      </p:to>
                                    </p:set>
                                    <p:anim calcmode="lin" valueType="num">
                                      <p:cBhvr>
                                        <p:cTn id="271" dur="1000" fill="hold"/>
                                        <p:tgtEl>
                                          <p:spTgt spid="178"/>
                                        </p:tgtEl>
                                        <p:attrNameLst>
                                          <p:attrName>ppt_w</p:attrName>
                                        </p:attrNameLst>
                                      </p:cBhvr>
                                      <p:tavLst>
                                        <p:tav tm="0">
                                          <p:val>
                                            <p:fltVal val="0"/>
                                          </p:val>
                                        </p:tav>
                                        <p:tav tm="100000">
                                          <p:val>
                                            <p:strVal val="#ppt_w"/>
                                          </p:val>
                                        </p:tav>
                                      </p:tavLst>
                                    </p:anim>
                                    <p:anim calcmode="lin" valueType="num">
                                      <p:cBhvr>
                                        <p:cTn id="272" dur="1000" fill="hold"/>
                                        <p:tgtEl>
                                          <p:spTgt spid="178"/>
                                        </p:tgtEl>
                                        <p:attrNameLst>
                                          <p:attrName>ppt_h</p:attrName>
                                        </p:attrNameLst>
                                      </p:cBhvr>
                                      <p:tavLst>
                                        <p:tav tm="0">
                                          <p:val>
                                            <p:fltVal val="0"/>
                                          </p:val>
                                        </p:tav>
                                        <p:tav tm="100000">
                                          <p:val>
                                            <p:strVal val="#ppt_h"/>
                                          </p:val>
                                        </p:tav>
                                      </p:tavLst>
                                    </p:anim>
                                    <p:anim calcmode="lin" valueType="num">
                                      <p:cBhvr>
                                        <p:cTn id="273" dur="1000" fill="hold"/>
                                        <p:tgtEl>
                                          <p:spTgt spid="178"/>
                                        </p:tgtEl>
                                        <p:attrNameLst>
                                          <p:attrName>style.rotation</p:attrName>
                                        </p:attrNameLst>
                                      </p:cBhvr>
                                      <p:tavLst>
                                        <p:tav tm="0">
                                          <p:val>
                                            <p:fltVal val="90"/>
                                          </p:val>
                                        </p:tav>
                                        <p:tav tm="100000">
                                          <p:val>
                                            <p:fltVal val="0"/>
                                          </p:val>
                                        </p:tav>
                                      </p:tavLst>
                                    </p:anim>
                                    <p:animEffect transition="in" filter="fade">
                                      <p:cBhvr>
                                        <p:cTn id="274" dur="1000"/>
                                        <p:tgtEl>
                                          <p:spTgt spid="178"/>
                                        </p:tgtEl>
                                      </p:cBhvr>
                                    </p:animEffect>
                                  </p:childTnLst>
                                </p:cTn>
                              </p:par>
                              <p:par>
                                <p:cTn id="275" presetID="31" presetClass="entr" presetSubtype="0" fill="hold" nodeType="withEffect">
                                  <p:stCondLst>
                                    <p:cond delay="0"/>
                                  </p:stCondLst>
                                  <p:childTnLst>
                                    <p:set>
                                      <p:cBhvr>
                                        <p:cTn id="276" dur="1" fill="hold">
                                          <p:stCondLst>
                                            <p:cond delay="0"/>
                                          </p:stCondLst>
                                        </p:cTn>
                                        <p:tgtEl>
                                          <p:spTgt spid="179"/>
                                        </p:tgtEl>
                                        <p:attrNameLst>
                                          <p:attrName>style.visibility</p:attrName>
                                        </p:attrNameLst>
                                      </p:cBhvr>
                                      <p:to>
                                        <p:strVal val="visible"/>
                                      </p:to>
                                    </p:set>
                                    <p:anim calcmode="lin" valueType="num">
                                      <p:cBhvr>
                                        <p:cTn id="277" dur="1000" fill="hold"/>
                                        <p:tgtEl>
                                          <p:spTgt spid="179"/>
                                        </p:tgtEl>
                                        <p:attrNameLst>
                                          <p:attrName>ppt_w</p:attrName>
                                        </p:attrNameLst>
                                      </p:cBhvr>
                                      <p:tavLst>
                                        <p:tav tm="0">
                                          <p:val>
                                            <p:fltVal val="0"/>
                                          </p:val>
                                        </p:tav>
                                        <p:tav tm="100000">
                                          <p:val>
                                            <p:strVal val="#ppt_w"/>
                                          </p:val>
                                        </p:tav>
                                      </p:tavLst>
                                    </p:anim>
                                    <p:anim calcmode="lin" valueType="num">
                                      <p:cBhvr>
                                        <p:cTn id="278" dur="1000" fill="hold"/>
                                        <p:tgtEl>
                                          <p:spTgt spid="179"/>
                                        </p:tgtEl>
                                        <p:attrNameLst>
                                          <p:attrName>ppt_h</p:attrName>
                                        </p:attrNameLst>
                                      </p:cBhvr>
                                      <p:tavLst>
                                        <p:tav tm="0">
                                          <p:val>
                                            <p:fltVal val="0"/>
                                          </p:val>
                                        </p:tav>
                                        <p:tav tm="100000">
                                          <p:val>
                                            <p:strVal val="#ppt_h"/>
                                          </p:val>
                                        </p:tav>
                                      </p:tavLst>
                                    </p:anim>
                                    <p:anim calcmode="lin" valueType="num">
                                      <p:cBhvr>
                                        <p:cTn id="279" dur="1000" fill="hold"/>
                                        <p:tgtEl>
                                          <p:spTgt spid="179"/>
                                        </p:tgtEl>
                                        <p:attrNameLst>
                                          <p:attrName>style.rotation</p:attrName>
                                        </p:attrNameLst>
                                      </p:cBhvr>
                                      <p:tavLst>
                                        <p:tav tm="0">
                                          <p:val>
                                            <p:fltVal val="90"/>
                                          </p:val>
                                        </p:tav>
                                        <p:tav tm="100000">
                                          <p:val>
                                            <p:fltVal val="0"/>
                                          </p:val>
                                        </p:tav>
                                      </p:tavLst>
                                    </p:anim>
                                    <p:animEffect transition="in" filter="fade">
                                      <p:cBhvr>
                                        <p:cTn id="280" dur="1000"/>
                                        <p:tgtEl>
                                          <p:spTgt spid="179"/>
                                        </p:tgtEl>
                                      </p:cBhvr>
                                    </p:animEffect>
                                  </p:childTnLst>
                                </p:cTn>
                              </p:par>
                              <p:par>
                                <p:cTn id="281" presetID="31" presetClass="entr" presetSubtype="0" fill="hold" nodeType="withEffect">
                                  <p:stCondLst>
                                    <p:cond delay="0"/>
                                  </p:stCondLst>
                                  <p:childTnLst>
                                    <p:set>
                                      <p:cBhvr>
                                        <p:cTn id="282" dur="1" fill="hold">
                                          <p:stCondLst>
                                            <p:cond delay="0"/>
                                          </p:stCondLst>
                                        </p:cTn>
                                        <p:tgtEl>
                                          <p:spTgt spid="180"/>
                                        </p:tgtEl>
                                        <p:attrNameLst>
                                          <p:attrName>style.visibility</p:attrName>
                                        </p:attrNameLst>
                                      </p:cBhvr>
                                      <p:to>
                                        <p:strVal val="visible"/>
                                      </p:to>
                                    </p:set>
                                    <p:anim calcmode="lin" valueType="num">
                                      <p:cBhvr>
                                        <p:cTn id="283" dur="1000" fill="hold"/>
                                        <p:tgtEl>
                                          <p:spTgt spid="180"/>
                                        </p:tgtEl>
                                        <p:attrNameLst>
                                          <p:attrName>ppt_w</p:attrName>
                                        </p:attrNameLst>
                                      </p:cBhvr>
                                      <p:tavLst>
                                        <p:tav tm="0">
                                          <p:val>
                                            <p:fltVal val="0"/>
                                          </p:val>
                                        </p:tav>
                                        <p:tav tm="100000">
                                          <p:val>
                                            <p:strVal val="#ppt_w"/>
                                          </p:val>
                                        </p:tav>
                                      </p:tavLst>
                                    </p:anim>
                                    <p:anim calcmode="lin" valueType="num">
                                      <p:cBhvr>
                                        <p:cTn id="284" dur="1000" fill="hold"/>
                                        <p:tgtEl>
                                          <p:spTgt spid="180"/>
                                        </p:tgtEl>
                                        <p:attrNameLst>
                                          <p:attrName>ppt_h</p:attrName>
                                        </p:attrNameLst>
                                      </p:cBhvr>
                                      <p:tavLst>
                                        <p:tav tm="0">
                                          <p:val>
                                            <p:fltVal val="0"/>
                                          </p:val>
                                        </p:tav>
                                        <p:tav tm="100000">
                                          <p:val>
                                            <p:strVal val="#ppt_h"/>
                                          </p:val>
                                        </p:tav>
                                      </p:tavLst>
                                    </p:anim>
                                    <p:anim calcmode="lin" valueType="num">
                                      <p:cBhvr>
                                        <p:cTn id="285" dur="1000" fill="hold"/>
                                        <p:tgtEl>
                                          <p:spTgt spid="180"/>
                                        </p:tgtEl>
                                        <p:attrNameLst>
                                          <p:attrName>style.rotation</p:attrName>
                                        </p:attrNameLst>
                                      </p:cBhvr>
                                      <p:tavLst>
                                        <p:tav tm="0">
                                          <p:val>
                                            <p:fltVal val="90"/>
                                          </p:val>
                                        </p:tav>
                                        <p:tav tm="100000">
                                          <p:val>
                                            <p:fltVal val="0"/>
                                          </p:val>
                                        </p:tav>
                                      </p:tavLst>
                                    </p:anim>
                                    <p:animEffect transition="in" filter="fade">
                                      <p:cBhvr>
                                        <p:cTn id="286" dur="1000"/>
                                        <p:tgtEl>
                                          <p:spTgt spid="180"/>
                                        </p:tgtEl>
                                      </p:cBhvr>
                                    </p:animEffect>
                                  </p:childTnLst>
                                </p:cTn>
                              </p:par>
                              <p:par>
                                <p:cTn id="287" presetID="31" presetClass="entr" presetSubtype="0" fill="hold" nodeType="withEffect">
                                  <p:stCondLst>
                                    <p:cond delay="0"/>
                                  </p:stCondLst>
                                  <p:childTnLst>
                                    <p:set>
                                      <p:cBhvr>
                                        <p:cTn id="288" dur="1" fill="hold">
                                          <p:stCondLst>
                                            <p:cond delay="0"/>
                                          </p:stCondLst>
                                        </p:cTn>
                                        <p:tgtEl>
                                          <p:spTgt spid="181"/>
                                        </p:tgtEl>
                                        <p:attrNameLst>
                                          <p:attrName>style.visibility</p:attrName>
                                        </p:attrNameLst>
                                      </p:cBhvr>
                                      <p:to>
                                        <p:strVal val="visible"/>
                                      </p:to>
                                    </p:set>
                                    <p:anim calcmode="lin" valueType="num">
                                      <p:cBhvr>
                                        <p:cTn id="289" dur="1000" fill="hold"/>
                                        <p:tgtEl>
                                          <p:spTgt spid="181"/>
                                        </p:tgtEl>
                                        <p:attrNameLst>
                                          <p:attrName>ppt_w</p:attrName>
                                        </p:attrNameLst>
                                      </p:cBhvr>
                                      <p:tavLst>
                                        <p:tav tm="0">
                                          <p:val>
                                            <p:fltVal val="0"/>
                                          </p:val>
                                        </p:tav>
                                        <p:tav tm="100000">
                                          <p:val>
                                            <p:strVal val="#ppt_w"/>
                                          </p:val>
                                        </p:tav>
                                      </p:tavLst>
                                    </p:anim>
                                    <p:anim calcmode="lin" valueType="num">
                                      <p:cBhvr>
                                        <p:cTn id="290" dur="1000" fill="hold"/>
                                        <p:tgtEl>
                                          <p:spTgt spid="181"/>
                                        </p:tgtEl>
                                        <p:attrNameLst>
                                          <p:attrName>ppt_h</p:attrName>
                                        </p:attrNameLst>
                                      </p:cBhvr>
                                      <p:tavLst>
                                        <p:tav tm="0">
                                          <p:val>
                                            <p:fltVal val="0"/>
                                          </p:val>
                                        </p:tav>
                                        <p:tav tm="100000">
                                          <p:val>
                                            <p:strVal val="#ppt_h"/>
                                          </p:val>
                                        </p:tav>
                                      </p:tavLst>
                                    </p:anim>
                                    <p:anim calcmode="lin" valueType="num">
                                      <p:cBhvr>
                                        <p:cTn id="291" dur="1000" fill="hold"/>
                                        <p:tgtEl>
                                          <p:spTgt spid="181"/>
                                        </p:tgtEl>
                                        <p:attrNameLst>
                                          <p:attrName>style.rotation</p:attrName>
                                        </p:attrNameLst>
                                      </p:cBhvr>
                                      <p:tavLst>
                                        <p:tav tm="0">
                                          <p:val>
                                            <p:fltVal val="90"/>
                                          </p:val>
                                        </p:tav>
                                        <p:tav tm="100000">
                                          <p:val>
                                            <p:fltVal val="0"/>
                                          </p:val>
                                        </p:tav>
                                      </p:tavLst>
                                    </p:anim>
                                    <p:animEffect transition="in" filter="fade">
                                      <p:cBhvr>
                                        <p:cTn id="292" dur="1000"/>
                                        <p:tgtEl>
                                          <p:spTgt spid="181"/>
                                        </p:tgtEl>
                                      </p:cBhvr>
                                    </p:animEffect>
                                  </p:childTnLst>
                                </p:cTn>
                              </p:par>
                              <p:par>
                                <p:cTn id="293" presetID="31" presetClass="entr" presetSubtype="0" fill="hold" grpId="0" nodeType="withEffect">
                                  <p:stCondLst>
                                    <p:cond delay="0"/>
                                  </p:stCondLst>
                                  <p:childTnLst>
                                    <p:set>
                                      <p:cBhvr>
                                        <p:cTn id="294" dur="1" fill="hold">
                                          <p:stCondLst>
                                            <p:cond delay="0"/>
                                          </p:stCondLst>
                                        </p:cTn>
                                        <p:tgtEl>
                                          <p:spTgt spid="182"/>
                                        </p:tgtEl>
                                        <p:attrNameLst>
                                          <p:attrName>style.visibility</p:attrName>
                                        </p:attrNameLst>
                                      </p:cBhvr>
                                      <p:to>
                                        <p:strVal val="visible"/>
                                      </p:to>
                                    </p:set>
                                    <p:anim calcmode="lin" valueType="num">
                                      <p:cBhvr>
                                        <p:cTn id="295" dur="1000" fill="hold"/>
                                        <p:tgtEl>
                                          <p:spTgt spid="182"/>
                                        </p:tgtEl>
                                        <p:attrNameLst>
                                          <p:attrName>ppt_w</p:attrName>
                                        </p:attrNameLst>
                                      </p:cBhvr>
                                      <p:tavLst>
                                        <p:tav tm="0">
                                          <p:val>
                                            <p:fltVal val="0"/>
                                          </p:val>
                                        </p:tav>
                                        <p:tav tm="100000">
                                          <p:val>
                                            <p:strVal val="#ppt_w"/>
                                          </p:val>
                                        </p:tav>
                                      </p:tavLst>
                                    </p:anim>
                                    <p:anim calcmode="lin" valueType="num">
                                      <p:cBhvr>
                                        <p:cTn id="296" dur="1000" fill="hold"/>
                                        <p:tgtEl>
                                          <p:spTgt spid="182"/>
                                        </p:tgtEl>
                                        <p:attrNameLst>
                                          <p:attrName>ppt_h</p:attrName>
                                        </p:attrNameLst>
                                      </p:cBhvr>
                                      <p:tavLst>
                                        <p:tav tm="0">
                                          <p:val>
                                            <p:fltVal val="0"/>
                                          </p:val>
                                        </p:tav>
                                        <p:tav tm="100000">
                                          <p:val>
                                            <p:strVal val="#ppt_h"/>
                                          </p:val>
                                        </p:tav>
                                      </p:tavLst>
                                    </p:anim>
                                    <p:anim calcmode="lin" valueType="num">
                                      <p:cBhvr>
                                        <p:cTn id="297" dur="1000" fill="hold"/>
                                        <p:tgtEl>
                                          <p:spTgt spid="182"/>
                                        </p:tgtEl>
                                        <p:attrNameLst>
                                          <p:attrName>style.rotation</p:attrName>
                                        </p:attrNameLst>
                                      </p:cBhvr>
                                      <p:tavLst>
                                        <p:tav tm="0">
                                          <p:val>
                                            <p:fltVal val="90"/>
                                          </p:val>
                                        </p:tav>
                                        <p:tav tm="100000">
                                          <p:val>
                                            <p:fltVal val="0"/>
                                          </p:val>
                                        </p:tav>
                                      </p:tavLst>
                                    </p:anim>
                                    <p:animEffect transition="in" filter="fade">
                                      <p:cBhvr>
                                        <p:cTn id="298" dur="1000"/>
                                        <p:tgtEl>
                                          <p:spTgt spid="182"/>
                                        </p:tgtEl>
                                      </p:cBhvr>
                                    </p:animEffect>
                                  </p:childTnLst>
                                </p:cTn>
                              </p:par>
                              <p:par>
                                <p:cTn id="299" presetID="31" presetClass="entr" presetSubtype="0" fill="hold" grpId="0" nodeType="withEffect">
                                  <p:stCondLst>
                                    <p:cond delay="0"/>
                                  </p:stCondLst>
                                  <p:childTnLst>
                                    <p:set>
                                      <p:cBhvr>
                                        <p:cTn id="300" dur="1" fill="hold">
                                          <p:stCondLst>
                                            <p:cond delay="0"/>
                                          </p:stCondLst>
                                        </p:cTn>
                                        <p:tgtEl>
                                          <p:spTgt spid="183"/>
                                        </p:tgtEl>
                                        <p:attrNameLst>
                                          <p:attrName>style.visibility</p:attrName>
                                        </p:attrNameLst>
                                      </p:cBhvr>
                                      <p:to>
                                        <p:strVal val="visible"/>
                                      </p:to>
                                    </p:set>
                                    <p:anim calcmode="lin" valueType="num">
                                      <p:cBhvr>
                                        <p:cTn id="301" dur="1000" fill="hold"/>
                                        <p:tgtEl>
                                          <p:spTgt spid="183"/>
                                        </p:tgtEl>
                                        <p:attrNameLst>
                                          <p:attrName>ppt_w</p:attrName>
                                        </p:attrNameLst>
                                      </p:cBhvr>
                                      <p:tavLst>
                                        <p:tav tm="0">
                                          <p:val>
                                            <p:fltVal val="0"/>
                                          </p:val>
                                        </p:tav>
                                        <p:tav tm="100000">
                                          <p:val>
                                            <p:strVal val="#ppt_w"/>
                                          </p:val>
                                        </p:tav>
                                      </p:tavLst>
                                    </p:anim>
                                    <p:anim calcmode="lin" valueType="num">
                                      <p:cBhvr>
                                        <p:cTn id="302" dur="1000" fill="hold"/>
                                        <p:tgtEl>
                                          <p:spTgt spid="183"/>
                                        </p:tgtEl>
                                        <p:attrNameLst>
                                          <p:attrName>ppt_h</p:attrName>
                                        </p:attrNameLst>
                                      </p:cBhvr>
                                      <p:tavLst>
                                        <p:tav tm="0">
                                          <p:val>
                                            <p:fltVal val="0"/>
                                          </p:val>
                                        </p:tav>
                                        <p:tav tm="100000">
                                          <p:val>
                                            <p:strVal val="#ppt_h"/>
                                          </p:val>
                                        </p:tav>
                                      </p:tavLst>
                                    </p:anim>
                                    <p:anim calcmode="lin" valueType="num">
                                      <p:cBhvr>
                                        <p:cTn id="303" dur="1000" fill="hold"/>
                                        <p:tgtEl>
                                          <p:spTgt spid="183"/>
                                        </p:tgtEl>
                                        <p:attrNameLst>
                                          <p:attrName>style.rotation</p:attrName>
                                        </p:attrNameLst>
                                      </p:cBhvr>
                                      <p:tavLst>
                                        <p:tav tm="0">
                                          <p:val>
                                            <p:fltVal val="90"/>
                                          </p:val>
                                        </p:tav>
                                        <p:tav tm="100000">
                                          <p:val>
                                            <p:fltVal val="0"/>
                                          </p:val>
                                        </p:tav>
                                      </p:tavLst>
                                    </p:anim>
                                    <p:animEffect transition="in" filter="fade">
                                      <p:cBhvr>
                                        <p:cTn id="304" dur="1000"/>
                                        <p:tgtEl>
                                          <p:spTgt spid="183"/>
                                        </p:tgtEl>
                                      </p:cBhvr>
                                    </p:animEffect>
                                  </p:childTnLst>
                                </p:cTn>
                              </p:par>
                              <p:par>
                                <p:cTn id="305" presetID="31" presetClass="entr" presetSubtype="0" fill="hold" nodeType="withEffect">
                                  <p:stCondLst>
                                    <p:cond delay="0"/>
                                  </p:stCondLst>
                                  <p:childTnLst>
                                    <p:set>
                                      <p:cBhvr>
                                        <p:cTn id="306" dur="1" fill="hold">
                                          <p:stCondLst>
                                            <p:cond delay="0"/>
                                          </p:stCondLst>
                                        </p:cTn>
                                        <p:tgtEl>
                                          <p:spTgt spid="184"/>
                                        </p:tgtEl>
                                        <p:attrNameLst>
                                          <p:attrName>style.visibility</p:attrName>
                                        </p:attrNameLst>
                                      </p:cBhvr>
                                      <p:to>
                                        <p:strVal val="visible"/>
                                      </p:to>
                                    </p:set>
                                    <p:anim calcmode="lin" valueType="num">
                                      <p:cBhvr>
                                        <p:cTn id="307" dur="1000" fill="hold"/>
                                        <p:tgtEl>
                                          <p:spTgt spid="184"/>
                                        </p:tgtEl>
                                        <p:attrNameLst>
                                          <p:attrName>ppt_w</p:attrName>
                                        </p:attrNameLst>
                                      </p:cBhvr>
                                      <p:tavLst>
                                        <p:tav tm="0">
                                          <p:val>
                                            <p:fltVal val="0"/>
                                          </p:val>
                                        </p:tav>
                                        <p:tav tm="100000">
                                          <p:val>
                                            <p:strVal val="#ppt_w"/>
                                          </p:val>
                                        </p:tav>
                                      </p:tavLst>
                                    </p:anim>
                                    <p:anim calcmode="lin" valueType="num">
                                      <p:cBhvr>
                                        <p:cTn id="308" dur="1000" fill="hold"/>
                                        <p:tgtEl>
                                          <p:spTgt spid="184"/>
                                        </p:tgtEl>
                                        <p:attrNameLst>
                                          <p:attrName>ppt_h</p:attrName>
                                        </p:attrNameLst>
                                      </p:cBhvr>
                                      <p:tavLst>
                                        <p:tav tm="0">
                                          <p:val>
                                            <p:fltVal val="0"/>
                                          </p:val>
                                        </p:tav>
                                        <p:tav tm="100000">
                                          <p:val>
                                            <p:strVal val="#ppt_h"/>
                                          </p:val>
                                        </p:tav>
                                      </p:tavLst>
                                    </p:anim>
                                    <p:anim calcmode="lin" valueType="num">
                                      <p:cBhvr>
                                        <p:cTn id="309" dur="1000" fill="hold"/>
                                        <p:tgtEl>
                                          <p:spTgt spid="184"/>
                                        </p:tgtEl>
                                        <p:attrNameLst>
                                          <p:attrName>style.rotation</p:attrName>
                                        </p:attrNameLst>
                                      </p:cBhvr>
                                      <p:tavLst>
                                        <p:tav tm="0">
                                          <p:val>
                                            <p:fltVal val="90"/>
                                          </p:val>
                                        </p:tav>
                                        <p:tav tm="100000">
                                          <p:val>
                                            <p:fltVal val="0"/>
                                          </p:val>
                                        </p:tav>
                                      </p:tavLst>
                                    </p:anim>
                                    <p:animEffect transition="in" filter="fade">
                                      <p:cBhvr>
                                        <p:cTn id="310" dur="1000"/>
                                        <p:tgtEl>
                                          <p:spTgt spid="184"/>
                                        </p:tgtEl>
                                      </p:cBhvr>
                                    </p:animEffect>
                                  </p:childTnLst>
                                </p:cTn>
                              </p:par>
                              <p:par>
                                <p:cTn id="311" presetID="31" presetClass="entr" presetSubtype="0" fill="hold" nodeType="withEffect">
                                  <p:stCondLst>
                                    <p:cond delay="0"/>
                                  </p:stCondLst>
                                  <p:childTnLst>
                                    <p:set>
                                      <p:cBhvr>
                                        <p:cTn id="312" dur="1" fill="hold">
                                          <p:stCondLst>
                                            <p:cond delay="0"/>
                                          </p:stCondLst>
                                        </p:cTn>
                                        <p:tgtEl>
                                          <p:spTgt spid="185"/>
                                        </p:tgtEl>
                                        <p:attrNameLst>
                                          <p:attrName>style.visibility</p:attrName>
                                        </p:attrNameLst>
                                      </p:cBhvr>
                                      <p:to>
                                        <p:strVal val="visible"/>
                                      </p:to>
                                    </p:set>
                                    <p:anim calcmode="lin" valueType="num">
                                      <p:cBhvr>
                                        <p:cTn id="313" dur="1000" fill="hold"/>
                                        <p:tgtEl>
                                          <p:spTgt spid="185"/>
                                        </p:tgtEl>
                                        <p:attrNameLst>
                                          <p:attrName>ppt_w</p:attrName>
                                        </p:attrNameLst>
                                      </p:cBhvr>
                                      <p:tavLst>
                                        <p:tav tm="0">
                                          <p:val>
                                            <p:fltVal val="0"/>
                                          </p:val>
                                        </p:tav>
                                        <p:tav tm="100000">
                                          <p:val>
                                            <p:strVal val="#ppt_w"/>
                                          </p:val>
                                        </p:tav>
                                      </p:tavLst>
                                    </p:anim>
                                    <p:anim calcmode="lin" valueType="num">
                                      <p:cBhvr>
                                        <p:cTn id="314" dur="1000" fill="hold"/>
                                        <p:tgtEl>
                                          <p:spTgt spid="185"/>
                                        </p:tgtEl>
                                        <p:attrNameLst>
                                          <p:attrName>ppt_h</p:attrName>
                                        </p:attrNameLst>
                                      </p:cBhvr>
                                      <p:tavLst>
                                        <p:tav tm="0">
                                          <p:val>
                                            <p:fltVal val="0"/>
                                          </p:val>
                                        </p:tav>
                                        <p:tav tm="100000">
                                          <p:val>
                                            <p:strVal val="#ppt_h"/>
                                          </p:val>
                                        </p:tav>
                                      </p:tavLst>
                                    </p:anim>
                                    <p:anim calcmode="lin" valueType="num">
                                      <p:cBhvr>
                                        <p:cTn id="315" dur="1000" fill="hold"/>
                                        <p:tgtEl>
                                          <p:spTgt spid="185"/>
                                        </p:tgtEl>
                                        <p:attrNameLst>
                                          <p:attrName>style.rotation</p:attrName>
                                        </p:attrNameLst>
                                      </p:cBhvr>
                                      <p:tavLst>
                                        <p:tav tm="0">
                                          <p:val>
                                            <p:fltVal val="90"/>
                                          </p:val>
                                        </p:tav>
                                        <p:tav tm="100000">
                                          <p:val>
                                            <p:fltVal val="0"/>
                                          </p:val>
                                        </p:tav>
                                      </p:tavLst>
                                    </p:anim>
                                    <p:animEffect transition="in" filter="fade">
                                      <p:cBhvr>
                                        <p:cTn id="316" dur="1000"/>
                                        <p:tgtEl>
                                          <p:spTgt spid="185"/>
                                        </p:tgtEl>
                                      </p:cBhvr>
                                    </p:animEffect>
                                  </p:childTnLst>
                                </p:cTn>
                              </p:par>
                              <p:par>
                                <p:cTn id="317" presetID="31" presetClass="entr" presetSubtype="0" fill="hold" nodeType="withEffect">
                                  <p:stCondLst>
                                    <p:cond delay="0"/>
                                  </p:stCondLst>
                                  <p:childTnLst>
                                    <p:set>
                                      <p:cBhvr>
                                        <p:cTn id="318" dur="1" fill="hold">
                                          <p:stCondLst>
                                            <p:cond delay="0"/>
                                          </p:stCondLst>
                                        </p:cTn>
                                        <p:tgtEl>
                                          <p:spTgt spid="186"/>
                                        </p:tgtEl>
                                        <p:attrNameLst>
                                          <p:attrName>style.visibility</p:attrName>
                                        </p:attrNameLst>
                                      </p:cBhvr>
                                      <p:to>
                                        <p:strVal val="visible"/>
                                      </p:to>
                                    </p:set>
                                    <p:anim calcmode="lin" valueType="num">
                                      <p:cBhvr>
                                        <p:cTn id="319" dur="1000" fill="hold"/>
                                        <p:tgtEl>
                                          <p:spTgt spid="186"/>
                                        </p:tgtEl>
                                        <p:attrNameLst>
                                          <p:attrName>ppt_w</p:attrName>
                                        </p:attrNameLst>
                                      </p:cBhvr>
                                      <p:tavLst>
                                        <p:tav tm="0">
                                          <p:val>
                                            <p:fltVal val="0"/>
                                          </p:val>
                                        </p:tav>
                                        <p:tav tm="100000">
                                          <p:val>
                                            <p:strVal val="#ppt_w"/>
                                          </p:val>
                                        </p:tav>
                                      </p:tavLst>
                                    </p:anim>
                                    <p:anim calcmode="lin" valueType="num">
                                      <p:cBhvr>
                                        <p:cTn id="320" dur="1000" fill="hold"/>
                                        <p:tgtEl>
                                          <p:spTgt spid="186"/>
                                        </p:tgtEl>
                                        <p:attrNameLst>
                                          <p:attrName>ppt_h</p:attrName>
                                        </p:attrNameLst>
                                      </p:cBhvr>
                                      <p:tavLst>
                                        <p:tav tm="0">
                                          <p:val>
                                            <p:fltVal val="0"/>
                                          </p:val>
                                        </p:tav>
                                        <p:tav tm="100000">
                                          <p:val>
                                            <p:strVal val="#ppt_h"/>
                                          </p:val>
                                        </p:tav>
                                      </p:tavLst>
                                    </p:anim>
                                    <p:anim calcmode="lin" valueType="num">
                                      <p:cBhvr>
                                        <p:cTn id="321" dur="1000" fill="hold"/>
                                        <p:tgtEl>
                                          <p:spTgt spid="186"/>
                                        </p:tgtEl>
                                        <p:attrNameLst>
                                          <p:attrName>style.rotation</p:attrName>
                                        </p:attrNameLst>
                                      </p:cBhvr>
                                      <p:tavLst>
                                        <p:tav tm="0">
                                          <p:val>
                                            <p:fltVal val="90"/>
                                          </p:val>
                                        </p:tav>
                                        <p:tav tm="100000">
                                          <p:val>
                                            <p:fltVal val="0"/>
                                          </p:val>
                                        </p:tav>
                                      </p:tavLst>
                                    </p:anim>
                                    <p:animEffect transition="in" filter="fade">
                                      <p:cBhvr>
                                        <p:cTn id="322" dur="1000"/>
                                        <p:tgtEl>
                                          <p:spTgt spid="186"/>
                                        </p:tgtEl>
                                      </p:cBhvr>
                                    </p:animEffect>
                                  </p:childTnLst>
                                </p:cTn>
                              </p:par>
                              <p:par>
                                <p:cTn id="323" presetID="31" presetClass="entr" presetSubtype="0" fill="hold" nodeType="withEffect">
                                  <p:stCondLst>
                                    <p:cond delay="0"/>
                                  </p:stCondLst>
                                  <p:childTnLst>
                                    <p:set>
                                      <p:cBhvr>
                                        <p:cTn id="324" dur="1" fill="hold">
                                          <p:stCondLst>
                                            <p:cond delay="0"/>
                                          </p:stCondLst>
                                        </p:cTn>
                                        <p:tgtEl>
                                          <p:spTgt spid="187"/>
                                        </p:tgtEl>
                                        <p:attrNameLst>
                                          <p:attrName>style.visibility</p:attrName>
                                        </p:attrNameLst>
                                      </p:cBhvr>
                                      <p:to>
                                        <p:strVal val="visible"/>
                                      </p:to>
                                    </p:set>
                                    <p:anim calcmode="lin" valueType="num">
                                      <p:cBhvr>
                                        <p:cTn id="325" dur="1000" fill="hold"/>
                                        <p:tgtEl>
                                          <p:spTgt spid="187"/>
                                        </p:tgtEl>
                                        <p:attrNameLst>
                                          <p:attrName>ppt_w</p:attrName>
                                        </p:attrNameLst>
                                      </p:cBhvr>
                                      <p:tavLst>
                                        <p:tav tm="0">
                                          <p:val>
                                            <p:fltVal val="0"/>
                                          </p:val>
                                        </p:tav>
                                        <p:tav tm="100000">
                                          <p:val>
                                            <p:strVal val="#ppt_w"/>
                                          </p:val>
                                        </p:tav>
                                      </p:tavLst>
                                    </p:anim>
                                    <p:anim calcmode="lin" valueType="num">
                                      <p:cBhvr>
                                        <p:cTn id="326" dur="1000" fill="hold"/>
                                        <p:tgtEl>
                                          <p:spTgt spid="187"/>
                                        </p:tgtEl>
                                        <p:attrNameLst>
                                          <p:attrName>ppt_h</p:attrName>
                                        </p:attrNameLst>
                                      </p:cBhvr>
                                      <p:tavLst>
                                        <p:tav tm="0">
                                          <p:val>
                                            <p:fltVal val="0"/>
                                          </p:val>
                                        </p:tav>
                                        <p:tav tm="100000">
                                          <p:val>
                                            <p:strVal val="#ppt_h"/>
                                          </p:val>
                                        </p:tav>
                                      </p:tavLst>
                                    </p:anim>
                                    <p:anim calcmode="lin" valueType="num">
                                      <p:cBhvr>
                                        <p:cTn id="327" dur="1000" fill="hold"/>
                                        <p:tgtEl>
                                          <p:spTgt spid="187"/>
                                        </p:tgtEl>
                                        <p:attrNameLst>
                                          <p:attrName>style.rotation</p:attrName>
                                        </p:attrNameLst>
                                      </p:cBhvr>
                                      <p:tavLst>
                                        <p:tav tm="0">
                                          <p:val>
                                            <p:fltVal val="90"/>
                                          </p:val>
                                        </p:tav>
                                        <p:tav tm="100000">
                                          <p:val>
                                            <p:fltVal val="0"/>
                                          </p:val>
                                        </p:tav>
                                      </p:tavLst>
                                    </p:anim>
                                    <p:animEffect transition="in" filter="fade">
                                      <p:cBhvr>
                                        <p:cTn id="328" dur="1000"/>
                                        <p:tgtEl>
                                          <p:spTgt spid="187"/>
                                        </p:tgtEl>
                                      </p:cBhvr>
                                    </p:animEffect>
                                  </p:childTnLst>
                                </p:cTn>
                              </p:par>
                              <p:par>
                                <p:cTn id="329" presetID="31" presetClass="entr" presetSubtype="0" fill="hold" nodeType="withEffect">
                                  <p:stCondLst>
                                    <p:cond delay="0"/>
                                  </p:stCondLst>
                                  <p:childTnLst>
                                    <p:set>
                                      <p:cBhvr>
                                        <p:cTn id="330" dur="1" fill="hold">
                                          <p:stCondLst>
                                            <p:cond delay="0"/>
                                          </p:stCondLst>
                                        </p:cTn>
                                        <p:tgtEl>
                                          <p:spTgt spid="188"/>
                                        </p:tgtEl>
                                        <p:attrNameLst>
                                          <p:attrName>style.visibility</p:attrName>
                                        </p:attrNameLst>
                                      </p:cBhvr>
                                      <p:to>
                                        <p:strVal val="visible"/>
                                      </p:to>
                                    </p:set>
                                    <p:anim calcmode="lin" valueType="num">
                                      <p:cBhvr>
                                        <p:cTn id="331" dur="1000" fill="hold"/>
                                        <p:tgtEl>
                                          <p:spTgt spid="188"/>
                                        </p:tgtEl>
                                        <p:attrNameLst>
                                          <p:attrName>ppt_w</p:attrName>
                                        </p:attrNameLst>
                                      </p:cBhvr>
                                      <p:tavLst>
                                        <p:tav tm="0">
                                          <p:val>
                                            <p:fltVal val="0"/>
                                          </p:val>
                                        </p:tav>
                                        <p:tav tm="100000">
                                          <p:val>
                                            <p:strVal val="#ppt_w"/>
                                          </p:val>
                                        </p:tav>
                                      </p:tavLst>
                                    </p:anim>
                                    <p:anim calcmode="lin" valueType="num">
                                      <p:cBhvr>
                                        <p:cTn id="332" dur="1000" fill="hold"/>
                                        <p:tgtEl>
                                          <p:spTgt spid="188"/>
                                        </p:tgtEl>
                                        <p:attrNameLst>
                                          <p:attrName>ppt_h</p:attrName>
                                        </p:attrNameLst>
                                      </p:cBhvr>
                                      <p:tavLst>
                                        <p:tav tm="0">
                                          <p:val>
                                            <p:fltVal val="0"/>
                                          </p:val>
                                        </p:tav>
                                        <p:tav tm="100000">
                                          <p:val>
                                            <p:strVal val="#ppt_h"/>
                                          </p:val>
                                        </p:tav>
                                      </p:tavLst>
                                    </p:anim>
                                    <p:anim calcmode="lin" valueType="num">
                                      <p:cBhvr>
                                        <p:cTn id="333" dur="1000" fill="hold"/>
                                        <p:tgtEl>
                                          <p:spTgt spid="188"/>
                                        </p:tgtEl>
                                        <p:attrNameLst>
                                          <p:attrName>style.rotation</p:attrName>
                                        </p:attrNameLst>
                                      </p:cBhvr>
                                      <p:tavLst>
                                        <p:tav tm="0">
                                          <p:val>
                                            <p:fltVal val="90"/>
                                          </p:val>
                                        </p:tav>
                                        <p:tav tm="100000">
                                          <p:val>
                                            <p:fltVal val="0"/>
                                          </p:val>
                                        </p:tav>
                                      </p:tavLst>
                                    </p:anim>
                                    <p:animEffect transition="in" filter="fade">
                                      <p:cBhvr>
                                        <p:cTn id="334" dur="1000"/>
                                        <p:tgtEl>
                                          <p:spTgt spid="188"/>
                                        </p:tgtEl>
                                      </p:cBhvr>
                                    </p:animEffect>
                                  </p:childTnLst>
                                </p:cTn>
                              </p:par>
                              <p:par>
                                <p:cTn id="335" presetID="31" presetClass="entr" presetSubtype="0" fill="hold" nodeType="withEffect">
                                  <p:stCondLst>
                                    <p:cond delay="0"/>
                                  </p:stCondLst>
                                  <p:childTnLst>
                                    <p:set>
                                      <p:cBhvr>
                                        <p:cTn id="336" dur="1" fill="hold">
                                          <p:stCondLst>
                                            <p:cond delay="0"/>
                                          </p:stCondLst>
                                        </p:cTn>
                                        <p:tgtEl>
                                          <p:spTgt spid="189"/>
                                        </p:tgtEl>
                                        <p:attrNameLst>
                                          <p:attrName>style.visibility</p:attrName>
                                        </p:attrNameLst>
                                      </p:cBhvr>
                                      <p:to>
                                        <p:strVal val="visible"/>
                                      </p:to>
                                    </p:set>
                                    <p:anim calcmode="lin" valueType="num">
                                      <p:cBhvr>
                                        <p:cTn id="337" dur="1000" fill="hold"/>
                                        <p:tgtEl>
                                          <p:spTgt spid="189"/>
                                        </p:tgtEl>
                                        <p:attrNameLst>
                                          <p:attrName>ppt_w</p:attrName>
                                        </p:attrNameLst>
                                      </p:cBhvr>
                                      <p:tavLst>
                                        <p:tav tm="0">
                                          <p:val>
                                            <p:fltVal val="0"/>
                                          </p:val>
                                        </p:tav>
                                        <p:tav tm="100000">
                                          <p:val>
                                            <p:strVal val="#ppt_w"/>
                                          </p:val>
                                        </p:tav>
                                      </p:tavLst>
                                    </p:anim>
                                    <p:anim calcmode="lin" valueType="num">
                                      <p:cBhvr>
                                        <p:cTn id="338" dur="1000" fill="hold"/>
                                        <p:tgtEl>
                                          <p:spTgt spid="189"/>
                                        </p:tgtEl>
                                        <p:attrNameLst>
                                          <p:attrName>ppt_h</p:attrName>
                                        </p:attrNameLst>
                                      </p:cBhvr>
                                      <p:tavLst>
                                        <p:tav tm="0">
                                          <p:val>
                                            <p:fltVal val="0"/>
                                          </p:val>
                                        </p:tav>
                                        <p:tav tm="100000">
                                          <p:val>
                                            <p:strVal val="#ppt_h"/>
                                          </p:val>
                                        </p:tav>
                                      </p:tavLst>
                                    </p:anim>
                                    <p:anim calcmode="lin" valueType="num">
                                      <p:cBhvr>
                                        <p:cTn id="339" dur="1000" fill="hold"/>
                                        <p:tgtEl>
                                          <p:spTgt spid="189"/>
                                        </p:tgtEl>
                                        <p:attrNameLst>
                                          <p:attrName>style.rotation</p:attrName>
                                        </p:attrNameLst>
                                      </p:cBhvr>
                                      <p:tavLst>
                                        <p:tav tm="0">
                                          <p:val>
                                            <p:fltVal val="90"/>
                                          </p:val>
                                        </p:tav>
                                        <p:tav tm="100000">
                                          <p:val>
                                            <p:fltVal val="0"/>
                                          </p:val>
                                        </p:tav>
                                      </p:tavLst>
                                    </p:anim>
                                    <p:animEffect transition="in" filter="fade">
                                      <p:cBhvr>
                                        <p:cTn id="340" dur="1000"/>
                                        <p:tgtEl>
                                          <p:spTgt spid="189"/>
                                        </p:tgtEl>
                                      </p:cBhvr>
                                    </p:animEffect>
                                  </p:childTnLst>
                                </p:cTn>
                              </p:par>
                              <p:par>
                                <p:cTn id="341" presetID="31" presetClass="entr" presetSubtype="0" fill="hold" nodeType="withEffect">
                                  <p:stCondLst>
                                    <p:cond delay="0"/>
                                  </p:stCondLst>
                                  <p:childTnLst>
                                    <p:set>
                                      <p:cBhvr>
                                        <p:cTn id="342" dur="1" fill="hold">
                                          <p:stCondLst>
                                            <p:cond delay="0"/>
                                          </p:stCondLst>
                                        </p:cTn>
                                        <p:tgtEl>
                                          <p:spTgt spid="190"/>
                                        </p:tgtEl>
                                        <p:attrNameLst>
                                          <p:attrName>style.visibility</p:attrName>
                                        </p:attrNameLst>
                                      </p:cBhvr>
                                      <p:to>
                                        <p:strVal val="visible"/>
                                      </p:to>
                                    </p:set>
                                    <p:anim calcmode="lin" valueType="num">
                                      <p:cBhvr>
                                        <p:cTn id="343" dur="1000" fill="hold"/>
                                        <p:tgtEl>
                                          <p:spTgt spid="190"/>
                                        </p:tgtEl>
                                        <p:attrNameLst>
                                          <p:attrName>ppt_w</p:attrName>
                                        </p:attrNameLst>
                                      </p:cBhvr>
                                      <p:tavLst>
                                        <p:tav tm="0">
                                          <p:val>
                                            <p:fltVal val="0"/>
                                          </p:val>
                                        </p:tav>
                                        <p:tav tm="100000">
                                          <p:val>
                                            <p:strVal val="#ppt_w"/>
                                          </p:val>
                                        </p:tav>
                                      </p:tavLst>
                                    </p:anim>
                                    <p:anim calcmode="lin" valueType="num">
                                      <p:cBhvr>
                                        <p:cTn id="344" dur="1000" fill="hold"/>
                                        <p:tgtEl>
                                          <p:spTgt spid="190"/>
                                        </p:tgtEl>
                                        <p:attrNameLst>
                                          <p:attrName>ppt_h</p:attrName>
                                        </p:attrNameLst>
                                      </p:cBhvr>
                                      <p:tavLst>
                                        <p:tav tm="0">
                                          <p:val>
                                            <p:fltVal val="0"/>
                                          </p:val>
                                        </p:tav>
                                        <p:tav tm="100000">
                                          <p:val>
                                            <p:strVal val="#ppt_h"/>
                                          </p:val>
                                        </p:tav>
                                      </p:tavLst>
                                    </p:anim>
                                    <p:anim calcmode="lin" valueType="num">
                                      <p:cBhvr>
                                        <p:cTn id="345" dur="1000" fill="hold"/>
                                        <p:tgtEl>
                                          <p:spTgt spid="190"/>
                                        </p:tgtEl>
                                        <p:attrNameLst>
                                          <p:attrName>style.rotation</p:attrName>
                                        </p:attrNameLst>
                                      </p:cBhvr>
                                      <p:tavLst>
                                        <p:tav tm="0">
                                          <p:val>
                                            <p:fltVal val="90"/>
                                          </p:val>
                                        </p:tav>
                                        <p:tav tm="100000">
                                          <p:val>
                                            <p:fltVal val="0"/>
                                          </p:val>
                                        </p:tav>
                                      </p:tavLst>
                                    </p:anim>
                                    <p:animEffect transition="in" filter="fade">
                                      <p:cBhvr>
                                        <p:cTn id="346" dur="1000"/>
                                        <p:tgtEl>
                                          <p:spTgt spid="190"/>
                                        </p:tgtEl>
                                      </p:cBhvr>
                                    </p:animEffect>
                                  </p:childTnLst>
                                </p:cTn>
                              </p:par>
                              <p:par>
                                <p:cTn id="347" presetID="31" presetClass="entr" presetSubtype="0" fill="hold" nodeType="withEffect">
                                  <p:stCondLst>
                                    <p:cond delay="0"/>
                                  </p:stCondLst>
                                  <p:childTnLst>
                                    <p:set>
                                      <p:cBhvr>
                                        <p:cTn id="348" dur="1" fill="hold">
                                          <p:stCondLst>
                                            <p:cond delay="0"/>
                                          </p:stCondLst>
                                        </p:cTn>
                                        <p:tgtEl>
                                          <p:spTgt spid="191"/>
                                        </p:tgtEl>
                                        <p:attrNameLst>
                                          <p:attrName>style.visibility</p:attrName>
                                        </p:attrNameLst>
                                      </p:cBhvr>
                                      <p:to>
                                        <p:strVal val="visible"/>
                                      </p:to>
                                    </p:set>
                                    <p:anim calcmode="lin" valueType="num">
                                      <p:cBhvr>
                                        <p:cTn id="349" dur="1000" fill="hold"/>
                                        <p:tgtEl>
                                          <p:spTgt spid="191"/>
                                        </p:tgtEl>
                                        <p:attrNameLst>
                                          <p:attrName>ppt_w</p:attrName>
                                        </p:attrNameLst>
                                      </p:cBhvr>
                                      <p:tavLst>
                                        <p:tav tm="0">
                                          <p:val>
                                            <p:fltVal val="0"/>
                                          </p:val>
                                        </p:tav>
                                        <p:tav tm="100000">
                                          <p:val>
                                            <p:strVal val="#ppt_w"/>
                                          </p:val>
                                        </p:tav>
                                      </p:tavLst>
                                    </p:anim>
                                    <p:anim calcmode="lin" valueType="num">
                                      <p:cBhvr>
                                        <p:cTn id="350" dur="1000" fill="hold"/>
                                        <p:tgtEl>
                                          <p:spTgt spid="191"/>
                                        </p:tgtEl>
                                        <p:attrNameLst>
                                          <p:attrName>ppt_h</p:attrName>
                                        </p:attrNameLst>
                                      </p:cBhvr>
                                      <p:tavLst>
                                        <p:tav tm="0">
                                          <p:val>
                                            <p:fltVal val="0"/>
                                          </p:val>
                                        </p:tav>
                                        <p:tav tm="100000">
                                          <p:val>
                                            <p:strVal val="#ppt_h"/>
                                          </p:val>
                                        </p:tav>
                                      </p:tavLst>
                                    </p:anim>
                                    <p:anim calcmode="lin" valueType="num">
                                      <p:cBhvr>
                                        <p:cTn id="351" dur="1000" fill="hold"/>
                                        <p:tgtEl>
                                          <p:spTgt spid="191"/>
                                        </p:tgtEl>
                                        <p:attrNameLst>
                                          <p:attrName>style.rotation</p:attrName>
                                        </p:attrNameLst>
                                      </p:cBhvr>
                                      <p:tavLst>
                                        <p:tav tm="0">
                                          <p:val>
                                            <p:fltVal val="90"/>
                                          </p:val>
                                        </p:tav>
                                        <p:tav tm="100000">
                                          <p:val>
                                            <p:fltVal val="0"/>
                                          </p:val>
                                        </p:tav>
                                      </p:tavLst>
                                    </p:anim>
                                    <p:animEffect transition="in" filter="fade">
                                      <p:cBhvr>
                                        <p:cTn id="352" dur="1000"/>
                                        <p:tgtEl>
                                          <p:spTgt spid="191"/>
                                        </p:tgtEl>
                                      </p:cBhvr>
                                    </p:animEffect>
                                  </p:childTnLst>
                                </p:cTn>
                              </p:par>
                              <p:par>
                                <p:cTn id="353" presetID="31" presetClass="entr" presetSubtype="0" fill="hold" nodeType="withEffect">
                                  <p:stCondLst>
                                    <p:cond delay="0"/>
                                  </p:stCondLst>
                                  <p:childTnLst>
                                    <p:set>
                                      <p:cBhvr>
                                        <p:cTn id="354" dur="1" fill="hold">
                                          <p:stCondLst>
                                            <p:cond delay="0"/>
                                          </p:stCondLst>
                                        </p:cTn>
                                        <p:tgtEl>
                                          <p:spTgt spid="192"/>
                                        </p:tgtEl>
                                        <p:attrNameLst>
                                          <p:attrName>style.visibility</p:attrName>
                                        </p:attrNameLst>
                                      </p:cBhvr>
                                      <p:to>
                                        <p:strVal val="visible"/>
                                      </p:to>
                                    </p:set>
                                    <p:anim calcmode="lin" valueType="num">
                                      <p:cBhvr>
                                        <p:cTn id="355" dur="1000" fill="hold"/>
                                        <p:tgtEl>
                                          <p:spTgt spid="192"/>
                                        </p:tgtEl>
                                        <p:attrNameLst>
                                          <p:attrName>ppt_w</p:attrName>
                                        </p:attrNameLst>
                                      </p:cBhvr>
                                      <p:tavLst>
                                        <p:tav tm="0">
                                          <p:val>
                                            <p:fltVal val="0"/>
                                          </p:val>
                                        </p:tav>
                                        <p:tav tm="100000">
                                          <p:val>
                                            <p:strVal val="#ppt_w"/>
                                          </p:val>
                                        </p:tav>
                                      </p:tavLst>
                                    </p:anim>
                                    <p:anim calcmode="lin" valueType="num">
                                      <p:cBhvr>
                                        <p:cTn id="356" dur="1000" fill="hold"/>
                                        <p:tgtEl>
                                          <p:spTgt spid="192"/>
                                        </p:tgtEl>
                                        <p:attrNameLst>
                                          <p:attrName>ppt_h</p:attrName>
                                        </p:attrNameLst>
                                      </p:cBhvr>
                                      <p:tavLst>
                                        <p:tav tm="0">
                                          <p:val>
                                            <p:fltVal val="0"/>
                                          </p:val>
                                        </p:tav>
                                        <p:tav tm="100000">
                                          <p:val>
                                            <p:strVal val="#ppt_h"/>
                                          </p:val>
                                        </p:tav>
                                      </p:tavLst>
                                    </p:anim>
                                    <p:anim calcmode="lin" valueType="num">
                                      <p:cBhvr>
                                        <p:cTn id="357" dur="1000" fill="hold"/>
                                        <p:tgtEl>
                                          <p:spTgt spid="192"/>
                                        </p:tgtEl>
                                        <p:attrNameLst>
                                          <p:attrName>style.rotation</p:attrName>
                                        </p:attrNameLst>
                                      </p:cBhvr>
                                      <p:tavLst>
                                        <p:tav tm="0">
                                          <p:val>
                                            <p:fltVal val="90"/>
                                          </p:val>
                                        </p:tav>
                                        <p:tav tm="100000">
                                          <p:val>
                                            <p:fltVal val="0"/>
                                          </p:val>
                                        </p:tav>
                                      </p:tavLst>
                                    </p:anim>
                                    <p:animEffect transition="in" filter="fade">
                                      <p:cBhvr>
                                        <p:cTn id="358" dur="1000"/>
                                        <p:tgtEl>
                                          <p:spTgt spid="192"/>
                                        </p:tgtEl>
                                      </p:cBhvr>
                                    </p:animEffect>
                                  </p:childTnLst>
                                </p:cTn>
                              </p:par>
                              <p:par>
                                <p:cTn id="359" presetID="31" presetClass="entr" presetSubtype="0" fill="hold" nodeType="withEffect">
                                  <p:stCondLst>
                                    <p:cond delay="0"/>
                                  </p:stCondLst>
                                  <p:childTnLst>
                                    <p:set>
                                      <p:cBhvr>
                                        <p:cTn id="360" dur="1" fill="hold">
                                          <p:stCondLst>
                                            <p:cond delay="0"/>
                                          </p:stCondLst>
                                        </p:cTn>
                                        <p:tgtEl>
                                          <p:spTgt spid="193"/>
                                        </p:tgtEl>
                                        <p:attrNameLst>
                                          <p:attrName>style.visibility</p:attrName>
                                        </p:attrNameLst>
                                      </p:cBhvr>
                                      <p:to>
                                        <p:strVal val="visible"/>
                                      </p:to>
                                    </p:set>
                                    <p:anim calcmode="lin" valueType="num">
                                      <p:cBhvr>
                                        <p:cTn id="361" dur="1000" fill="hold"/>
                                        <p:tgtEl>
                                          <p:spTgt spid="193"/>
                                        </p:tgtEl>
                                        <p:attrNameLst>
                                          <p:attrName>ppt_w</p:attrName>
                                        </p:attrNameLst>
                                      </p:cBhvr>
                                      <p:tavLst>
                                        <p:tav tm="0">
                                          <p:val>
                                            <p:fltVal val="0"/>
                                          </p:val>
                                        </p:tav>
                                        <p:tav tm="100000">
                                          <p:val>
                                            <p:strVal val="#ppt_w"/>
                                          </p:val>
                                        </p:tav>
                                      </p:tavLst>
                                    </p:anim>
                                    <p:anim calcmode="lin" valueType="num">
                                      <p:cBhvr>
                                        <p:cTn id="362" dur="1000" fill="hold"/>
                                        <p:tgtEl>
                                          <p:spTgt spid="193"/>
                                        </p:tgtEl>
                                        <p:attrNameLst>
                                          <p:attrName>ppt_h</p:attrName>
                                        </p:attrNameLst>
                                      </p:cBhvr>
                                      <p:tavLst>
                                        <p:tav tm="0">
                                          <p:val>
                                            <p:fltVal val="0"/>
                                          </p:val>
                                        </p:tav>
                                        <p:tav tm="100000">
                                          <p:val>
                                            <p:strVal val="#ppt_h"/>
                                          </p:val>
                                        </p:tav>
                                      </p:tavLst>
                                    </p:anim>
                                    <p:anim calcmode="lin" valueType="num">
                                      <p:cBhvr>
                                        <p:cTn id="363" dur="1000" fill="hold"/>
                                        <p:tgtEl>
                                          <p:spTgt spid="193"/>
                                        </p:tgtEl>
                                        <p:attrNameLst>
                                          <p:attrName>style.rotation</p:attrName>
                                        </p:attrNameLst>
                                      </p:cBhvr>
                                      <p:tavLst>
                                        <p:tav tm="0">
                                          <p:val>
                                            <p:fltVal val="90"/>
                                          </p:val>
                                        </p:tav>
                                        <p:tav tm="100000">
                                          <p:val>
                                            <p:fltVal val="0"/>
                                          </p:val>
                                        </p:tav>
                                      </p:tavLst>
                                    </p:anim>
                                    <p:animEffect transition="in" filter="fade">
                                      <p:cBhvr>
                                        <p:cTn id="364" dur="1000"/>
                                        <p:tgtEl>
                                          <p:spTgt spid="193"/>
                                        </p:tgtEl>
                                      </p:cBhvr>
                                    </p:animEffect>
                                  </p:childTnLst>
                                </p:cTn>
                              </p:par>
                              <p:par>
                                <p:cTn id="365" presetID="31" presetClass="entr" presetSubtype="0" fill="hold" grpId="0" nodeType="withEffect">
                                  <p:stCondLst>
                                    <p:cond delay="0"/>
                                  </p:stCondLst>
                                  <p:childTnLst>
                                    <p:set>
                                      <p:cBhvr>
                                        <p:cTn id="366" dur="1" fill="hold">
                                          <p:stCondLst>
                                            <p:cond delay="0"/>
                                          </p:stCondLst>
                                        </p:cTn>
                                        <p:tgtEl>
                                          <p:spTgt spid="194"/>
                                        </p:tgtEl>
                                        <p:attrNameLst>
                                          <p:attrName>style.visibility</p:attrName>
                                        </p:attrNameLst>
                                      </p:cBhvr>
                                      <p:to>
                                        <p:strVal val="visible"/>
                                      </p:to>
                                    </p:set>
                                    <p:anim calcmode="lin" valueType="num">
                                      <p:cBhvr>
                                        <p:cTn id="367" dur="1000" fill="hold"/>
                                        <p:tgtEl>
                                          <p:spTgt spid="194"/>
                                        </p:tgtEl>
                                        <p:attrNameLst>
                                          <p:attrName>ppt_w</p:attrName>
                                        </p:attrNameLst>
                                      </p:cBhvr>
                                      <p:tavLst>
                                        <p:tav tm="0">
                                          <p:val>
                                            <p:fltVal val="0"/>
                                          </p:val>
                                        </p:tav>
                                        <p:tav tm="100000">
                                          <p:val>
                                            <p:strVal val="#ppt_w"/>
                                          </p:val>
                                        </p:tav>
                                      </p:tavLst>
                                    </p:anim>
                                    <p:anim calcmode="lin" valueType="num">
                                      <p:cBhvr>
                                        <p:cTn id="368" dur="1000" fill="hold"/>
                                        <p:tgtEl>
                                          <p:spTgt spid="194"/>
                                        </p:tgtEl>
                                        <p:attrNameLst>
                                          <p:attrName>ppt_h</p:attrName>
                                        </p:attrNameLst>
                                      </p:cBhvr>
                                      <p:tavLst>
                                        <p:tav tm="0">
                                          <p:val>
                                            <p:fltVal val="0"/>
                                          </p:val>
                                        </p:tav>
                                        <p:tav tm="100000">
                                          <p:val>
                                            <p:strVal val="#ppt_h"/>
                                          </p:val>
                                        </p:tav>
                                      </p:tavLst>
                                    </p:anim>
                                    <p:anim calcmode="lin" valueType="num">
                                      <p:cBhvr>
                                        <p:cTn id="369" dur="1000" fill="hold"/>
                                        <p:tgtEl>
                                          <p:spTgt spid="194"/>
                                        </p:tgtEl>
                                        <p:attrNameLst>
                                          <p:attrName>style.rotation</p:attrName>
                                        </p:attrNameLst>
                                      </p:cBhvr>
                                      <p:tavLst>
                                        <p:tav tm="0">
                                          <p:val>
                                            <p:fltVal val="90"/>
                                          </p:val>
                                        </p:tav>
                                        <p:tav tm="100000">
                                          <p:val>
                                            <p:fltVal val="0"/>
                                          </p:val>
                                        </p:tav>
                                      </p:tavLst>
                                    </p:anim>
                                    <p:animEffect transition="in" filter="fade">
                                      <p:cBhvr>
                                        <p:cTn id="370" dur="1000"/>
                                        <p:tgtEl>
                                          <p:spTgt spid="194"/>
                                        </p:tgtEl>
                                      </p:cBhvr>
                                    </p:animEffect>
                                  </p:childTnLst>
                                </p:cTn>
                              </p:par>
                              <p:par>
                                <p:cTn id="371" presetID="31" presetClass="entr" presetSubtype="0" fill="hold" nodeType="withEffect">
                                  <p:stCondLst>
                                    <p:cond delay="0"/>
                                  </p:stCondLst>
                                  <p:childTnLst>
                                    <p:set>
                                      <p:cBhvr>
                                        <p:cTn id="372" dur="1" fill="hold">
                                          <p:stCondLst>
                                            <p:cond delay="0"/>
                                          </p:stCondLst>
                                        </p:cTn>
                                        <p:tgtEl>
                                          <p:spTgt spid="196"/>
                                        </p:tgtEl>
                                        <p:attrNameLst>
                                          <p:attrName>style.visibility</p:attrName>
                                        </p:attrNameLst>
                                      </p:cBhvr>
                                      <p:to>
                                        <p:strVal val="visible"/>
                                      </p:to>
                                    </p:set>
                                    <p:anim calcmode="lin" valueType="num">
                                      <p:cBhvr>
                                        <p:cTn id="373" dur="1000" fill="hold"/>
                                        <p:tgtEl>
                                          <p:spTgt spid="196"/>
                                        </p:tgtEl>
                                        <p:attrNameLst>
                                          <p:attrName>ppt_w</p:attrName>
                                        </p:attrNameLst>
                                      </p:cBhvr>
                                      <p:tavLst>
                                        <p:tav tm="0">
                                          <p:val>
                                            <p:fltVal val="0"/>
                                          </p:val>
                                        </p:tav>
                                        <p:tav tm="100000">
                                          <p:val>
                                            <p:strVal val="#ppt_w"/>
                                          </p:val>
                                        </p:tav>
                                      </p:tavLst>
                                    </p:anim>
                                    <p:anim calcmode="lin" valueType="num">
                                      <p:cBhvr>
                                        <p:cTn id="374" dur="1000" fill="hold"/>
                                        <p:tgtEl>
                                          <p:spTgt spid="196"/>
                                        </p:tgtEl>
                                        <p:attrNameLst>
                                          <p:attrName>ppt_h</p:attrName>
                                        </p:attrNameLst>
                                      </p:cBhvr>
                                      <p:tavLst>
                                        <p:tav tm="0">
                                          <p:val>
                                            <p:fltVal val="0"/>
                                          </p:val>
                                        </p:tav>
                                        <p:tav tm="100000">
                                          <p:val>
                                            <p:strVal val="#ppt_h"/>
                                          </p:val>
                                        </p:tav>
                                      </p:tavLst>
                                    </p:anim>
                                    <p:anim calcmode="lin" valueType="num">
                                      <p:cBhvr>
                                        <p:cTn id="375" dur="1000" fill="hold"/>
                                        <p:tgtEl>
                                          <p:spTgt spid="196"/>
                                        </p:tgtEl>
                                        <p:attrNameLst>
                                          <p:attrName>style.rotation</p:attrName>
                                        </p:attrNameLst>
                                      </p:cBhvr>
                                      <p:tavLst>
                                        <p:tav tm="0">
                                          <p:val>
                                            <p:fltVal val="90"/>
                                          </p:val>
                                        </p:tav>
                                        <p:tav tm="100000">
                                          <p:val>
                                            <p:fltVal val="0"/>
                                          </p:val>
                                        </p:tav>
                                      </p:tavLst>
                                    </p:anim>
                                    <p:animEffect transition="in" filter="fade">
                                      <p:cBhvr>
                                        <p:cTn id="376" dur="1000"/>
                                        <p:tgtEl>
                                          <p:spTgt spid="196"/>
                                        </p:tgtEl>
                                      </p:cBhvr>
                                    </p:animEffect>
                                  </p:childTnLst>
                                </p:cTn>
                              </p:par>
                              <p:par>
                                <p:cTn id="377" presetID="31" presetClass="entr" presetSubtype="0" fill="hold" nodeType="withEffect">
                                  <p:stCondLst>
                                    <p:cond delay="0"/>
                                  </p:stCondLst>
                                  <p:childTnLst>
                                    <p:set>
                                      <p:cBhvr>
                                        <p:cTn id="378" dur="1" fill="hold">
                                          <p:stCondLst>
                                            <p:cond delay="0"/>
                                          </p:stCondLst>
                                        </p:cTn>
                                        <p:tgtEl>
                                          <p:spTgt spid="197"/>
                                        </p:tgtEl>
                                        <p:attrNameLst>
                                          <p:attrName>style.visibility</p:attrName>
                                        </p:attrNameLst>
                                      </p:cBhvr>
                                      <p:to>
                                        <p:strVal val="visible"/>
                                      </p:to>
                                    </p:set>
                                    <p:anim calcmode="lin" valueType="num">
                                      <p:cBhvr>
                                        <p:cTn id="379" dur="1000" fill="hold"/>
                                        <p:tgtEl>
                                          <p:spTgt spid="197"/>
                                        </p:tgtEl>
                                        <p:attrNameLst>
                                          <p:attrName>ppt_w</p:attrName>
                                        </p:attrNameLst>
                                      </p:cBhvr>
                                      <p:tavLst>
                                        <p:tav tm="0">
                                          <p:val>
                                            <p:fltVal val="0"/>
                                          </p:val>
                                        </p:tav>
                                        <p:tav tm="100000">
                                          <p:val>
                                            <p:strVal val="#ppt_w"/>
                                          </p:val>
                                        </p:tav>
                                      </p:tavLst>
                                    </p:anim>
                                    <p:anim calcmode="lin" valueType="num">
                                      <p:cBhvr>
                                        <p:cTn id="380" dur="1000" fill="hold"/>
                                        <p:tgtEl>
                                          <p:spTgt spid="197"/>
                                        </p:tgtEl>
                                        <p:attrNameLst>
                                          <p:attrName>ppt_h</p:attrName>
                                        </p:attrNameLst>
                                      </p:cBhvr>
                                      <p:tavLst>
                                        <p:tav tm="0">
                                          <p:val>
                                            <p:fltVal val="0"/>
                                          </p:val>
                                        </p:tav>
                                        <p:tav tm="100000">
                                          <p:val>
                                            <p:strVal val="#ppt_h"/>
                                          </p:val>
                                        </p:tav>
                                      </p:tavLst>
                                    </p:anim>
                                    <p:anim calcmode="lin" valueType="num">
                                      <p:cBhvr>
                                        <p:cTn id="381" dur="1000" fill="hold"/>
                                        <p:tgtEl>
                                          <p:spTgt spid="197"/>
                                        </p:tgtEl>
                                        <p:attrNameLst>
                                          <p:attrName>style.rotation</p:attrName>
                                        </p:attrNameLst>
                                      </p:cBhvr>
                                      <p:tavLst>
                                        <p:tav tm="0">
                                          <p:val>
                                            <p:fltVal val="90"/>
                                          </p:val>
                                        </p:tav>
                                        <p:tav tm="100000">
                                          <p:val>
                                            <p:fltVal val="0"/>
                                          </p:val>
                                        </p:tav>
                                      </p:tavLst>
                                    </p:anim>
                                    <p:animEffect transition="in" filter="fade">
                                      <p:cBhvr>
                                        <p:cTn id="382" dur="1000"/>
                                        <p:tgtEl>
                                          <p:spTgt spid="197"/>
                                        </p:tgtEl>
                                      </p:cBhvr>
                                    </p:animEffect>
                                  </p:childTnLst>
                                </p:cTn>
                              </p:par>
                              <p:par>
                                <p:cTn id="383" presetID="31" presetClass="entr" presetSubtype="0" fill="hold" grpId="0" nodeType="withEffect">
                                  <p:stCondLst>
                                    <p:cond delay="0"/>
                                  </p:stCondLst>
                                  <p:childTnLst>
                                    <p:set>
                                      <p:cBhvr>
                                        <p:cTn id="384" dur="1" fill="hold">
                                          <p:stCondLst>
                                            <p:cond delay="0"/>
                                          </p:stCondLst>
                                        </p:cTn>
                                        <p:tgtEl>
                                          <p:spTgt spid="200"/>
                                        </p:tgtEl>
                                        <p:attrNameLst>
                                          <p:attrName>style.visibility</p:attrName>
                                        </p:attrNameLst>
                                      </p:cBhvr>
                                      <p:to>
                                        <p:strVal val="visible"/>
                                      </p:to>
                                    </p:set>
                                    <p:anim calcmode="lin" valueType="num">
                                      <p:cBhvr>
                                        <p:cTn id="385" dur="1000" fill="hold"/>
                                        <p:tgtEl>
                                          <p:spTgt spid="200"/>
                                        </p:tgtEl>
                                        <p:attrNameLst>
                                          <p:attrName>ppt_w</p:attrName>
                                        </p:attrNameLst>
                                      </p:cBhvr>
                                      <p:tavLst>
                                        <p:tav tm="0">
                                          <p:val>
                                            <p:fltVal val="0"/>
                                          </p:val>
                                        </p:tav>
                                        <p:tav tm="100000">
                                          <p:val>
                                            <p:strVal val="#ppt_w"/>
                                          </p:val>
                                        </p:tav>
                                      </p:tavLst>
                                    </p:anim>
                                    <p:anim calcmode="lin" valueType="num">
                                      <p:cBhvr>
                                        <p:cTn id="386" dur="1000" fill="hold"/>
                                        <p:tgtEl>
                                          <p:spTgt spid="200"/>
                                        </p:tgtEl>
                                        <p:attrNameLst>
                                          <p:attrName>ppt_h</p:attrName>
                                        </p:attrNameLst>
                                      </p:cBhvr>
                                      <p:tavLst>
                                        <p:tav tm="0">
                                          <p:val>
                                            <p:fltVal val="0"/>
                                          </p:val>
                                        </p:tav>
                                        <p:tav tm="100000">
                                          <p:val>
                                            <p:strVal val="#ppt_h"/>
                                          </p:val>
                                        </p:tav>
                                      </p:tavLst>
                                    </p:anim>
                                    <p:anim calcmode="lin" valueType="num">
                                      <p:cBhvr>
                                        <p:cTn id="387" dur="1000" fill="hold"/>
                                        <p:tgtEl>
                                          <p:spTgt spid="200"/>
                                        </p:tgtEl>
                                        <p:attrNameLst>
                                          <p:attrName>style.rotation</p:attrName>
                                        </p:attrNameLst>
                                      </p:cBhvr>
                                      <p:tavLst>
                                        <p:tav tm="0">
                                          <p:val>
                                            <p:fltVal val="90"/>
                                          </p:val>
                                        </p:tav>
                                        <p:tav tm="100000">
                                          <p:val>
                                            <p:fltVal val="0"/>
                                          </p:val>
                                        </p:tav>
                                      </p:tavLst>
                                    </p:anim>
                                    <p:animEffect transition="in" filter="fade">
                                      <p:cBhvr>
                                        <p:cTn id="388" dur="1000"/>
                                        <p:tgtEl>
                                          <p:spTgt spid="200"/>
                                        </p:tgtEl>
                                      </p:cBhvr>
                                    </p:animEffect>
                                  </p:childTnLst>
                                </p:cTn>
                              </p:par>
                              <p:par>
                                <p:cTn id="389" presetID="31" presetClass="entr" presetSubtype="0" fill="hold" grpId="0" nodeType="withEffect">
                                  <p:stCondLst>
                                    <p:cond delay="0"/>
                                  </p:stCondLst>
                                  <p:childTnLst>
                                    <p:set>
                                      <p:cBhvr>
                                        <p:cTn id="390" dur="1" fill="hold">
                                          <p:stCondLst>
                                            <p:cond delay="0"/>
                                          </p:stCondLst>
                                        </p:cTn>
                                        <p:tgtEl>
                                          <p:spTgt spid="201"/>
                                        </p:tgtEl>
                                        <p:attrNameLst>
                                          <p:attrName>style.visibility</p:attrName>
                                        </p:attrNameLst>
                                      </p:cBhvr>
                                      <p:to>
                                        <p:strVal val="visible"/>
                                      </p:to>
                                    </p:set>
                                    <p:anim calcmode="lin" valueType="num">
                                      <p:cBhvr>
                                        <p:cTn id="391" dur="1000" fill="hold"/>
                                        <p:tgtEl>
                                          <p:spTgt spid="201"/>
                                        </p:tgtEl>
                                        <p:attrNameLst>
                                          <p:attrName>ppt_w</p:attrName>
                                        </p:attrNameLst>
                                      </p:cBhvr>
                                      <p:tavLst>
                                        <p:tav tm="0">
                                          <p:val>
                                            <p:fltVal val="0"/>
                                          </p:val>
                                        </p:tav>
                                        <p:tav tm="100000">
                                          <p:val>
                                            <p:strVal val="#ppt_w"/>
                                          </p:val>
                                        </p:tav>
                                      </p:tavLst>
                                    </p:anim>
                                    <p:anim calcmode="lin" valueType="num">
                                      <p:cBhvr>
                                        <p:cTn id="392" dur="1000" fill="hold"/>
                                        <p:tgtEl>
                                          <p:spTgt spid="201"/>
                                        </p:tgtEl>
                                        <p:attrNameLst>
                                          <p:attrName>ppt_h</p:attrName>
                                        </p:attrNameLst>
                                      </p:cBhvr>
                                      <p:tavLst>
                                        <p:tav tm="0">
                                          <p:val>
                                            <p:fltVal val="0"/>
                                          </p:val>
                                        </p:tav>
                                        <p:tav tm="100000">
                                          <p:val>
                                            <p:strVal val="#ppt_h"/>
                                          </p:val>
                                        </p:tav>
                                      </p:tavLst>
                                    </p:anim>
                                    <p:anim calcmode="lin" valueType="num">
                                      <p:cBhvr>
                                        <p:cTn id="393" dur="1000" fill="hold"/>
                                        <p:tgtEl>
                                          <p:spTgt spid="201"/>
                                        </p:tgtEl>
                                        <p:attrNameLst>
                                          <p:attrName>style.rotation</p:attrName>
                                        </p:attrNameLst>
                                      </p:cBhvr>
                                      <p:tavLst>
                                        <p:tav tm="0">
                                          <p:val>
                                            <p:fltVal val="90"/>
                                          </p:val>
                                        </p:tav>
                                        <p:tav tm="100000">
                                          <p:val>
                                            <p:fltVal val="0"/>
                                          </p:val>
                                        </p:tav>
                                      </p:tavLst>
                                    </p:anim>
                                    <p:animEffect transition="in" filter="fade">
                                      <p:cBhvr>
                                        <p:cTn id="394" dur="1000"/>
                                        <p:tgtEl>
                                          <p:spTgt spid="201"/>
                                        </p:tgtEl>
                                      </p:cBhvr>
                                    </p:animEffect>
                                  </p:childTnLst>
                                </p:cTn>
                              </p:par>
                              <p:par>
                                <p:cTn id="395" presetID="31" presetClass="entr" presetSubtype="0" fill="hold" grpId="0" nodeType="withEffect">
                                  <p:stCondLst>
                                    <p:cond delay="0"/>
                                  </p:stCondLst>
                                  <p:childTnLst>
                                    <p:set>
                                      <p:cBhvr>
                                        <p:cTn id="396" dur="1" fill="hold">
                                          <p:stCondLst>
                                            <p:cond delay="0"/>
                                          </p:stCondLst>
                                        </p:cTn>
                                        <p:tgtEl>
                                          <p:spTgt spid="202"/>
                                        </p:tgtEl>
                                        <p:attrNameLst>
                                          <p:attrName>style.visibility</p:attrName>
                                        </p:attrNameLst>
                                      </p:cBhvr>
                                      <p:to>
                                        <p:strVal val="visible"/>
                                      </p:to>
                                    </p:set>
                                    <p:anim calcmode="lin" valueType="num">
                                      <p:cBhvr>
                                        <p:cTn id="397" dur="1000" fill="hold"/>
                                        <p:tgtEl>
                                          <p:spTgt spid="202"/>
                                        </p:tgtEl>
                                        <p:attrNameLst>
                                          <p:attrName>ppt_w</p:attrName>
                                        </p:attrNameLst>
                                      </p:cBhvr>
                                      <p:tavLst>
                                        <p:tav tm="0">
                                          <p:val>
                                            <p:fltVal val="0"/>
                                          </p:val>
                                        </p:tav>
                                        <p:tav tm="100000">
                                          <p:val>
                                            <p:strVal val="#ppt_w"/>
                                          </p:val>
                                        </p:tav>
                                      </p:tavLst>
                                    </p:anim>
                                    <p:anim calcmode="lin" valueType="num">
                                      <p:cBhvr>
                                        <p:cTn id="398" dur="1000" fill="hold"/>
                                        <p:tgtEl>
                                          <p:spTgt spid="202"/>
                                        </p:tgtEl>
                                        <p:attrNameLst>
                                          <p:attrName>ppt_h</p:attrName>
                                        </p:attrNameLst>
                                      </p:cBhvr>
                                      <p:tavLst>
                                        <p:tav tm="0">
                                          <p:val>
                                            <p:fltVal val="0"/>
                                          </p:val>
                                        </p:tav>
                                        <p:tav tm="100000">
                                          <p:val>
                                            <p:strVal val="#ppt_h"/>
                                          </p:val>
                                        </p:tav>
                                      </p:tavLst>
                                    </p:anim>
                                    <p:anim calcmode="lin" valueType="num">
                                      <p:cBhvr>
                                        <p:cTn id="399" dur="1000" fill="hold"/>
                                        <p:tgtEl>
                                          <p:spTgt spid="202"/>
                                        </p:tgtEl>
                                        <p:attrNameLst>
                                          <p:attrName>style.rotation</p:attrName>
                                        </p:attrNameLst>
                                      </p:cBhvr>
                                      <p:tavLst>
                                        <p:tav tm="0">
                                          <p:val>
                                            <p:fltVal val="90"/>
                                          </p:val>
                                        </p:tav>
                                        <p:tav tm="100000">
                                          <p:val>
                                            <p:fltVal val="0"/>
                                          </p:val>
                                        </p:tav>
                                      </p:tavLst>
                                    </p:anim>
                                    <p:animEffect transition="in" filter="fade">
                                      <p:cBhvr>
                                        <p:cTn id="400" dur="1000"/>
                                        <p:tgtEl>
                                          <p:spTgt spid="202"/>
                                        </p:tgtEl>
                                      </p:cBhvr>
                                    </p:animEffect>
                                  </p:childTnLst>
                                </p:cTn>
                              </p:par>
                              <p:par>
                                <p:cTn id="401" presetID="31" presetClass="entr" presetSubtype="0" fill="hold" grpId="0" nodeType="withEffect">
                                  <p:stCondLst>
                                    <p:cond delay="0"/>
                                  </p:stCondLst>
                                  <p:childTnLst>
                                    <p:set>
                                      <p:cBhvr>
                                        <p:cTn id="402" dur="1" fill="hold">
                                          <p:stCondLst>
                                            <p:cond delay="0"/>
                                          </p:stCondLst>
                                        </p:cTn>
                                        <p:tgtEl>
                                          <p:spTgt spid="203"/>
                                        </p:tgtEl>
                                        <p:attrNameLst>
                                          <p:attrName>style.visibility</p:attrName>
                                        </p:attrNameLst>
                                      </p:cBhvr>
                                      <p:to>
                                        <p:strVal val="visible"/>
                                      </p:to>
                                    </p:set>
                                    <p:anim calcmode="lin" valueType="num">
                                      <p:cBhvr>
                                        <p:cTn id="403" dur="1000" fill="hold"/>
                                        <p:tgtEl>
                                          <p:spTgt spid="203"/>
                                        </p:tgtEl>
                                        <p:attrNameLst>
                                          <p:attrName>ppt_w</p:attrName>
                                        </p:attrNameLst>
                                      </p:cBhvr>
                                      <p:tavLst>
                                        <p:tav tm="0">
                                          <p:val>
                                            <p:fltVal val="0"/>
                                          </p:val>
                                        </p:tav>
                                        <p:tav tm="100000">
                                          <p:val>
                                            <p:strVal val="#ppt_w"/>
                                          </p:val>
                                        </p:tav>
                                      </p:tavLst>
                                    </p:anim>
                                    <p:anim calcmode="lin" valueType="num">
                                      <p:cBhvr>
                                        <p:cTn id="404" dur="1000" fill="hold"/>
                                        <p:tgtEl>
                                          <p:spTgt spid="203"/>
                                        </p:tgtEl>
                                        <p:attrNameLst>
                                          <p:attrName>ppt_h</p:attrName>
                                        </p:attrNameLst>
                                      </p:cBhvr>
                                      <p:tavLst>
                                        <p:tav tm="0">
                                          <p:val>
                                            <p:fltVal val="0"/>
                                          </p:val>
                                        </p:tav>
                                        <p:tav tm="100000">
                                          <p:val>
                                            <p:strVal val="#ppt_h"/>
                                          </p:val>
                                        </p:tav>
                                      </p:tavLst>
                                    </p:anim>
                                    <p:anim calcmode="lin" valueType="num">
                                      <p:cBhvr>
                                        <p:cTn id="405" dur="1000" fill="hold"/>
                                        <p:tgtEl>
                                          <p:spTgt spid="203"/>
                                        </p:tgtEl>
                                        <p:attrNameLst>
                                          <p:attrName>style.rotation</p:attrName>
                                        </p:attrNameLst>
                                      </p:cBhvr>
                                      <p:tavLst>
                                        <p:tav tm="0">
                                          <p:val>
                                            <p:fltVal val="90"/>
                                          </p:val>
                                        </p:tav>
                                        <p:tav tm="100000">
                                          <p:val>
                                            <p:fltVal val="0"/>
                                          </p:val>
                                        </p:tav>
                                      </p:tavLst>
                                    </p:anim>
                                    <p:animEffect transition="in" filter="fade">
                                      <p:cBhvr>
                                        <p:cTn id="406" dur="1000"/>
                                        <p:tgtEl>
                                          <p:spTgt spid="203"/>
                                        </p:tgtEl>
                                      </p:cBhvr>
                                    </p:animEffect>
                                  </p:childTnLst>
                                </p:cTn>
                              </p:par>
                              <p:par>
                                <p:cTn id="407" presetID="31" presetClass="entr" presetSubtype="0" fill="hold" grpId="0" nodeType="withEffect">
                                  <p:stCondLst>
                                    <p:cond delay="0"/>
                                  </p:stCondLst>
                                  <p:childTnLst>
                                    <p:set>
                                      <p:cBhvr>
                                        <p:cTn id="408" dur="1" fill="hold">
                                          <p:stCondLst>
                                            <p:cond delay="0"/>
                                          </p:stCondLst>
                                        </p:cTn>
                                        <p:tgtEl>
                                          <p:spTgt spid="2"/>
                                        </p:tgtEl>
                                        <p:attrNameLst>
                                          <p:attrName>style.visibility</p:attrName>
                                        </p:attrNameLst>
                                      </p:cBhvr>
                                      <p:to>
                                        <p:strVal val="visible"/>
                                      </p:to>
                                    </p:set>
                                    <p:anim calcmode="lin" valueType="num">
                                      <p:cBhvr>
                                        <p:cTn id="409" dur="1000" fill="hold"/>
                                        <p:tgtEl>
                                          <p:spTgt spid="2"/>
                                        </p:tgtEl>
                                        <p:attrNameLst>
                                          <p:attrName>ppt_w</p:attrName>
                                        </p:attrNameLst>
                                      </p:cBhvr>
                                      <p:tavLst>
                                        <p:tav tm="0">
                                          <p:val>
                                            <p:fltVal val="0"/>
                                          </p:val>
                                        </p:tav>
                                        <p:tav tm="100000">
                                          <p:val>
                                            <p:strVal val="#ppt_w"/>
                                          </p:val>
                                        </p:tav>
                                      </p:tavLst>
                                    </p:anim>
                                    <p:anim calcmode="lin" valueType="num">
                                      <p:cBhvr>
                                        <p:cTn id="410" dur="1000" fill="hold"/>
                                        <p:tgtEl>
                                          <p:spTgt spid="2"/>
                                        </p:tgtEl>
                                        <p:attrNameLst>
                                          <p:attrName>ppt_h</p:attrName>
                                        </p:attrNameLst>
                                      </p:cBhvr>
                                      <p:tavLst>
                                        <p:tav tm="0">
                                          <p:val>
                                            <p:fltVal val="0"/>
                                          </p:val>
                                        </p:tav>
                                        <p:tav tm="100000">
                                          <p:val>
                                            <p:strVal val="#ppt_h"/>
                                          </p:val>
                                        </p:tav>
                                      </p:tavLst>
                                    </p:anim>
                                    <p:anim calcmode="lin" valueType="num">
                                      <p:cBhvr>
                                        <p:cTn id="411" dur="1000" fill="hold"/>
                                        <p:tgtEl>
                                          <p:spTgt spid="2"/>
                                        </p:tgtEl>
                                        <p:attrNameLst>
                                          <p:attrName>style.rotation</p:attrName>
                                        </p:attrNameLst>
                                      </p:cBhvr>
                                      <p:tavLst>
                                        <p:tav tm="0">
                                          <p:val>
                                            <p:fltVal val="90"/>
                                          </p:val>
                                        </p:tav>
                                        <p:tav tm="100000">
                                          <p:val>
                                            <p:fltVal val="0"/>
                                          </p:val>
                                        </p:tav>
                                      </p:tavLst>
                                    </p:anim>
                                    <p:animEffect transition="in" filter="fade">
                                      <p:cBhvr>
                                        <p:cTn id="412" dur="1000"/>
                                        <p:tgtEl>
                                          <p:spTgt spid="2"/>
                                        </p:tgtEl>
                                      </p:cBhvr>
                                    </p:animEffect>
                                  </p:childTnLst>
                                </p:cTn>
                              </p:par>
                              <p:par>
                                <p:cTn id="413" presetID="31" presetClass="entr" presetSubtype="0" fill="hold" grpId="0" nodeType="withEffect">
                                  <p:stCondLst>
                                    <p:cond delay="0"/>
                                  </p:stCondLst>
                                  <p:childTnLst>
                                    <p:set>
                                      <p:cBhvr>
                                        <p:cTn id="414" dur="1" fill="hold">
                                          <p:stCondLst>
                                            <p:cond delay="0"/>
                                          </p:stCondLst>
                                        </p:cTn>
                                        <p:tgtEl>
                                          <p:spTgt spid="3"/>
                                        </p:tgtEl>
                                        <p:attrNameLst>
                                          <p:attrName>style.visibility</p:attrName>
                                        </p:attrNameLst>
                                      </p:cBhvr>
                                      <p:to>
                                        <p:strVal val="visible"/>
                                      </p:to>
                                    </p:set>
                                    <p:anim calcmode="lin" valueType="num">
                                      <p:cBhvr>
                                        <p:cTn id="415" dur="1000" fill="hold"/>
                                        <p:tgtEl>
                                          <p:spTgt spid="3"/>
                                        </p:tgtEl>
                                        <p:attrNameLst>
                                          <p:attrName>ppt_w</p:attrName>
                                        </p:attrNameLst>
                                      </p:cBhvr>
                                      <p:tavLst>
                                        <p:tav tm="0">
                                          <p:val>
                                            <p:fltVal val="0"/>
                                          </p:val>
                                        </p:tav>
                                        <p:tav tm="100000">
                                          <p:val>
                                            <p:strVal val="#ppt_w"/>
                                          </p:val>
                                        </p:tav>
                                      </p:tavLst>
                                    </p:anim>
                                    <p:anim calcmode="lin" valueType="num">
                                      <p:cBhvr>
                                        <p:cTn id="416" dur="1000" fill="hold"/>
                                        <p:tgtEl>
                                          <p:spTgt spid="3"/>
                                        </p:tgtEl>
                                        <p:attrNameLst>
                                          <p:attrName>ppt_h</p:attrName>
                                        </p:attrNameLst>
                                      </p:cBhvr>
                                      <p:tavLst>
                                        <p:tav tm="0">
                                          <p:val>
                                            <p:fltVal val="0"/>
                                          </p:val>
                                        </p:tav>
                                        <p:tav tm="100000">
                                          <p:val>
                                            <p:strVal val="#ppt_h"/>
                                          </p:val>
                                        </p:tav>
                                      </p:tavLst>
                                    </p:anim>
                                    <p:anim calcmode="lin" valueType="num">
                                      <p:cBhvr>
                                        <p:cTn id="417" dur="1000" fill="hold"/>
                                        <p:tgtEl>
                                          <p:spTgt spid="3"/>
                                        </p:tgtEl>
                                        <p:attrNameLst>
                                          <p:attrName>style.rotation</p:attrName>
                                        </p:attrNameLst>
                                      </p:cBhvr>
                                      <p:tavLst>
                                        <p:tav tm="0">
                                          <p:val>
                                            <p:fltVal val="90"/>
                                          </p:val>
                                        </p:tav>
                                        <p:tav tm="100000">
                                          <p:val>
                                            <p:fltVal val="0"/>
                                          </p:val>
                                        </p:tav>
                                      </p:tavLst>
                                    </p:anim>
                                    <p:animEffect transition="in" filter="fade">
                                      <p:cBhvr>
                                        <p:cTn id="418" dur="1000"/>
                                        <p:tgtEl>
                                          <p:spTgt spid="3"/>
                                        </p:tgtEl>
                                      </p:cBhvr>
                                    </p:animEffect>
                                  </p:childTnLst>
                                </p:cTn>
                              </p:par>
                              <p:par>
                                <p:cTn id="419" presetID="31" presetClass="entr" presetSubtype="0" fill="hold" grpId="0" nodeType="withEffect">
                                  <p:stCondLst>
                                    <p:cond delay="0"/>
                                  </p:stCondLst>
                                  <p:childTnLst>
                                    <p:set>
                                      <p:cBhvr>
                                        <p:cTn id="420" dur="1" fill="hold">
                                          <p:stCondLst>
                                            <p:cond delay="0"/>
                                          </p:stCondLst>
                                        </p:cTn>
                                        <p:tgtEl>
                                          <p:spTgt spid="4"/>
                                        </p:tgtEl>
                                        <p:attrNameLst>
                                          <p:attrName>style.visibility</p:attrName>
                                        </p:attrNameLst>
                                      </p:cBhvr>
                                      <p:to>
                                        <p:strVal val="visible"/>
                                      </p:to>
                                    </p:set>
                                    <p:anim calcmode="lin" valueType="num">
                                      <p:cBhvr>
                                        <p:cTn id="421" dur="1000" fill="hold"/>
                                        <p:tgtEl>
                                          <p:spTgt spid="4"/>
                                        </p:tgtEl>
                                        <p:attrNameLst>
                                          <p:attrName>ppt_w</p:attrName>
                                        </p:attrNameLst>
                                      </p:cBhvr>
                                      <p:tavLst>
                                        <p:tav tm="0">
                                          <p:val>
                                            <p:fltVal val="0"/>
                                          </p:val>
                                        </p:tav>
                                        <p:tav tm="100000">
                                          <p:val>
                                            <p:strVal val="#ppt_w"/>
                                          </p:val>
                                        </p:tav>
                                      </p:tavLst>
                                    </p:anim>
                                    <p:anim calcmode="lin" valueType="num">
                                      <p:cBhvr>
                                        <p:cTn id="422" dur="1000" fill="hold"/>
                                        <p:tgtEl>
                                          <p:spTgt spid="4"/>
                                        </p:tgtEl>
                                        <p:attrNameLst>
                                          <p:attrName>ppt_h</p:attrName>
                                        </p:attrNameLst>
                                      </p:cBhvr>
                                      <p:tavLst>
                                        <p:tav tm="0">
                                          <p:val>
                                            <p:fltVal val="0"/>
                                          </p:val>
                                        </p:tav>
                                        <p:tav tm="100000">
                                          <p:val>
                                            <p:strVal val="#ppt_h"/>
                                          </p:val>
                                        </p:tav>
                                      </p:tavLst>
                                    </p:anim>
                                    <p:anim calcmode="lin" valueType="num">
                                      <p:cBhvr>
                                        <p:cTn id="423" dur="1000" fill="hold"/>
                                        <p:tgtEl>
                                          <p:spTgt spid="4"/>
                                        </p:tgtEl>
                                        <p:attrNameLst>
                                          <p:attrName>style.rotation</p:attrName>
                                        </p:attrNameLst>
                                      </p:cBhvr>
                                      <p:tavLst>
                                        <p:tav tm="0">
                                          <p:val>
                                            <p:fltVal val="90"/>
                                          </p:val>
                                        </p:tav>
                                        <p:tav tm="100000">
                                          <p:val>
                                            <p:fltVal val="0"/>
                                          </p:val>
                                        </p:tav>
                                      </p:tavLst>
                                    </p:anim>
                                    <p:animEffect transition="in" filter="fade">
                                      <p:cBhvr>
                                        <p:cTn id="424" dur="1000"/>
                                        <p:tgtEl>
                                          <p:spTgt spid="4"/>
                                        </p:tgtEl>
                                      </p:cBhvr>
                                    </p:animEffect>
                                  </p:childTnLst>
                                </p:cTn>
                              </p:par>
                              <p:par>
                                <p:cTn id="425" presetID="31" presetClass="entr" presetSubtype="0" fill="hold" grpId="0" nodeType="withEffect">
                                  <p:stCondLst>
                                    <p:cond delay="0"/>
                                  </p:stCondLst>
                                  <p:childTnLst>
                                    <p:set>
                                      <p:cBhvr>
                                        <p:cTn id="426" dur="1" fill="hold">
                                          <p:stCondLst>
                                            <p:cond delay="0"/>
                                          </p:stCondLst>
                                        </p:cTn>
                                        <p:tgtEl>
                                          <p:spTgt spid="5"/>
                                        </p:tgtEl>
                                        <p:attrNameLst>
                                          <p:attrName>style.visibility</p:attrName>
                                        </p:attrNameLst>
                                      </p:cBhvr>
                                      <p:to>
                                        <p:strVal val="visible"/>
                                      </p:to>
                                    </p:set>
                                    <p:anim calcmode="lin" valueType="num">
                                      <p:cBhvr>
                                        <p:cTn id="427" dur="1000" fill="hold"/>
                                        <p:tgtEl>
                                          <p:spTgt spid="5"/>
                                        </p:tgtEl>
                                        <p:attrNameLst>
                                          <p:attrName>ppt_w</p:attrName>
                                        </p:attrNameLst>
                                      </p:cBhvr>
                                      <p:tavLst>
                                        <p:tav tm="0">
                                          <p:val>
                                            <p:fltVal val="0"/>
                                          </p:val>
                                        </p:tav>
                                        <p:tav tm="100000">
                                          <p:val>
                                            <p:strVal val="#ppt_w"/>
                                          </p:val>
                                        </p:tav>
                                      </p:tavLst>
                                    </p:anim>
                                    <p:anim calcmode="lin" valueType="num">
                                      <p:cBhvr>
                                        <p:cTn id="428" dur="1000" fill="hold"/>
                                        <p:tgtEl>
                                          <p:spTgt spid="5"/>
                                        </p:tgtEl>
                                        <p:attrNameLst>
                                          <p:attrName>ppt_h</p:attrName>
                                        </p:attrNameLst>
                                      </p:cBhvr>
                                      <p:tavLst>
                                        <p:tav tm="0">
                                          <p:val>
                                            <p:fltVal val="0"/>
                                          </p:val>
                                        </p:tav>
                                        <p:tav tm="100000">
                                          <p:val>
                                            <p:strVal val="#ppt_h"/>
                                          </p:val>
                                        </p:tav>
                                      </p:tavLst>
                                    </p:anim>
                                    <p:anim calcmode="lin" valueType="num">
                                      <p:cBhvr>
                                        <p:cTn id="429" dur="1000" fill="hold"/>
                                        <p:tgtEl>
                                          <p:spTgt spid="5"/>
                                        </p:tgtEl>
                                        <p:attrNameLst>
                                          <p:attrName>style.rotation</p:attrName>
                                        </p:attrNameLst>
                                      </p:cBhvr>
                                      <p:tavLst>
                                        <p:tav tm="0">
                                          <p:val>
                                            <p:fltVal val="90"/>
                                          </p:val>
                                        </p:tav>
                                        <p:tav tm="100000">
                                          <p:val>
                                            <p:fltVal val="0"/>
                                          </p:val>
                                        </p:tav>
                                      </p:tavLst>
                                    </p:anim>
                                    <p:animEffect transition="in" filter="fade">
                                      <p:cBhvr>
                                        <p:cTn id="430" dur="1000"/>
                                        <p:tgtEl>
                                          <p:spTgt spid="5"/>
                                        </p:tgtEl>
                                      </p:cBhvr>
                                    </p:animEffect>
                                  </p:childTnLst>
                                </p:cTn>
                              </p:par>
                              <p:par>
                                <p:cTn id="431" presetID="31" presetClass="entr" presetSubtype="0" fill="hold" grpId="0" nodeType="withEffect">
                                  <p:stCondLst>
                                    <p:cond delay="0"/>
                                  </p:stCondLst>
                                  <p:childTnLst>
                                    <p:set>
                                      <p:cBhvr>
                                        <p:cTn id="432" dur="1" fill="hold">
                                          <p:stCondLst>
                                            <p:cond delay="0"/>
                                          </p:stCondLst>
                                        </p:cTn>
                                        <p:tgtEl>
                                          <p:spTgt spid="6"/>
                                        </p:tgtEl>
                                        <p:attrNameLst>
                                          <p:attrName>style.visibility</p:attrName>
                                        </p:attrNameLst>
                                      </p:cBhvr>
                                      <p:to>
                                        <p:strVal val="visible"/>
                                      </p:to>
                                    </p:set>
                                    <p:anim calcmode="lin" valueType="num">
                                      <p:cBhvr>
                                        <p:cTn id="433" dur="1000" fill="hold"/>
                                        <p:tgtEl>
                                          <p:spTgt spid="6"/>
                                        </p:tgtEl>
                                        <p:attrNameLst>
                                          <p:attrName>ppt_w</p:attrName>
                                        </p:attrNameLst>
                                      </p:cBhvr>
                                      <p:tavLst>
                                        <p:tav tm="0">
                                          <p:val>
                                            <p:fltVal val="0"/>
                                          </p:val>
                                        </p:tav>
                                        <p:tav tm="100000">
                                          <p:val>
                                            <p:strVal val="#ppt_w"/>
                                          </p:val>
                                        </p:tav>
                                      </p:tavLst>
                                    </p:anim>
                                    <p:anim calcmode="lin" valueType="num">
                                      <p:cBhvr>
                                        <p:cTn id="434" dur="1000" fill="hold"/>
                                        <p:tgtEl>
                                          <p:spTgt spid="6"/>
                                        </p:tgtEl>
                                        <p:attrNameLst>
                                          <p:attrName>ppt_h</p:attrName>
                                        </p:attrNameLst>
                                      </p:cBhvr>
                                      <p:tavLst>
                                        <p:tav tm="0">
                                          <p:val>
                                            <p:fltVal val="0"/>
                                          </p:val>
                                        </p:tav>
                                        <p:tav tm="100000">
                                          <p:val>
                                            <p:strVal val="#ppt_h"/>
                                          </p:val>
                                        </p:tav>
                                      </p:tavLst>
                                    </p:anim>
                                    <p:anim calcmode="lin" valueType="num">
                                      <p:cBhvr>
                                        <p:cTn id="435" dur="1000" fill="hold"/>
                                        <p:tgtEl>
                                          <p:spTgt spid="6"/>
                                        </p:tgtEl>
                                        <p:attrNameLst>
                                          <p:attrName>style.rotation</p:attrName>
                                        </p:attrNameLst>
                                      </p:cBhvr>
                                      <p:tavLst>
                                        <p:tav tm="0">
                                          <p:val>
                                            <p:fltVal val="90"/>
                                          </p:val>
                                        </p:tav>
                                        <p:tav tm="100000">
                                          <p:val>
                                            <p:fltVal val="0"/>
                                          </p:val>
                                        </p:tav>
                                      </p:tavLst>
                                    </p:anim>
                                    <p:animEffect transition="in" filter="fade">
                                      <p:cBhvr>
                                        <p:cTn id="436" dur="1000"/>
                                        <p:tgtEl>
                                          <p:spTgt spid="6"/>
                                        </p:tgtEl>
                                      </p:cBhvr>
                                    </p:animEffect>
                                  </p:childTnLst>
                                </p:cTn>
                              </p:par>
                              <p:par>
                                <p:cTn id="437" presetID="31" presetClass="entr" presetSubtype="0" fill="hold" grpId="0" nodeType="withEffect">
                                  <p:stCondLst>
                                    <p:cond delay="0"/>
                                  </p:stCondLst>
                                  <p:childTnLst>
                                    <p:set>
                                      <p:cBhvr>
                                        <p:cTn id="438" dur="1" fill="hold">
                                          <p:stCondLst>
                                            <p:cond delay="0"/>
                                          </p:stCondLst>
                                        </p:cTn>
                                        <p:tgtEl>
                                          <p:spTgt spid="7"/>
                                        </p:tgtEl>
                                        <p:attrNameLst>
                                          <p:attrName>style.visibility</p:attrName>
                                        </p:attrNameLst>
                                      </p:cBhvr>
                                      <p:to>
                                        <p:strVal val="visible"/>
                                      </p:to>
                                    </p:set>
                                    <p:anim calcmode="lin" valueType="num">
                                      <p:cBhvr>
                                        <p:cTn id="439" dur="1000" fill="hold"/>
                                        <p:tgtEl>
                                          <p:spTgt spid="7"/>
                                        </p:tgtEl>
                                        <p:attrNameLst>
                                          <p:attrName>ppt_w</p:attrName>
                                        </p:attrNameLst>
                                      </p:cBhvr>
                                      <p:tavLst>
                                        <p:tav tm="0">
                                          <p:val>
                                            <p:fltVal val="0"/>
                                          </p:val>
                                        </p:tav>
                                        <p:tav tm="100000">
                                          <p:val>
                                            <p:strVal val="#ppt_w"/>
                                          </p:val>
                                        </p:tav>
                                      </p:tavLst>
                                    </p:anim>
                                    <p:anim calcmode="lin" valueType="num">
                                      <p:cBhvr>
                                        <p:cTn id="440" dur="1000" fill="hold"/>
                                        <p:tgtEl>
                                          <p:spTgt spid="7"/>
                                        </p:tgtEl>
                                        <p:attrNameLst>
                                          <p:attrName>ppt_h</p:attrName>
                                        </p:attrNameLst>
                                      </p:cBhvr>
                                      <p:tavLst>
                                        <p:tav tm="0">
                                          <p:val>
                                            <p:fltVal val="0"/>
                                          </p:val>
                                        </p:tav>
                                        <p:tav tm="100000">
                                          <p:val>
                                            <p:strVal val="#ppt_h"/>
                                          </p:val>
                                        </p:tav>
                                      </p:tavLst>
                                    </p:anim>
                                    <p:anim calcmode="lin" valueType="num">
                                      <p:cBhvr>
                                        <p:cTn id="441" dur="1000" fill="hold"/>
                                        <p:tgtEl>
                                          <p:spTgt spid="7"/>
                                        </p:tgtEl>
                                        <p:attrNameLst>
                                          <p:attrName>style.rotation</p:attrName>
                                        </p:attrNameLst>
                                      </p:cBhvr>
                                      <p:tavLst>
                                        <p:tav tm="0">
                                          <p:val>
                                            <p:fltVal val="90"/>
                                          </p:val>
                                        </p:tav>
                                        <p:tav tm="100000">
                                          <p:val>
                                            <p:fltVal val="0"/>
                                          </p:val>
                                        </p:tav>
                                      </p:tavLst>
                                    </p:anim>
                                    <p:animEffect transition="in" filter="fade">
                                      <p:cBhvr>
                                        <p:cTn id="442" dur="1000"/>
                                        <p:tgtEl>
                                          <p:spTgt spid="7"/>
                                        </p:tgtEl>
                                      </p:cBhvr>
                                    </p:animEffect>
                                  </p:childTnLst>
                                </p:cTn>
                              </p:par>
                              <p:par>
                                <p:cTn id="443" presetID="31" presetClass="entr" presetSubtype="0" fill="hold" grpId="0" nodeType="withEffect">
                                  <p:stCondLst>
                                    <p:cond delay="0"/>
                                  </p:stCondLst>
                                  <p:childTnLst>
                                    <p:set>
                                      <p:cBhvr>
                                        <p:cTn id="444" dur="1" fill="hold">
                                          <p:stCondLst>
                                            <p:cond delay="0"/>
                                          </p:stCondLst>
                                        </p:cTn>
                                        <p:tgtEl>
                                          <p:spTgt spid="8"/>
                                        </p:tgtEl>
                                        <p:attrNameLst>
                                          <p:attrName>style.visibility</p:attrName>
                                        </p:attrNameLst>
                                      </p:cBhvr>
                                      <p:to>
                                        <p:strVal val="visible"/>
                                      </p:to>
                                    </p:set>
                                    <p:anim calcmode="lin" valueType="num">
                                      <p:cBhvr>
                                        <p:cTn id="445" dur="1000" fill="hold"/>
                                        <p:tgtEl>
                                          <p:spTgt spid="8"/>
                                        </p:tgtEl>
                                        <p:attrNameLst>
                                          <p:attrName>ppt_w</p:attrName>
                                        </p:attrNameLst>
                                      </p:cBhvr>
                                      <p:tavLst>
                                        <p:tav tm="0">
                                          <p:val>
                                            <p:fltVal val="0"/>
                                          </p:val>
                                        </p:tav>
                                        <p:tav tm="100000">
                                          <p:val>
                                            <p:strVal val="#ppt_w"/>
                                          </p:val>
                                        </p:tav>
                                      </p:tavLst>
                                    </p:anim>
                                    <p:anim calcmode="lin" valueType="num">
                                      <p:cBhvr>
                                        <p:cTn id="446" dur="1000" fill="hold"/>
                                        <p:tgtEl>
                                          <p:spTgt spid="8"/>
                                        </p:tgtEl>
                                        <p:attrNameLst>
                                          <p:attrName>ppt_h</p:attrName>
                                        </p:attrNameLst>
                                      </p:cBhvr>
                                      <p:tavLst>
                                        <p:tav tm="0">
                                          <p:val>
                                            <p:fltVal val="0"/>
                                          </p:val>
                                        </p:tav>
                                        <p:tav tm="100000">
                                          <p:val>
                                            <p:strVal val="#ppt_h"/>
                                          </p:val>
                                        </p:tav>
                                      </p:tavLst>
                                    </p:anim>
                                    <p:anim calcmode="lin" valueType="num">
                                      <p:cBhvr>
                                        <p:cTn id="447" dur="1000" fill="hold"/>
                                        <p:tgtEl>
                                          <p:spTgt spid="8"/>
                                        </p:tgtEl>
                                        <p:attrNameLst>
                                          <p:attrName>style.rotation</p:attrName>
                                        </p:attrNameLst>
                                      </p:cBhvr>
                                      <p:tavLst>
                                        <p:tav tm="0">
                                          <p:val>
                                            <p:fltVal val="90"/>
                                          </p:val>
                                        </p:tav>
                                        <p:tav tm="100000">
                                          <p:val>
                                            <p:fltVal val="0"/>
                                          </p:val>
                                        </p:tav>
                                      </p:tavLst>
                                    </p:anim>
                                    <p:animEffect transition="in" filter="fade">
                                      <p:cBhvr>
                                        <p:cTn id="448" dur="1000"/>
                                        <p:tgtEl>
                                          <p:spTgt spid="8"/>
                                        </p:tgtEl>
                                      </p:cBhvr>
                                    </p:animEffect>
                                  </p:childTnLst>
                                </p:cTn>
                              </p:par>
                              <p:par>
                                <p:cTn id="449" presetID="31" presetClass="entr" presetSubtype="0" fill="hold" grpId="0" nodeType="withEffect">
                                  <p:stCondLst>
                                    <p:cond delay="0"/>
                                  </p:stCondLst>
                                  <p:childTnLst>
                                    <p:set>
                                      <p:cBhvr>
                                        <p:cTn id="450" dur="1" fill="hold">
                                          <p:stCondLst>
                                            <p:cond delay="0"/>
                                          </p:stCondLst>
                                        </p:cTn>
                                        <p:tgtEl>
                                          <p:spTgt spid="9"/>
                                        </p:tgtEl>
                                        <p:attrNameLst>
                                          <p:attrName>style.visibility</p:attrName>
                                        </p:attrNameLst>
                                      </p:cBhvr>
                                      <p:to>
                                        <p:strVal val="visible"/>
                                      </p:to>
                                    </p:set>
                                    <p:anim calcmode="lin" valueType="num">
                                      <p:cBhvr>
                                        <p:cTn id="451" dur="1000" fill="hold"/>
                                        <p:tgtEl>
                                          <p:spTgt spid="9"/>
                                        </p:tgtEl>
                                        <p:attrNameLst>
                                          <p:attrName>ppt_w</p:attrName>
                                        </p:attrNameLst>
                                      </p:cBhvr>
                                      <p:tavLst>
                                        <p:tav tm="0">
                                          <p:val>
                                            <p:fltVal val="0"/>
                                          </p:val>
                                        </p:tav>
                                        <p:tav tm="100000">
                                          <p:val>
                                            <p:strVal val="#ppt_w"/>
                                          </p:val>
                                        </p:tav>
                                      </p:tavLst>
                                    </p:anim>
                                    <p:anim calcmode="lin" valueType="num">
                                      <p:cBhvr>
                                        <p:cTn id="452" dur="1000" fill="hold"/>
                                        <p:tgtEl>
                                          <p:spTgt spid="9"/>
                                        </p:tgtEl>
                                        <p:attrNameLst>
                                          <p:attrName>ppt_h</p:attrName>
                                        </p:attrNameLst>
                                      </p:cBhvr>
                                      <p:tavLst>
                                        <p:tav tm="0">
                                          <p:val>
                                            <p:fltVal val="0"/>
                                          </p:val>
                                        </p:tav>
                                        <p:tav tm="100000">
                                          <p:val>
                                            <p:strVal val="#ppt_h"/>
                                          </p:val>
                                        </p:tav>
                                      </p:tavLst>
                                    </p:anim>
                                    <p:anim calcmode="lin" valueType="num">
                                      <p:cBhvr>
                                        <p:cTn id="453" dur="1000" fill="hold"/>
                                        <p:tgtEl>
                                          <p:spTgt spid="9"/>
                                        </p:tgtEl>
                                        <p:attrNameLst>
                                          <p:attrName>style.rotation</p:attrName>
                                        </p:attrNameLst>
                                      </p:cBhvr>
                                      <p:tavLst>
                                        <p:tav tm="0">
                                          <p:val>
                                            <p:fltVal val="90"/>
                                          </p:val>
                                        </p:tav>
                                        <p:tav tm="100000">
                                          <p:val>
                                            <p:fltVal val="0"/>
                                          </p:val>
                                        </p:tav>
                                      </p:tavLst>
                                    </p:anim>
                                    <p:animEffect transition="in" filter="fade">
                                      <p:cBhvr>
                                        <p:cTn id="454" dur="1000"/>
                                        <p:tgtEl>
                                          <p:spTgt spid="9"/>
                                        </p:tgtEl>
                                      </p:cBhvr>
                                    </p:animEffect>
                                  </p:childTnLst>
                                </p:cTn>
                              </p:par>
                              <p:par>
                                <p:cTn id="455" presetID="31" presetClass="entr" presetSubtype="0" fill="hold" grpId="0" nodeType="withEffect">
                                  <p:stCondLst>
                                    <p:cond delay="0"/>
                                  </p:stCondLst>
                                  <p:childTnLst>
                                    <p:set>
                                      <p:cBhvr>
                                        <p:cTn id="456" dur="1" fill="hold">
                                          <p:stCondLst>
                                            <p:cond delay="0"/>
                                          </p:stCondLst>
                                        </p:cTn>
                                        <p:tgtEl>
                                          <p:spTgt spid="10"/>
                                        </p:tgtEl>
                                        <p:attrNameLst>
                                          <p:attrName>style.visibility</p:attrName>
                                        </p:attrNameLst>
                                      </p:cBhvr>
                                      <p:to>
                                        <p:strVal val="visible"/>
                                      </p:to>
                                    </p:set>
                                    <p:anim calcmode="lin" valueType="num">
                                      <p:cBhvr>
                                        <p:cTn id="457" dur="1000" fill="hold"/>
                                        <p:tgtEl>
                                          <p:spTgt spid="10"/>
                                        </p:tgtEl>
                                        <p:attrNameLst>
                                          <p:attrName>ppt_w</p:attrName>
                                        </p:attrNameLst>
                                      </p:cBhvr>
                                      <p:tavLst>
                                        <p:tav tm="0">
                                          <p:val>
                                            <p:fltVal val="0"/>
                                          </p:val>
                                        </p:tav>
                                        <p:tav tm="100000">
                                          <p:val>
                                            <p:strVal val="#ppt_w"/>
                                          </p:val>
                                        </p:tav>
                                      </p:tavLst>
                                    </p:anim>
                                    <p:anim calcmode="lin" valueType="num">
                                      <p:cBhvr>
                                        <p:cTn id="458" dur="1000" fill="hold"/>
                                        <p:tgtEl>
                                          <p:spTgt spid="10"/>
                                        </p:tgtEl>
                                        <p:attrNameLst>
                                          <p:attrName>ppt_h</p:attrName>
                                        </p:attrNameLst>
                                      </p:cBhvr>
                                      <p:tavLst>
                                        <p:tav tm="0">
                                          <p:val>
                                            <p:fltVal val="0"/>
                                          </p:val>
                                        </p:tav>
                                        <p:tav tm="100000">
                                          <p:val>
                                            <p:strVal val="#ppt_h"/>
                                          </p:val>
                                        </p:tav>
                                      </p:tavLst>
                                    </p:anim>
                                    <p:anim calcmode="lin" valueType="num">
                                      <p:cBhvr>
                                        <p:cTn id="459" dur="1000" fill="hold"/>
                                        <p:tgtEl>
                                          <p:spTgt spid="10"/>
                                        </p:tgtEl>
                                        <p:attrNameLst>
                                          <p:attrName>style.rotation</p:attrName>
                                        </p:attrNameLst>
                                      </p:cBhvr>
                                      <p:tavLst>
                                        <p:tav tm="0">
                                          <p:val>
                                            <p:fltVal val="90"/>
                                          </p:val>
                                        </p:tav>
                                        <p:tav tm="100000">
                                          <p:val>
                                            <p:fltVal val="0"/>
                                          </p:val>
                                        </p:tav>
                                      </p:tavLst>
                                    </p:anim>
                                    <p:animEffect transition="in" filter="fade">
                                      <p:cBhvr>
                                        <p:cTn id="460" dur="1000"/>
                                        <p:tgtEl>
                                          <p:spTgt spid="10"/>
                                        </p:tgtEl>
                                      </p:cBhvr>
                                    </p:animEffect>
                                  </p:childTnLst>
                                </p:cTn>
                              </p:par>
                              <p:par>
                                <p:cTn id="461" presetID="31" presetClass="entr" presetSubtype="0" fill="hold" grpId="0" nodeType="withEffect">
                                  <p:stCondLst>
                                    <p:cond delay="0"/>
                                  </p:stCondLst>
                                  <p:childTnLst>
                                    <p:set>
                                      <p:cBhvr>
                                        <p:cTn id="462" dur="1" fill="hold">
                                          <p:stCondLst>
                                            <p:cond delay="0"/>
                                          </p:stCondLst>
                                        </p:cTn>
                                        <p:tgtEl>
                                          <p:spTgt spid="11"/>
                                        </p:tgtEl>
                                        <p:attrNameLst>
                                          <p:attrName>style.visibility</p:attrName>
                                        </p:attrNameLst>
                                      </p:cBhvr>
                                      <p:to>
                                        <p:strVal val="visible"/>
                                      </p:to>
                                    </p:set>
                                    <p:anim calcmode="lin" valueType="num">
                                      <p:cBhvr>
                                        <p:cTn id="463" dur="1000" fill="hold"/>
                                        <p:tgtEl>
                                          <p:spTgt spid="11"/>
                                        </p:tgtEl>
                                        <p:attrNameLst>
                                          <p:attrName>ppt_w</p:attrName>
                                        </p:attrNameLst>
                                      </p:cBhvr>
                                      <p:tavLst>
                                        <p:tav tm="0">
                                          <p:val>
                                            <p:fltVal val="0"/>
                                          </p:val>
                                        </p:tav>
                                        <p:tav tm="100000">
                                          <p:val>
                                            <p:strVal val="#ppt_w"/>
                                          </p:val>
                                        </p:tav>
                                      </p:tavLst>
                                    </p:anim>
                                    <p:anim calcmode="lin" valueType="num">
                                      <p:cBhvr>
                                        <p:cTn id="464" dur="1000" fill="hold"/>
                                        <p:tgtEl>
                                          <p:spTgt spid="11"/>
                                        </p:tgtEl>
                                        <p:attrNameLst>
                                          <p:attrName>ppt_h</p:attrName>
                                        </p:attrNameLst>
                                      </p:cBhvr>
                                      <p:tavLst>
                                        <p:tav tm="0">
                                          <p:val>
                                            <p:fltVal val="0"/>
                                          </p:val>
                                        </p:tav>
                                        <p:tav tm="100000">
                                          <p:val>
                                            <p:strVal val="#ppt_h"/>
                                          </p:val>
                                        </p:tav>
                                      </p:tavLst>
                                    </p:anim>
                                    <p:anim calcmode="lin" valueType="num">
                                      <p:cBhvr>
                                        <p:cTn id="465" dur="1000" fill="hold"/>
                                        <p:tgtEl>
                                          <p:spTgt spid="11"/>
                                        </p:tgtEl>
                                        <p:attrNameLst>
                                          <p:attrName>style.rotation</p:attrName>
                                        </p:attrNameLst>
                                      </p:cBhvr>
                                      <p:tavLst>
                                        <p:tav tm="0">
                                          <p:val>
                                            <p:fltVal val="90"/>
                                          </p:val>
                                        </p:tav>
                                        <p:tav tm="100000">
                                          <p:val>
                                            <p:fltVal val="0"/>
                                          </p:val>
                                        </p:tav>
                                      </p:tavLst>
                                    </p:anim>
                                    <p:animEffect transition="in" filter="fade">
                                      <p:cBhvr>
                                        <p:cTn id="466" dur="1000"/>
                                        <p:tgtEl>
                                          <p:spTgt spid="11"/>
                                        </p:tgtEl>
                                      </p:cBhvr>
                                    </p:animEffect>
                                  </p:childTnLst>
                                </p:cTn>
                              </p:par>
                              <p:par>
                                <p:cTn id="467" presetID="31" presetClass="entr" presetSubtype="0" fill="hold" grpId="0" nodeType="withEffect">
                                  <p:stCondLst>
                                    <p:cond delay="0"/>
                                  </p:stCondLst>
                                  <p:childTnLst>
                                    <p:set>
                                      <p:cBhvr>
                                        <p:cTn id="468" dur="1" fill="hold">
                                          <p:stCondLst>
                                            <p:cond delay="0"/>
                                          </p:stCondLst>
                                        </p:cTn>
                                        <p:tgtEl>
                                          <p:spTgt spid="12"/>
                                        </p:tgtEl>
                                        <p:attrNameLst>
                                          <p:attrName>style.visibility</p:attrName>
                                        </p:attrNameLst>
                                      </p:cBhvr>
                                      <p:to>
                                        <p:strVal val="visible"/>
                                      </p:to>
                                    </p:set>
                                    <p:anim calcmode="lin" valueType="num">
                                      <p:cBhvr>
                                        <p:cTn id="469" dur="1000" fill="hold"/>
                                        <p:tgtEl>
                                          <p:spTgt spid="12"/>
                                        </p:tgtEl>
                                        <p:attrNameLst>
                                          <p:attrName>ppt_w</p:attrName>
                                        </p:attrNameLst>
                                      </p:cBhvr>
                                      <p:tavLst>
                                        <p:tav tm="0">
                                          <p:val>
                                            <p:fltVal val="0"/>
                                          </p:val>
                                        </p:tav>
                                        <p:tav tm="100000">
                                          <p:val>
                                            <p:strVal val="#ppt_w"/>
                                          </p:val>
                                        </p:tav>
                                      </p:tavLst>
                                    </p:anim>
                                    <p:anim calcmode="lin" valueType="num">
                                      <p:cBhvr>
                                        <p:cTn id="470" dur="1000" fill="hold"/>
                                        <p:tgtEl>
                                          <p:spTgt spid="12"/>
                                        </p:tgtEl>
                                        <p:attrNameLst>
                                          <p:attrName>ppt_h</p:attrName>
                                        </p:attrNameLst>
                                      </p:cBhvr>
                                      <p:tavLst>
                                        <p:tav tm="0">
                                          <p:val>
                                            <p:fltVal val="0"/>
                                          </p:val>
                                        </p:tav>
                                        <p:tav tm="100000">
                                          <p:val>
                                            <p:strVal val="#ppt_h"/>
                                          </p:val>
                                        </p:tav>
                                      </p:tavLst>
                                    </p:anim>
                                    <p:anim calcmode="lin" valueType="num">
                                      <p:cBhvr>
                                        <p:cTn id="471" dur="1000" fill="hold"/>
                                        <p:tgtEl>
                                          <p:spTgt spid="12"/>
                                        </p:tgtEl>
                                        <p:attrNameLst>
                                          <p:attrName>style.rotation</p:attrName>
                                        </p:attrNameLst>
                                      </p:cBhvr>
                                      <p:tavLst>
                                        <p:tav tm="0">
                                          <p:val>
                                            <p:fltVal val="90"/>
                                          </p:val>
                                        </p:tav>
                                        <p:tav tm="100000">
                                          <p:val>
                                            <p:fltVal val="0"/>
                                          </p:val>
                                        </p:tav>
                                      </p:tavLst>
                                    </p:anim>
                                    <p:animEffect transition="in" filter="fade">
                                      <p:cBhvr>
                                        <p:cTn id="472" dur="1000"/>
                                        <p:tgtEl>
                                          <p:spTgt spid="12"/>
                                        </p:tgtEl>
                                      </p:cBhvr>
                                    </p:animEffect>
                                  </p:childTnLst>
                                </p:cTn>
                              </p:par>
                              <p:par>
                                <p:cTn id="473" presetID="31" presetClass="entr" presetSubtype="0" fill="hold" grpId="0" nodeType="withEffect">
                                  <p:stCondLst>
                                    <p:cond delay="0"/>
                                  </p:stCondLst>
                                  <p:childTnLst>
                                    <p:set>
                                      <p:cBhvr>
                                        <p:cTn id="474" dur="1" fill="hold">
                                          <p:stCondLst>
                                            <p:cond delay="0"/>
                                          </p:stCondLst>
                                        </p:cTn>
                                        <p:tgtEl>
                                          <p:spTgt spid="13"/>
                                        </p:tgtEl>
                                        <p:attrNameLst>
                                          <p:attrName>style.visibility</p:attrName>
                                        </p:attrNameLst>
                                      </p:cBhvr>
                                      <p:to>
                                        <p:strVal val="visible"/>
                                      </p:to>
                                    </p:set>
                                    <p:anim calcmode="lin" valueType="num">
                                      <p:cBhvr>
                                        <p:cTn id="475" dur="1000" fill="hold"/>
                                        <p:tgtEl>
                                          <p:spTgt spid="13"/>
                                        </p:tgtEl>
                                        <p:attrNameLst>
                                          <p:attrName>ppt_w</p:attrName>
                                        </p:attrNameLst>
                                      </p:cBhvr>
                                      <p:tavLst>
                                        <p:tav tm="0">
                                          <p:val>
                                            <p:fltVal val="0"/>
                                          </p:val>
                                        </p:tav>
                                        <p:tav tm="100000">
                                          <p:val>
                                            <p:strVal val="#ppt_w"/>
                                          </p:val>
                                        </p:tav>
                                      </p:tavLst>
                                    </p:anim>
                                    <p:anim calcmode="lin" valueType="num">
                                      <p:cBhvr>
                                        <p:cTn id="476" dur="1000" fill="hold"/>
                                        <p:tgtEl>
                                          <p:spTgt spid="13"/>
                                        </p:tgtEl>
                                        <p:attrNameLst>
                                          <p:attrName>ppt_h</p:attrName>
                                        </p:attrNameLst>
                                      </p:cBhvr>
                                      <p:tavLst>
                                        <p:tav tm="0">
                                          <p:val>
                                            <p:fltVal val="0"/>
                                          </p:val>
                                        </p:tav>
                                        <p:tav tm="100000">
                                          <p:val>
                                            <p:strVal val="#ppt_h"/>
                                          </p:val>
                                        </p:tav>
                                      </p:tavLst>
                                    </p:anim>
                                    <p:anim calcmode="lin" valueType="num">
                                      <p:cBhvr>
                                        <p:cTn id="477" dur="1000" fill="hold"/>
                                        <p:tgtEl>
                                          <p:spTgt spid="13"/>
                                        </p:tgtEl>
                                        <p:attrNameLst>
                                          <p:attrName>style.rotation</p:attrName>
                                        </p:attrNameLst>
                                      </p:cBhvr>
                                      <p:tavLst>
                                        <p:tav tm="0">
                                          <p:val>
                                            <p:fltVal val="90"/>
                                          </p:val>
                                        </p:tav>
                                        <p:tav tm="100000">
                                          <p:val>
                                            <p:fltVal val="0"/>
                                          </p:val>
                                        </p:tav>
                                      </p:tavLst>
                                    </p:anim>
                                    <p:animEffect transition="in" filter="fade">
                                      <p:cBhvr>
                                        <p:cTn id="478" dur="1000"/>
                                        <p:tgtEl>
                                          <p:spTgt spid="13"/>
                                        </p:tgtEl>
                                      </p:cBhvr>
                                    </p:animEffect>
                                  </p:childTnLst>
                                </p:cTn>
                              </p:par>
                              <p:par>
                                <p:cTn id="479" presetID="31" presetClass="entr" presetSubtype="0" fill="hold" grpId="0" nodeType="withEffect">
                                  <p:stCondLst>
                                    <p:cond delay="0"/>
                                  </p:stCondLst>
                                  <p:childTnLst>
                                    <p:set>
                                      <p:cBhvr>
                                        <p:cTn id="480" dur="1" fill="hold">
                                          <p:stCondLst>
                                            <p:cond delay="0"/>
                                          </p:stCondLst>
                                        </p:cTn>
                                        <p:tgtEl>
                                          <p:spTgt spid="14"/>
                                        </p:tgtEl>
                                        <p:attrNameLst>
                                          <p:attrName>style.visibility</p:attrName>
                                        </p:attrNameLst>
                                      </p:cBhvr>
                                      <p:to>
                                        <p:strVal val="visible"/>
                                      </p:to>
                                    </p:set>
                                    <p:anim calcmode="lin" valueType="num">
                                      <p:cBhvr>
                                        <p:cTn id="481" dur="1000" fill="hold"/>
                                        <p:tgtEl>
                                          <p:spTgt spid="14"/>
                                        </p:tgtEl>
                                        <p:attrNameLst>
                                          <p:attrName>ppt_w</p:attrName>
                                        </p:attrNameLst>
                                      </p:cBhvr>
                                      <p:tavLst>
                                        <p:tav tm="0">
                                          <p:val>
                                            <p:fltVal val="0"/>
                                          </p:val>
                                        </p:tav>
                                        <p:tav tm="100000">
                                          <p:val>
                                            <p:strVal val="#ppt_w"/>
                                          </p:val>
                                        </p:tav>
                                      </p:tavLst>
                                    </p:anim>
                                    <p:anim calcmode="lin" valueType="num">
                                      <p:cBhvr>
                                        <p:cTn id="482" dur="1000" fill="hold"/>
                                        <p:tgtEl>
                                          <p:spTgt spid="14"/>
                                        </p:tgtEl>
                                        <p:attrNameLst>
                                          <p:attrName>ppt_h</p:attrName>
                                        </p:attrNameLst>
                                      </p:cBhvr>
                                      <p:tavLst>
                                        <p:tav tm="0">
                                          <p:val>
                                            <p:fltVal val="0"/>
                                          </p:val>
                                        </p:tav>
                                        <p:tav tm="100000">
                                          <p:val>
                                            <p:strVal val="#ppt_h"/>
                                          </p:val>
                                        </p:tav>
                                      </p:tavLst>
                                    </p:anim>
                                    <p:anim calcmode="lin" valueType="num">
                                      <p:cBhvr>
                                        <p:cTn id="483" dur="1000" fill="hold"/>
                                        <p:tgtEl>
                                          <p:spTgt spid="14"/>
                                        </p:tgtEl>
                                        <p:attrNameLst>
                                          <p:attrName>style.rotation</p:attrName>
                                        </p:attrNameLst>
                                      </p:cBhvr>
                                      <p:tavLst>
                                        <p:tav tm="0">
                                          <p:val>
                                            <p:fltVal val="90"/>
                                          </p:val>
                                        </p:tav>
                                        <p:tav tm="100000">
                                          <p:val>
                                            <p:fltVal val="0"/>
                                          </p:val>
                                        </p:tav>
                                      </p:tavLst>
                                    </p:anim>
                                    <p:animEffect transition="in" filter="fade">
                                      <p:cBhvr>
                                        <p:cTn id="484" dur="1000"/>
                                        <p:tgtEl>
                                          <p:spTgt spid="14"/>
                                        </p:tgtEl>
                                      </p:cBhvr>
                                    </p:animEffect>
                                  </p:childTnLst>
                                </p:cTn>
                              </p:par>
                              <p:par>
                                <p:cTn id="485" presetID="31" presetClass="entr" presetSubtype="0" fill="hold" grpId="0" nodeType="withEffect">
                                  <p:stCondLst>
                                    <p:cond delay="0"/>
                                  </p:stCondLst>
                                  <p:childTnLst>
                                    <p:set>
                                      <p:cBhvr>
                                        <p:cTn id="486" dur="1" fill="hold">
                                          <p:stCondLst>
                                            <p:cond delay="0"/>
                                          </p:stCondLst>
                                        </p:cTn>
                                        <p:tgtEl>
                                          <p:spTgt spid="15"/>
                                        </p:tgtEl>
                                        <p:attrNameLst>
                                          <p:attrName>style.visibility</p:attrName>
                                        </p:attrNameLst>
                                      </p:cBhvr>
                                      <p:to>
                                        <p:strVal val="visible"/>
                                      </p:to>
                                    </p:set>
                                    <p:anim calcmode="lin" valueType="num">
                                      <p:cBhvr>
                                        <p:cTn id="487" dur="1000" fill="hold"/>
                                        <p:tgtEl>
                                          <p:spTgt spid="15"/>
                                        </p:tgtEl>
                                        <p:attrNameLst>
                                          <p:attrName>ppt_w</p:attrName>
                                        </p:attrNameLst>
                                      </p:cBhvr>
                                      <p:tavLst>
                                        <p:tav tm="0">
                                          <p:val>
                                            <p:fltVal val="0"/>
                                          </p:val>
                                        </p:tav>
                                        <p:tav tm="100000">
                                          <p:val>
                                            <p:strVal val="#ppt_w"/>
                                          </p:val>
                                        </p:tav>
                                      </p:tavLst>
                                    </p:anim>
                                    <p:anim calcmode="lin" valueType="num">
                                      <p:cBhvr>
                                        <p:cTn id="488" dur="1000" fill="hold"/>
                                        <p:tgtEl>
                                          <p:spTgt spid="15"/>
                                        </p:tgtEl>
                                        <p:attrNameLst>
                                          <p:attrName>ppt_h</p:attrName>
                                        </p:attrNameLst>
                                      </p:cBhvr>
                                      <p:tavLst>
                                        <p:tav tm="0">
                                          <p:val>
                                            <p:fltVal val="0"/>
                                          </p:val>
                                        </p:tav>
                                        <p:tav tm="100000">
                                          <p:val>
                                            <p:strVal val="#ppt_h"/>
                                          </p:val>
                                        </p:tav>
                                      </p:tavLst>
                                    </p:anim>
                                    <p:anim calcmode="lin" valueType="num">
                                      <p:cBhvr>
                                        <p:cTn id="489" dur="1000" fill="hold"/>
                                        <p:tgtEl>
                                          <p:spTgt spid="15"/>
                                        </p:tgtEl>
                                        <p:attrNameLst>
                                          <p:attrName>style.rotation</p:attrName>
                                        </p:attrNameLst>
                                      </p:cBhvr>
                                      <p:tavLst>
                                        <p:tav tm="0">
                                          <p:val>
                                            <p:fltVal val="90"/>
                                          </p:val>
                                        </p:tav>
                                        <p:tav tm="100000">
                                          <p:val>
                                            <p:fltVal val="0"/>
                                          </p:val>
                                        </p:tav>
                                      </p:tavLst>
                                    </p:anim>
                                    <p:animEffect transition="in" filter="fade">
                                      <p:cBhvr>
                                        <p:cTn id="490" dur="1000"/>
                                        <p:tgtEl>
                                          <p:spTgt spid="15"/>
                                        </p:tgtEl>
                                      </p:cBhvr>
                                    </p:animEffect>
                                  </p:childTnLst>
                                </p:cTn>
                              </p:par>
                              <p:par>
                                <p:cTn id="491" presetID="31" presetClass="entr" presetSubtype="0" fill="hold" grpId="0" nodeType="withEffect">
                                  <p:stCondLst>
                                    <p:cond delay="0"/>
                                  </p:stCondLst>
                                  <p:childTnLst>
                                    <p:set>
                                      <p:cBhvr>
                                        <p:cTn id="492" dur="1" fill="hold">
                                          <p:stCondLst>
                                            <p:cond delay="0"/>
                                          </p:stCondLst>
                                        </p:cTn>
                                        <p:tgtEl>
                                          <p:spTgt spid="16"/>
                                        </p:tgtEl>
                                        <p:attrNameLst>
                                          <p:attrName>style.visibility</p:attrName>
                                        </p:attrNameLst>
                                      </p:cBhvr>
                                      <p:to>
                                        <p:strVal val="visible"/>
                                      </p:to>
                                    </p:set>
                                    <p:anim calcmode="lin" valueType="num">
                                      <p:cBhvr>
                                        <p:cTn id="493" dur="1000" fill="hold"/>
                                        <p:tgtEl>
                                          <p:spTgt spid="16"/>
                                        </p:tgtEl>
                                        <p:attrNameLst>
                                          <p:attrName>ppt_w</p:attrName>
                                        </p:attrNameLst>
                                      </p:cBhvr>
                                      <p:tavLst>
                                        <p:tav tm="0">
                                          <p:val>
                                            <p:fltVal val="0"/>
                                          </p:val>
                                        </p:tav>
                                        <p:tav tm="100000">
                                          <p:val>
                                            <p:strVal val="#ppt_w"/>
                                          </p:val>
                                        </p:tav>
                                      </p:tavLst>
                                    </p:anim>
                                    <p:anim calcmode="lin" valueType="num">
                                      <p:cBhvr>
                                        <p:cTn id="494" dur="1000" fill="hold"/>
                                        <p:tgtEl>
                                          <p:spTgt spid="16"/>
                                        </p:tgtEl>
                                        <p:attrNameLst>
                                          <p:attrName>ppt_h</p:attrName>
                                        </p:attrNameLst>
                                      </p:cBhvr>
                                      <p:tavLst>
                                        <p:tav tm="0">
                                          <p:val>
                                            <p:fltVal val="0"/>
                                          </p:val>
                                        </p:tav>
                                        <p:tav tm="100000">
                                          <p:val>
                                            <p:strVal val="#ppt_h"/>
                                          </p:val>
                                        </p:tav>
                                      </p:tavLst>
                                    </p:anim>
                                    <p:anim calcmode="lin" valueType="num">
                                      <p:cBhvr>
                                        <p:cTn id="495" dur="1000" fill="hold"/>
                                        <p:tgtEl>
                                          <p:spTgt spid="16"/>
                                        </p:tgtEl>
                                        <p:attrNameLst>
                                          <p:attrName>style.rotation</p:attrName>
                                        </p:attrNameLst>
                                      </p:cBhvr>
                                      <p:tavLst>
                                        <p:tav tm="0">
                                          <p:val>
                                            <p:fltVal val="90"/>
                                          </p:val>
                                        </p:tav>
                                        <p:tav tm="100000">
                                          <p:val>
                                            <p:fltVal val="0"/>
                                          </p:val>
                                        </p:tav>
                                      </p:tavLst>
                                    </p:anim>
                                    <p:animEffect transition="in" filter="fade">
                                      <p:cBhvr>
                                        <p:cTn id="496" dur="1000"/>
                                        <p:tgtEl>
                                          <p:spTgt spid="16"/>
                                        </p:tgtEl>
                                      </p:cBhvr>
                                    </p:animEffect>
                                  </p:childTnLst>
                                </p:cTn>
                              </p:par>
                              <p:par>
                                <p:cTn id="497" presetID="31" presetClass="entr" presetSubtype="0" fill="hold" grpId="0" nodeType="withEffect">
                                  <p:stCondLst>
                                    <p:cond delay="0"/>
                                  </p:stCondLst>
                                  <p:childTnLst>
                                    <p:set>
                                      <p:cBhvr>
                                        <p:cTn id="498" dur="1" fill="hold">
                                          <p:stCondLst>
                                            <p:cond delay="0"/>
                                          </p:stCondLst>
                                        </p:cTn>
                                        <p:tgtEl>
                                          <p:spTgt spid="17"/>
                                        </p:tgtEl>
                                        <p:attrNameLst>
                                          <p:attrName>style.visibility</p:attrName>
                                        </p:attrNameLst>
                                      </p:cBhvr>
                                      <p:to>
                                        <p:strVal val="visible"/>
                                      </p:to>
                                    </p:set>
                                    <p:anim calcmode="lin" valueType="num">
                                      <p:cBhvr>
                                        <p:cTn id="499" dur="1000" fill="hold"/>
                                        <p:tgtEl>
                                          <p:spTgt spid="17"/>
                                        </p:tgtEl>
                                        <p:attrNameLst>
                                          <p:attrName>ppt_w</p:attrName>
                                        </p:attrNameLst>
                                      </p:cBhvr>
                                      <p:tavLst>
                                        <p:tav tm="0">
                                          <p:val>
                                            <p:fltVal val="0"/>
                                          </p:val>
                                        </p:tav>
                                        <p:tav tm="100000">
                                          <p:val>
                                            <p:strVal val="#ppt_w"/>
                                          </p:val>
                                        </p:tav>
                                      </p:tavLst>
                                    </p:anim>
                                    <p:anim calcmode="lin" valueType="num">
                                      <p:cBhvr>
                                        <p:cTn id="500" dur="1000" fill="hold"/>
                                        <p:tgtEl>
                                          <p:spTgt spid="17"/>
                                        </p:tgtEl>
                                        <p:attrNameLst>
                                          <p:attrName>ppt_h</p:attrName>
                                        </p:attrNameLst>
                                      </p:cBhvr>
                                      <p:tavLst>
                                        <p:tav tm="0">
                                          <p:val>
                                            <p:fltVal val="0"/>
                                          </p:val>
                                        </p:tav>
                                        <p:tav tm="100000">
                                          <p:val>
                                            <p:strVal val="#ppt_h"/>
                                          </p:val>
                                        </p:tav>
                                      </p:tavLst>
                                    </p:anim>
                                    <p:anim calcmode="lin" valueType="num">
                                      <p:cBhvr>
                                        <p:cTn id="501" dur="1000" fill="hold"/>
                                        <p:tgtEl>
                                          <p:spTgt spid="17"/>
                                        </p:tgtEl>
                                        <p:attrNameLst>
                                          <p:attrName>style.rotation</p:attrName>
                                        </p:attrNameLst>
                                      </p:cBhvr>
                                      <p:tavLst>
                                        <p:tav tm="0">
                                          <p:val>
                                            <p:fltVal val="90"/>
                                          </p:val>
                                        </p:tav>
                                        <p:tav tm="100000">
                                          <p:val>
                                            <p:fltVal val="0"/>
                                          </p:val>
                                        </p:tav>
                                      </p:tavLst>
                                    </p:anim>
                                    <p:animEffect transition="in" filter="fade">
                                      <p:cBhvr>
                                        <p:cTn id="502" dur="1000"/>
                                        <p:tgtEl>
                                          <p:spTgt spid="17"/>
                                        </p:tgtEl>
                                      </p:cBhvr>
                                    </p:animEffect>
                                  </p:childTnLst>
                                </p:cTn>
                              </p:par>
                              <p:par>
                                <p:cTn id="503" presetID="31" presetClass="entr" presetSubtype="0" fill="hold" grpId="0" nodeType="withEffect">
                                  <p:stCondLst>
                                    <p:cond delay="0"/>
                                  </p:stCondLst>
                                  <p:childTnLst>
                                    <p:set>
                                      <p:cBhvr>
                                        <p:cTn id="504" dur="1" fill="hold">
                                          <p:stCondLst>
                                            <p:cond delay="0"/>
                                          </p:stCondLst>
                                        </p:cTn>
                                        <p:tgtEl>
                                          <p:spTgt spid="18"/>
                                        </p:tgtEl>
                                        <p:attrNameLst>
                                          <p:attrName>style.visibility</p:attrName>
                                        </p:attrNameLst>
                                      </p:cBhvr>
                                      <p:to>
                                        <p:strVal val="visible"/>
                                      </p:to>
                                    </p:set>
                                    <p:anim calcmode="lin" valueType="num">
                                      <p:cBhvr>
                                        <p:cTn id="505" dur="1000" fill="hold"/>
                                        <p:tgtEl>
                                          <p:spTgt spid="18"/>
                                        </p:tgtEl>
                                        <p:attrNameLst>
                                          <p:attrName>ppt_w</p:attrName>
                                        </p:attrNameLst>
                                      </p:cBhvr>
                                      <p:tavLst>
                                        <p:tav tm="0">
                                          <p:val>
                                            <p:fltVal val="0"/>
                                          </p:val>
                                        </p:tav>
                                        <p:tav tm="100000">
                                          <p:val>
                                            <p:strVal val="#ppt_w"/>
                                          </p:val>
                                        </p:tav>
                                      </p:tavLst>
                                    </p:anim>
                                    <p:anim calcmode="lin" valueType="num">
                                      <p:cBhvr>
                                        <p:cTn id="506" dur="1000" fill="hold"/>
                                        <p:tgtEl>
                                          <p:spTgt spid="18"/>
                                        </p:tgtEl>
                                        <p:attrNameLst>
                                          <p:attrName>ppt_h</p:attrName>
                                        </p:attrNameLst>
                                      </p:cBhvr>
                                      <p:tavLst>
                                        <p:tav tm="0">
                                          <p:val>
                                            <p:fltVal val="0"/>
                                          </p:val>
                                        </p:tav>
                                        <p:tav tm="100000">
                                          <p:val>
                                            <p:strVal val="#ppt_h"/>
                                          </p:val>
                                        </p:tav>
                                      </p:tavLst>
                                    </p:anim>
                                    <p:anim calcmode="lin" valueType="num">
                                      <p:cBhvr>
                                        <p:cTn id="507" dur="1000" fill="hold"/>
                                        <p:tgtEl>
                                          <p:spTgt spid="18"/>
                                        </p:tgtEl>
                                        <p:attrNameLst>
                                          <p:attrName>style.rotation</p:attrName>
                                        </p:attrNameLst>
                                      </p:cBhvr>
                                      <p:tavLst>
                                        <p:tav tm="0">
                                          <p:val>
                                            <p:fltVal val="90"/>
                                          </p:val>
                                        </p:tav>
                                        <p:tav tm="100000">
                                          <p:val>
                                            <p:fltVal val="0"/>
                                          </p:val>
                                        </p:tav>
                                      </p:tavLst>
                                    </p:anim>
                                    <p:animEffect transition="in" filter="fade">
                                      <p:cBhvr>
                                        <p:cTn id="508" dur="1000"/>
                                        <p:tgtEl>
                                          <p:spTgt spid="18"/>
                                        </p:tgtEl>
                                      </p:cBhvr>
                                    </p:animEffect>
                                  </p:childTnLst>
                                </p:cTn>
                              </p:par>
                              <p:par>
                                <p:cTn id="509" presetID="31" presetClass="entr" presetSubtype="0" fill="hold" grpId="0" nodeType="withEffect">
                                  <p:stCondLst>
                                    <p:cond delay="0"/>
                                  </p:stCondLst>
                                  <p:childTnLst>
                                    <p:set>
                                      <p:cBhvr>
                                        <p:cTn id="510" dur="1" fill="hold">
                                          <p:stCondLst>
                                            <p:cond delay="0"/>
                                          </p:stCondLst>
                                        </p:cTn>
                                        <p:tgtEl>
                                          <p:spTgt spid="19"/>
                                        </p:tgtEl>
                                        <p:attrNameLst>
                                          <p:attrName>style.visibility</p:attrName>
                                        </p:attrNameLst>
                                      </p:cBhvr>
                                      <p:to>
                                        <p:strVal val="visible"/>
                                      </p:to>
                                    </p:set>
                                    <p:anim calcmode="lin" valueType="num">
                                      <p:cBhvr>
                                        <p:cTn id="511" dur="1000" fill="hold"/>
                                        <p:tgtEl>
                                          <p:spTgt spid="19"/>
                                        </p:tgtEl>
                                        <p:attrNameLst>
                                          <p:attrName>ppt_w</p:attrName>
                                        </p:attrNameLst>
                                      </p:cBhvr>
                                      <p:tavLst>
                                        <p:tav tm="0">
                                          <p:val>
                                            <p:fltVal val="0"/>
                                          </p:val>
                                        </p:tav>
                                        <p:tav tm="100000">
                                          <p:val>
                                            <p:strVal val="#ppt_w"/>
                                          </p:val>
                                        </p:tav>
                                      </p:tavLst>
                                    </p:anim>
                                    <p:anim calcmode="lin" valueType="num">
                                      <p:cBhvr>
                                        <p:cTn id="512" dur="1000" fill="hold"/>
                                        <p:tgtEl>
                                          <p:spTgt spid="19"/>
                                        </p:tgtEl>
                                        <p:attrNameLst>
                                          <p:attrName>ppt_h</p:attrName>
                                        </p:attrNameLst>
                                      </p:cBhvr>
                                      <p:tavLst>
                                        <p:tav tm="0">
                                          <p:val>
                                            <p:fltVal val="0"/>
                                          </p:val>
                                        </p:tav>
                                        <p:tav tm="100000">
                                          <p:val>
                                            <p:strVal val="#ppt_h"/>
                                          </p:val>
                                        </p:tav>
                                      </p:tavLst>
                                    </p:anim>
                                    <p:anim calcmode="lin" valueType="num">
                                      <p:cBhvr>
                                        <p:cTn id="513" dur="1000" fill="hold"/>
                                        <p:tgtEl>
                                          <p:spTgt spid="19"/>
                                        </p:tgtEl>
                                        <p:attrNameLst>
                                          <p:attrName>style.rotation</p:attrName>
                                        </p:attrNameLst>
                                      </p:cBhvr>
                                      <p:tavLst>
                                        <p:tav tm="0">
                                          <p:val>
                                            <p:fltVal val="90"/>
                                          </p:val>
                                        </p:tav>
                                        <p:tav tm="100000">
                                          <p:val>
                                            <p:fltVal val="0"/>
                                          </p:val>
                                        </p:tav>
                                      </p:tavLst>
                                    </p:anim>
                                    <p:animEffect transition="in" filter="fade">
                                      <p:cBhvr>
                                        <p:cTn id="514" dur="1000"/>
                                        <p:tgtEl>
                                          <p:spTgt spid="19"/>
                                        </p:tgtEl>
                                      </p:cBhvr>
                                    </p:animEffect>
                                  </p:childTnLst>
                                </p:cTn>
                              </p:par>
                              <p:par>
                                <p:cTn id="515" presetID="31" presetClass="entr" presetSubtype="0" fill="hold" grpId="0" nodeType="withEffect">
                                  <p:stCondLst>
                                    <p:cond delay="0"/>
                                  </p:stCondLst>
                                  <p:childTnLst>
                                    <p:set>
                                      <p:cBhvr>
                                        <p:cTn id="516" dur="1" fill="hold">
                                          <p:stCondLst>
                                            <p:cond delay="0"/>
                                          </p:stCondLst>
                                        </p:cTn>
                                        <p:tgtEl>
                                          <p:spTgt spid="20"/>
                                        </p:tgtEl>
                                        <p:attrNameLst>
                                          <p:attrName>style.visibility</p:attrName>
                                        </p:attrNameLst>
                                      </p:cBhvr>
                                      <p:to>
                                        <p:strVal val="visible"/>
                                      </p:to>
                                    </p:set>
                                    <p:anim calcmode="lin" valueType="num">
                                      <p:cBhvr>
                                        <p:cTn id="517" dur="1000" fill="hold"/>
                                        <p:tgtEl>
                                          <p:spTgt spid="20"/>
                                        </p:tgtEl>
                                        <p:attrNameLst>
                                          <p:attrName>ppt_w</p:attrName>
                                        </p:attrNameLst>
                                      </p:cBhvr>
                                      <p:tavLst>
                                        <p:tav tm="0">
                                          <p:val>
                                            <p:fltVal val="0"/>
                                          </p:val>
                                        </p:tav>
                                        <p:tav tm="100000">
                                          <p:val>
                                            <p:strVal val="#ppt_w"/>
                                          </p:val>
                                        </p:tav>
                                      </p:tavLst>
                                    </p:anim>
                                    <p:anim calcmode="lin" valueType="num">
                                      <p:cBhvr>
                                        <p:cTn id="518" dur="1000" fill="hold"/>
                                        <p:tgtEl>
                                          <p:spTgt spid="20"/>
                                        </p:tgtEl>
                                        <p:attrNameLst>
                                          <p:attrName>ppt_h</p:attrName>
                                        </p:attrNameLst>
                                      </p:cBhvr>
                                      <p:tavLst>
                                        <p:tav tm="0">
                                          <p:val>
                                            <p:fltVal val="0"/>
                                          </p:val>
                                        </p:tav>
                                        <p:tav tm="100000">
                                          <p:val>
                                            <p:strVal val="#ppt_h"/>
                                          </p:val>
                                        </p:tav>
                                      </p:tavLst>
                                    </p:anim>
                                    <p:anim calcmode="lin" valueType="num">
                                      <p:cBhvr>
                                        <p:cTn id="519" dur="1000" fill="hold"/>
                                        <p:tgtEl>
                                          <p:spTgt spid="20"/>
                                        </p:tgtEl>
                                        <p:attrNameLst>
                                          <p:attrName>style.rotation</p:attrName>
                                        </p:attrNameLst>
                                      </p:cBhvr>
                                      <p:tavLst>
                                        <p:tav tm="0">
                                          <p:val>
                                            <p:fltVal val="90"/>
                                          </p:val>
                                        </p:tav>
                                        <p:tav tm="100000">
                                          <p:val>
                                            <p:fltVal val="0"/>
                                          </p:val>
                                        </p:tav>
                                      </p:tavLst>
                                    </p:anim>
                                    <p:animEffect transition="in" filter="fade">
                                      <p:cBhvr>
                                        <p:cTn id="520" dur="1000"/>
                                        <p:tgtEl>
                                          <p:spTgt spid="20"/>
                                        </p:tgtEl>
                                      </p:cBhvr>
                                    </p:animEffect>
                                  </p:childTnLst>
                                </p:cTn>
                              </p:par>
                              <p:par>
                                <p:cTn id="521" presetID="31" presetClass="entr" presetSubtype="0" fill="hold" grpId="0" nodeType="withEffect">
                                  <p:stCondLst>
                                    <p:cond delay="0"/>
                                  </p:stCondLst>
                                  <p:childTnLst>
                                    <p:set>
                                      <p:cBhvr>
                                        <p:cTn id="522" dur="1" fill="hold">
                                          <p:stCondLst>
                                            <p:cond delay="0"/>
                                          </p:stCondLst>
                                        </p:cTn>
                                        <p:tgtEl>
                                          <p:spTgt spid="21"/>
                                        </p:tgtEl>
                                        <p:attrNameLst>
                                          <p:attrName>style.visibility</p:attrName>
                                        </p:attrNameLst>
                                      </p:cBhvr>
                                      <p:to>
                                        <p:strVal val="visible"/>
                                      </p:to>
                                    </p:set>
                                    <p:anim calcmode="lin" valueType="num">
                                      <p:cBhvr>
                                        <p:cTn id="523" dur="1000" fill="hold"/>
                                        <p:tgtEl>
                                          <p:spTgt spid="21"/>
                                        </p:tgtEl>
                                        <p:attrNameLst>
                                          <p:attrName>ppt_w</p:attrName>
                                        </p:attrNameLst>
                                      </p:cBhvr>
                                      <p:tavLst>
                                        <p:tav tm="0">
                                          <p:val>
                                            <p:fltVal val="0"/>
                                          </p:val>
                                        </p:tav>
                                        <p:tav tm="100000">
                                          <p:val>
                                            <p:strVal val="#ppt_w"/>
                                          </p:val>
                                        </p:tav>
                                      </p:tavLst>
                                    </p:anim>
                                    <p:anim calcmode="lin" valueType="num">
                                      <p:cBhvr>
                                        <p:cTn id="524" dur="1000" fill="hold"/>
                                        <p:tgtEl>
                                          <p:spTgt spid="21"/>
                                        </p:tgtEl>
                                        <p:attrNameLst>
                                          <p:attrName>ppt_h</p:attrName>
                                        </p:attrNameLst>
                                      </p:cBhvr>
                                      <p:tavLst>
                                        <p:tav tm="0">
                                          <p:val>
                                            <p:fltVal val="0"/>
                                          </p:val>
                                        </p:tav>
                                        <p:tav tm="100000">
                                          <p:val>
                                            <p:strVal val="#ppt_h"/>
                                          </p:val>
                                        </p:tav>
                                      </p:tavLst>
                                    </p:anim>
                                    <p:anim calcmode="lin" valueType="num">
                                      <p:cBhvr>
                                        <p:cTn id="525" dur="1000" fill="hold"/>
                                        <p:tgtEl>
                                          <p:spTgt spid="21"/>
                                        </p:tgtEl>
                                        <p:attrNameLst>
                                          <p:attrName>style.rotation</p:attrName>
                                        </p:attrNameLst>
                                      </p:cBhvr>
                                      <p:tavLst>
                                        <p:tav tm="0">
                                          <p:val>
                                            <p:fltVal val="90"/>
                                          </p:val>
                                        </p:tav>
                                        <p:tav tm="100000">
                                          <p:val>
                                            <p:fltVal val="0"/>
                                          </p:val>
                                        </p:tav>
                                      </p:tavLst>
                                    </p:anim>
                                    <p:animEffect transition="in" filter="fade">
                                      <p:cBhvr>
                                        <p:cTn id="526" dur="1000"/>
                                        <p:tgtEl>
                                          <p:spTgt spid="21"/>
                                        </p:tgtEl>
                                      </p:cBhvr>
                                    </p:animEffect>
                                  </p:childTnLst>
                                </p:cTn>
                              </p:par>
                              <p:par>
                                <p:cTn id="527" presetID="31" presetClass="entr" presetSubtype="0" fill="hold" grpId="0" nodeType="withEffect">
                                  <p:stCondLst>
                                    <p:cond delay="0"/>
                                  </p:stCondLst>
                                  <p:childTnLst>
                                    <p:set>
                                      <p:cBhvr>
                                        <p:cTn id="528" dur="1" fill="hold">
                                          <p:stCondLst>
                                            <p:cond delay="0"/>
                                          </p:stCondLst>
                                        </p:cTn>
                                        <p:tgtEl>
                                          <p:spTgt spid="22"/>
                                        </p:tgtEl>
                                        <p:attrNameLst>
                                          <p:attrName>style.visibility</p:attrName>
                                        </p:attrNameLst>
                                      </p:cBhvr>
                                      <p:to>
                                        <p:strVal val="visible"/>
                                      </p:to>
                                    </p:set>
                                    <p:anim calcmode="lin" valueType="num">
                                      <p:cBhvr>
                                        <p:cTn id="529" dur="1000" fill="hold"/>
                                        <p:tgtEl>
                                          <p:spTgt spid="22"/>
                                        </p:tgtEl>
                                        <p:attrNameLst>
                                          <p:attrName>ppt_w</p:attrName>
                                        </p:attrNameLst>
                                      </p:cBhvr>
                                      <p:tavLst>
                                        <p:tav tm="0">
                                          <p:val>
                                            <p:fltVal val="0"/>
                                          </p:val>
                                        </p:tav>
                                        <p:tav tm="100000">
                                          <p:val>
                                            <p:strVal val="#ppt_w"/>
                                          </p:val>
                                        </p:tav>
                                      </p:tavLst>
                                    </p:anim>
                                    <p:anim calcmode="lin" valueType="num">
                                      <p:cBhvr>
                                        <p:cTn id="530" dur="1000" fill="hold"/>
                                        <p:tgtEl>
                                          <p:spTgt spid="22"/>
                                        </p:tgtEl>
                                        <p:attrNameLst>
                                          <p:attrName>ppt_h</p:attrName>
                                        </p:attrNameLst>
                                      </p:cBhvr>
                                      <p:tavLst>
                                        <p:tav tm="0">
                                          <p:val>
                                            <p:fltVal val="0"/>
                                          </p:val>
                                        </p:tav>
                                        <p:tav tm="100000">
                                          <p:val>
                                            <p:strVal val="#ppt_h"/>
                                          </p:val>
                                        </p:tav>
                                      </p:tavLst>
                                    </p:anim>
                                    <p:anim calcmode="lin" valueType="num">
                                      <p:cBhvr>
                                        <p:cTn id="531" dur="1000" fill="hold"/>
                                        <p:tgtEl>
                                          <p:spTgt spid="22"/>
                                        </p:tgtEl>
                                        <p:attrNameLst>
                                          <p:attrName>style.rotation</p:attrName>
                                        </p:attrNameLst>
                                      </p:cBhvr>
                                      <p:tavLst>
                                        <p:tav tm="0">
                                          <p:val>
                                            <p:fltVal val="90"/>
                                          </p:val>
                                        </p:tav>
                                        <p:tav tm="100000">
                                          <p:val>
                                            <p:fltVal val="0"/>
                                          </p:val>
                                        </p:tav>
                                      </p:tavLst>
                                    </p:anim>
                                    <p:animEffect transition="in" filter="fade">
                                      <p:cBhvr>
                                        <p:cTn id="532" dur="1000"/>
                                        <p:tgtEl>
                                          <p:spTgt spid="22"/>
                                        </p:tgtEl>
                                      </p:cBhvr>
                                    </p:animEffect>
                                  </p:childTnLst>
                                </p:cTn>
                              </p:par>
                              <p:par>
                                <p:cTn id="533" presetID="31" presetClass="entr" presetSubtype="0" fill="hold" grpId="0" nodeType="withEffect">
                                  <p:stCondLst>
                                    <p:cond delay="0"/>
                                  </p:stCondLst>
                                  <p:childTnLst>
                                    <p:set>
                                      <p:cBhvr>
                                        <p:cTn id="534" dur="1" fill="hold">
                                          <p:stCondLst>
                                            <p:cond delay="0"/>
                                          </p:stCondLst>
                                        </p:cTn>
                                        <p:tgtEl>
                                          <p:spTgt spid="23"/>
                                        </p:tgtEl>
                                        <p:attrNameLst>
                                          <p:attrName>style.visibility</p:attrName>
                                        </p:attrNameLst>
                                      </p:cBhvr>
                                      <p:to>
                                        <p:strVal val="visible"/>
                                      </p:to>
                                    </p:set>
                                    <p:anim calcmode="lin" valueType="num">
                                      <p:cBhvr>
                                        <p:cTn id="535" dur="1000" fill="hold"/>
                                        <p:tgtEl>
                                          <p:spTgt spid="23"/>
                                        </p:tgtEl>
                                        <p:attrNameLst>
                                          <p:attrName>ppt_w</p:attrName>
                                        </p:attrNameLst>
                                      </p:cBhvr>
                                      <p:tavLst>
                                        <p:tav tm="0">
                                          <p:val>
                                            <p:fltVal val="0"/>
                                          </p:val>
                                        </p:tav>
                                        <p:tav tm="100000">
                                          <p:val>
                                            <p:strVal val="#ppt_w"/>
                                          </p:val>
                                        </p:tav>
                                      </p:tavLst>
                                    </p:anim>
                                    <p:anim calcmode="lin" valueType="num">
                                      <p:cBhvr>
                                        <p:cTn id="536" dur="1000" fill="hold"/>
                                        <p:tgtEl>
                                          <p:spTgt spid="23"/>
                                        </p:tgtEl>
                                        <p:attrNameLst>
                                          <p:attrName>ppt_h</p:attrName>
                                        </p:attrNameLst>
                                      </p:cBhvr>
                                      <p:tavLst>
                                        <p:tav tm="0">
                                          <p:val>
                                            <p:fltVal val="0"/>
                                          </p:val>
                                        </p:tav>
                                        <p:tav tm="100000">
                                          <p:val>
                                            <p:strVal val="#ppt_h"/>
                                          </p:val>
                                        </p:tav>
                                      </p:tavLst>
                                    </p:anim>
                                    <p:anim calcmode="lin" valueType="num">
                                      <p:cBhvr>
                                        <p:cTn id="537" dur="1000" fill="hold"/>
                                        <p:tgtEl>
                                          <p:spTgt spid="23"/>
                                        </p:tgtEl>
                                        <p:attrNameLst>
                                          <p:attrName>style.rotation</p:attrName>
                                        </p:attrNameLst>
                                      </p:cBhvr>
                                      <p:tavLst>
                                        <p:tav tm="0">
                                          <p:val>
                                            <p:fltVal val="90"/>
                                          </p:val>
                                        </p:tav>
                                        <p:tav tm="100000">
                                          <p:val>
                                            <p:fltVal val="0"/>
                                          </p:val>
                                        </p:tav>
                                      </p:tavLst>
                                    </p:anim>
                                    <p:animEffect transition="in" filter="fade">
                                      <p:cBhvr>
                                        <p:cTn id="538" dur="1000"/>
                                        <p:tgtEl>
                                          <p:spTgt spid="23"/>
                                        </p:tgtEl>
                                      </p:cBhvr>
                                    </p:animEffect>
                                  </p:childTnLst>
                                </p:cTn>
                              </p:par>
                              <p:par>
                                <p:cTn id="539" presetID="31" presetClass="entr" presetSubtype="0" fill="hold" grpId="0" nodeType="withEffect">
                                  <p:stCondLst>
                                    <p:cond delay="0"/>
                                  </p:stCondLst>
                                  <p:childTnLst>
                                    <p:set>
                                      <p:cBhvr>
                                        <p:cTn id="540" dur="1" fill="hold">
                                          <p:stCondLst>
                                            <p:cond delay="0"/>
                                          </p:stCondLst>
                                        </p:cTn>
                                        <p:tgtEl>
                                          <p:spTgt spid="24"/>
                                        </p:tgtEl>
                                        <p:attrNameLst>
                                          <p:attrName>style.visibility</p:attrName>
                                        </p:attrNameLst>
                                      </p:cBhvr>
                                      <p:to>
                                        <p:strVal val="visible"/>
                                      </p:to>
                                    </p:set>
                                    <p:anim calcmode="lin" valueType="num">
                                      <p:cBhvr>
                                        <p:cTn id="541" dur="1000" fill="hold"/>
                                        <p:tgtEl>
                                          <p:spTgt spid="24"/>
                                        </p:tgtEl>
                                        <p:attrNameLst>
                                          <p:attrName>ppt_w</p:attrName>
                                        </p:attrNameLst>
                                      </p:cBhvr>
                                      <p:tavLst>
                                        <p:tav tm="0">
                                          <p:val>
                                            <p:fltVal val="0"/>
                                          </p:val>
                                        </p:tav>
                                        <p:tav tm="100000">
                                          <p:val>
                                            <p:strVal val="#ppt_w"/>
                                          </p:val>
                                        </p:tav>
                                      </p:tavLst>
                                    </p:anim>
                                    <p:anim calcmode="lin" valueType="num">
                                      <p:cBhvr>
                                        <p:cTn id="542" dur="1000" fill="hold"/>
                                        <p:tgtEl>
                                          <p:spTgt spid="24"/>
                                        </p:tgtEl>
                                        <p:attrNameLst>
                                          <p:attrName>ppt_h</p:attrName>
                                        </p:attrNameLst>
                                      </p:cBhvr>
                                      <p:tavLst>
                                        <p:tav tm="0">
                                          <p:val>
                                            <p:fltVal val="0"/>
                                          </p:val>
                                        </p:tav>
                                        <p:tav tm="100000">
                                          <p:val>
                                            <p:strVal val="#ppt_h"/>
                                          </p:val>
                                        </p:tav>
                                      </p:tavLst>
                                    </p:anim>
                                    <p:anim calcmode="lin" valueType="num">
                                      <p:cBhvr>
                                        <p:cTn id="543" dur="1000" fill="hold"/>
                                        <p:tgtEl>
                                          <p:spTgt spid="24"/>
                                        </p:tgtEl>
                                        <p:attrNameLst>
                                          <p:attrName>style.rotation</p:attrName>
                                        </p:attrNameLst>
                                      </p:cBhvr>
                                      <p:tavLst>
                                        <p:tav tm="0">
                                          <p:val>
                                            <p:fltVal val="90"/>
                                          </p:val>
                                        </p:tav>
                                        <p:tav tm="100000">
                                          <p:val>
                                            <p:fltVal val="0"/>
                                          </p:val>
                                        </p:tav>
                                      </p:tavLst>
                                    </p:anim>
                                    <p:animEffect transition="in" filter="fade">
                                      <p:cBhvr>
                                        <p:cTn id="544" dur="1000"/>
                                        <p:tgtEl>
                                          <p:spTgt spid="24"/>
                                        </p:tgtEl>
                                      </p:cBhvr>
                                    </p:animEffect>
                                  </p:childTnLst>
                                </p:cTn>
                              </p:par>
                              <p:par>
                                <p:cTn id="545" presetID="31" presetClass="entr" presetSubtype="0" fill="hold" grpId="0" nodeType="withEffect">
                                  <p:stCondLst>
                                    <p:cond delay="0"/>
                                  </p:stCondLst>
                                  <p:childTnLst>
                                    <p:set>
                                      <p:cBhvr>
                                        <p:cTn id="546" dur="1" fill="hold">
                                          <p:stCondLst>
                                            <p:cond delay="0"/>
                                          </p:stCondLst>
                                        </p:cTn>
                                        <p:tgtEl>
                                          <p:spTgt spid="25"/>
                                        </p:tgtEl>
                                        <p:attrNameLst>
                                          <p:attrName>style.visibility</p:attrName>
                                        </p:attrNameLst>
                                      </p:cBhvr>
                                      <p:to>
                                        <p:strVal val="visible"/>
                                      </p:to>
                                    </p:set>
                                    <p:anim calcmode="lin" valueType="num">
                                      <p:cBhvr>
                                        <p:cTn id="547" dur="1000" fill="hold"/>
                                        <p:tgtEl>
                                          <p:spTgt spid="25"/>
                                        </p:tgtEl>
                                        <p:attrNameLst>
                                          <p:attrName>ppt_w</p:attrName>
                                        </p:attrNameLst>
                                      </p:cBhvr>
                                      <p:tavLst>
                                        <p:tav tm="0">
                                          <p:val>
                                            <p:fltVal val="0"/>
                                          </p:val>
                                        </p:tav>
                                        <p:tav tm="100000">
                                          <p:val>
                                            <p:strVal val="#ppt_w"/>
                                          </p:val>
                                        </p:tav>
                                      </p:tavLst>
                                    </p:anim>
                                    <p:anim calcmode="lin" valueType="num">
                                      <p:cBhvr>
                                        <p:cTn id="548" dur="1000" fill="hold"/>
                                        <p:tgtEl>
                                          <p:spTgt spid="25"/>
                                        </p:tgtEl>
                                        <p:attrNameLst>
                                          <p:attrName>ppt_h</p:attrName>
                                        </p:attrNameLst>
                                      </p:cBhvr>
                                      <p:tavLst>
                                        <p:tav tm="0">
                                          <p:val>
                                            <p:fltVal val="0"/>
                                          </p:val>
                                        </p:tav>
                                        <p:tav tm="100000">
                                          <p:val>
                                            <p:strVal val="#ppt_h"/>
                                          </p:val>
                                        </p:tav>
                                      </p:tavLst>
                                    </p:anim>
                                    <p:anim calcmode="lin" valueType="num">
                                      <p:cBhvr>
                                        <p:cTn id="549" dur="1000" fill="hold"/>
                                        <p:tgtEl>
                                          <p:spTgt spid="25"/>
                                        </p:tgtEl>
                                        <p:attrNameLst>
                                          <p:attrName>style.rotation</p:attrName>
                                        </p:attrNameLst>
                                      </p:cBhvr>
                                      <p:tavLst>
                                        <p:tav tm="0">
                                          <p:val>
                                            <p:fltVal val="90"/>
                                          </p:val>
                                        </p:tav>
                                        <p:tav tm="100000">
                                          <p:val>
                                            <p:fltVal val="0"/>
                                          </p:val>
                                        </p:tav>
                                      </p:tavLst>
                                    </p:anim>
                                    <p:animEffect transition="in" filter="fade">
                                      <p:cBhvr>
                                        <p:cTn id="550" dur="1000"/>
                                        <p:tgtEl>
                                          <p:spTgt spid="25"/>
                                        </p:tgtEl>
                                      </p:cBhvr>
                                    </p:animEffect>
                                  </p:childTnLst>
                                </p:cTn>
                              </p:par>
                              <p:par>
                                <p:cTn id="551" presetID="31" presetClass="entr" presetSubtype="0" fill="hold" grpId="0" nodeType="withEffect">
                                  <p:stCondLst>
                                    <p:cond delay="0"/>
                                  </p:stCondLst>
                                  <p:childTnLst>
                                    <p:set>
                                      <p:cBhvr>
                                        <p:cTn id="552" dur="1" fill="hold">
                                          <p:stCondLst>
                                            <p:cond delay="0"/>
                                          </p:stCondLst>
                                        </p:cTn>
                                        <p:tgtEl>
                                          <p:spTgt spid="26"/>
                                        </p:tgtEl>
                                        <p:attrNameLst>
                                          <p:attrName>style.visibility</p:attrName>
                                        </p:attrNameLst>
                                      </p:cBhvr>
                                      <p:to>
                                        <p:strVal val="visible"/>
                                      </p:to>
                                    </p:set>
                                    <p:anim calcmode="lin" valueType="num">
                                      <p:cBhvr>
                                        <p:cTn id="553" dur="1000" fill="hold"/>
                                        <p:tgtEl>
                                          <p:spTgt spid="26"/>
                                        </p:tgtEl>
                                        <p:attrNameLst>
                                          <p:attrName>ppt_w</p:attrName>
                                        </p:attrNameLst>
                                      </p:cBhvr>
                                      <p:tavLst>
                                        <p:tav tm="0">
                                          <p:val>
                                            <p:fltVal val="0"/>
                                          </p:val>
                                        </p:tav>
                                        <p:tav tm="100000">
                                          <p:val>
                                            <p:strVal val="#ppt_w"/>
                                          </p:val>
                                        </p:tav>
                                      </p:tavLst>
                                    </p:anim>
                                    <p:anim calcmode="lin" valueType="num">
                                      <p:cBhvr>
                                        <p:cTn id="554" dur="1000" fill="hold"/>
                                        <p:tgtEl>
                                          <p:spTgt spid="26"/>
                                        </p:tgtEl>
                                        <p:attrNameLst>
                                          <p:attrName>ppt_h</p:attrName>
                                        </p:attrNameLst>
                                      </p:cBhvr>
                                      <p:tavLst>
                                        <p:tav tm="0">
                                          <p:val>
                                            <p:fltVal val="0"/>
                                          </p:val>
                                        </p:tav>
                                        <p:tav tm="100000">
                                          <p:val>
                                            <p:strVal val="#ppt_h"/>
                                          </p:val>
                                        </p:tav>
                                      </p:tavLst>
                                    </p:anim>
                                    <p:anim calcmode="lin" valueType="num">
                                      <p:cBhvr>
                                        <p:cTn id="555" dur="1000" fill="hold"/>
                                        <p:tgtEl>
                                          <p:spTgt spid="26"/>
                                        </p:tgtEl>
                                        <p:attrNameLst>
                                          <p:attrName>style.rotation</p:attrName>
                                        </p:attrNameLst>
                                      </p:cBhvr>
                                      <p:tavLst>
                                        <p:tav tm="0">
                                          <p:val>
                                            <p:fltVal val="90"/>
                                          </p:val>
                                        </p:tav>
                                        <p:tav tm="100000">
                                          <p:val>
                                            <p:fltVal val="0"/>
                                          </p:val>
                                        </p:tav>
                                      </p:tavLst>
                                    </p:anim>
                                    <p:animEffect transition="in" filter="fade">
                                      <p:cBhvr>
                                        <p:cTn id="556" dur="1000"/>
                                        <p:tgtEl>
                                          <p:spTgt spid="26"/>
                                        </p:tgtEl>
                                      </p:cBhvr>
                                    </p:animEffect>
                                  </p:childTnLst>
                                </p:cTn>
                              </p:par>
                              <p:par>
                                <p:cTn id="557" presetID="31" presetClass="entr" presetSubtype="0" fill="hold" grpId="0" nodeType="withEffect">
                                  <p:stCondLst>
                                    <p:cond delay="0"/>
                                  </p:stCondLst>
                                  <p:childTnLst>
                                    <p:set>
                                      <p:cBhvr>
                                        <p:cTn id="558" dur="1" fill="hold">
                                          <p:stCondLst>
                                            <p:cond delay="0"/>
                                          </p:stCondLst>
                                        </p:cTn>
                                        <p:tgtEl>
                                          <p:spTgt spid="27"/>
                                        </p:tgtEl>
                                        <p:attrNameLst>
                                          <p:attrName>style.visibility</p:attrName>
                                        </p:attrNameLst>
                                      </p:cBhvr>
                                      <p:to>
                                        <p:strVal val="visible"/>
                                      </p:to>
                                    </p:set>
                                    <p:anim calcmode="lin" valueType="num">
                                      <p:cBhvr>
                                        <p:cTn id="559" dur="1000" fill="hold"/>
                                        <p:tgtEl>
                                          <p:spTgt spid="27"/>
                                        </p:tgtEl>
                                        <p:attrNameLst>
                                          <p:attrName>ppt_w</p:attrName>
                                        </p:attrNameLst>
                                      </p:cBhvr>
                                      <p:tavLst>
                                        <p:tav tm="0">
                                          <p:val>
                                            <p:fltVal val="0"/>
                                          </p:val>
                                        </p:tav>
                                        <p:tav tm="100000">
                                          <p:val>
                                            <p:strVal val="#ppt_w"/>
                                          </p:val>
                                        </p:tav>
                                      </p:tavLst>
                                    </p:anim>
                                    <p:anim calcmode="lin" valueType="num">
                                      <p:cBhvr>
                                        <p:cTn id="560" dur="1000" fill="hold"/>
                                        <p:tgtEl>
                                          <p:spTgt spid="27"/>
                                        </p:tgtEl>
                                        <p:attrNameLst>
                                          <p:attrName>ppt_h</p:attrName>
                                        </p:attrNameLst>
                                      </p:cBhvr>
                                      <p:tavLst>
                                        <p:tav tm="0">
                                          <p:val>
                                            <p:fltVal val="0"/>
                                          </p:val>
                                        </p:tav>
                                        <p:tav tm="100000">
                                          <p:val>
                                            <p:strVal val="#ppt_h"/>
                                          </p:val>
                                        </p:tav>
                                      </p:tavLst>
                                    </p:anim>
                                    <p:anim calcmode="lin" valueType="num">
                                      <p:cBhvr>
                                        <p:cTn id="561" dur="1000" fill="hold"/>
                                        <p:tgtEl>
                                          <p:spTgt spid="27"/>
                                        </p:tgtEl>
                                        <p:attrNameLst>
                                          <p:attrName>style.rotation</p:attrName>
                                        </p:attrNameLst>
                                      </p:cBhvr>
                                      <p:tavLst>
                                        <p:tav tm="0">
                                          <p:val>
                                            <p:fltVal val="90"/>
                                          </p:val>
                                        </p:tav>
                                        <p:tav tm="100000">
                                          <p:val>
                                            <p:fltVal val="0"/>
                                          </p:val>
                                        </p:tav>
                                      </p:tavLst>
                                    </p:anim>
                                    <p:animEffect transition="in" filter="fade">
                                      <p:cBhvr>
                                        <p:cTn id="562" dur="1000"/>
                                        <p:tgtEl>
                                          <p:spTgt spid="27"/>
                                        </p:tgtEl>
                                      </p:cBhvr>
                                    </p:animEffect>
                                  </p:childTnLst>
                                </p:cTn>
                              </p:par>
                              <p:par>
                                <p:cTn id="563" presetID="31" presetClass="entr" presetSubtype="0" fill="hold" grpId="0" nodeType="withEffect">
                                  <p:stCondLst>
                                    <p:cond delay="0"/>
                                  </p:stCondLst>
                                  <p:childTnLst>
                                    <p:set>
                                      <p:cBhvr>
                                        <p:cTn id="564" dur="1" fill="hold">
                                          <p:stCondLst>
                                            <p:cond delay="0"/>
                                          </p:stCondLst>
                                        </p:cTn>
                                        <p:tgtEl>
                                          <p:spTgt spid="28"/>
                                        </p:tgtEl>
                                        <p:attrNameLst>
                                          <p:attrName>style.visibility</p:attrName>
                                        </p:attrNameLst>
                                      </p:cBhvr>
                                      <p:to>
                                        <p:strVal val="visible"/>
                                      </p:to>
                                    </p:set>
                                    <p:anim calcmode="lin" valueType="num">
                                      <p:cBhvr>
                                        <p:cTn id="565" dur="1000" fill="hold"/>
                                        <p:tgtEl>
                                          <p:spTgt spid="28"/>
                                        </p:tgtEl>
                                        <p:attrNameLst>
                                          <p:attrName>ppt_w</p:attrName>
                                        </p:attrNameLst>
                                      </p:cBhvr>
                                      <p:tavLst>
                                        <p:tav tm="0">
                                          <p:val>
                                            <p:fltVal val="0"/>
                                          </p:val>
                                        </p:tav>
                                        <p:tav tm="100000">
                                          <p:val>
                                            <p:strVal val="#ppt_w"/>
                                          </p:val>
                                        </p:tav>
                                      </p:tavLst>
                                    </p:anim>
                                    <p:anim calcmode="lin" valueType="num">
                                      <p:cBhvr>
                                        <p:cTn id="566" dur="1000" fill="hold"/>
                                        <p:tgtEl>
                                          <p:spTgt spid="28"/>
                                        </p:tgtEl>
                                        <p:attrNameLst>
                                          <p:attrName>ppt_h</p:attrName>
                                        </p:attrNameLst>
                                      </p:cBhvr>
                                      <p:tavLst>
                                        <p:tav tm="0">
                                          <p:val>
                                            <p:fltVal val="0"/>
                                          </p:val>
                                        </p:tav>
                                        <p:tav tm="100000">
                                          <p:val>
                                            <p:strVal val="#ppt_h"/>
                                          </p:val>
                                        </p:tav>
                                      </p:tavLst>
                                    </p:anim>
                                    <p:anim calcmode="lin" valueType="num">
                                      <p:cBhvr>
                                        <p:cTn id="567" dur="1000" fill="hold"/>
                                        <p:tgtEl>
                                          <p:spTgt spid="28"/>
                                        </p:tgtEl>
                                        <p:attrNameLst>
                                          <p:attrName>style.rotation</p:attrName>
                                        </p:attrNameLst>
                                      </p:cBhvr>
                                      <p:tavLst>
                                        <p:tav tm="0">
                                          <p:val>
                                            <p:fltVal val="90"/>
                                          </p:val>
                                        </p:tav>
                                        <p:tav tm="100000">
                                          <p:val>
                                            <p:fltVal val="0"/>
                                          </p:val>
                                        </p:tav>
                                      </p:tavLst>
                                    </p:anim>
                                    <p:animEffect transition="in" filter="fade">
                                      <p:cBhvr>
                                        <p:cTn id="568" dur="1000"/>
                                        <p:tgtEl>
                                          <p:spTgt spid="28"/>
                                        </p:tgtEl>
                                      </p:cBhvr>
                                    </p:animEffect>
                                  </p:childTnLst>
                                </p:cTn>
                              </p:par>
                              <p:par>
                                <p:cTn id="569" presetID="31" presetClass="entr" presetSubtype="0" fill="hold" grpId="0" nodeType="withEffect">
                                  <p:stCondLst>
                                    <p:cond delay="0"/>
                                  </p:stCondLst>
                                  <p:childTnLst>
                                    <p:set>
                                      <p:cBhvr>
                                        <p:cTn id="570" dur="1" fill="hold">
                                          <p:stCondLst>
                                            <p:cond delay="0"/>
                                          </p:stCondLst>
                                        </p:cTn>
                                        <p:tgtEl>
                                          <p:spTgt spid="29"/>
                                        </p:tgtEl>
                                        <p:attrNameLst>
                                          <p:attrName>style.visibility</p:attrName>
                                        </p:attrNameLst>
                                      </p:cBhvr>
                                      <p:to>
                                        <p:strVal val="visible"/>
                                      </p:to>
                                    </p:set>
                                    <p:anim calcmode="lin" valueType="num">
                                      <p:cBhvr>
                                        <p:cTn id="571" dur="1000" fill="hold"/>
                                        <p:tgtEl>
                                          <p:spTgt spid="29"/>
                                        </p:tgtEl>
                                        <p:attrNameLst>
                                          <p:attrName>ppt_w</p:attrName>
                                        </p:attrNameLst>
                                      </p:cBhvr>
                                      <p:tavLst>
                                        <p:tav tm="0">
                                          <p:val>
                                            <p:fltVal val="0"/>
                                          </p:val>
                                        </p:tav>
                                        <p:tav tm="100000">
                                          <p:val>
                                            <p:strVal val="#ppt_w"/>
                                          </p:val>
                                        </p:tav>
                                      </p:tavLst>
                                    </p:anim>
                                    <p:anim calcmode="lin" valueType="num">
                                      <p:cBhvr>
                                        <p:cTn id="572" dur="1000" fill="hold"/>
                                        <p:tgtEl>
                                          <p:spTgt spid="29"/>
                                        </p:tgtEl>
                                        <p:attrNameLst>
                                          <p:attrName>ppt_h</p:attrName>
                                        </p:attrNameLst>
                                      </p:cBhvr>
                                      <p:tavLst>
                                        <p:tav tm="0">
                                          <p:val>
                                            <p:fltVal val="0"/>
                                          </p:val>
                                        </p:tav>
                                        <p:tav tm="100000">
                                          <p:val>
                                            <p:strVal val="#ppt_h"/>
                                          </p:val>
                                        </p:tav>
                                      </p:tavLst>
                                    </p:anim>
                                    <p:anim calcmode="lin" valueType="num">
                                      <p:cBhvr>
                                        <p:cTn id="573" dur="1000" fill="hold"/>
                                        <p:tgtEl>
                                          <p:spTgt spid="29"/>
                                        </p:tgtEl>
                                        <p:attrNameLst>
                                          <p:attrName>style.rotation</p:attrName>
                                        </p:attrNameLst>
                                      </p:cBhvr>
                                      <p:tavLst>
                                        <p:tav tm="0">
                                          <p:val>
                                            <p:fltVal val="90"/>
                                          </p:val>
                                        </p:tav>
                                        <p:tav tm="100000">
                                          <p:val>
                                            <p:fltVal val="0"/>
                                          </p:val>
                                        </p:tav>
                                      </p:tavLst>
                                    </p:anim>
                                    <p:animEffect transition="in" filter="fade">
                                      <p:cBhvr>
                                        <p:cTn id="574" dur="1000"/>
                                        <p:tgtEl>
                                          <p:spTgt spid="29"/>
                                        </p:tgtEl>
                                      </p:cBhvr>
                                    </p:animEffect>
                                  </p:childTnLst>
                                </p:cTn>
                              </p:par>
                              <p:par>
                                <p:cTn id="575" presetID="31" presetClass="entr" presetSubtype="0" fill="hold" grpId="0" nodeType="withEffect">
                                  <p:stCondLst>
                                    <p:cond delay="0"/>
                                  </p:stCondLst>
                                  <p:childTnLst>
                                    <p:set>
                                      <p:cBhvr>
                                        <p:cTn id="576" dur="1" fill="hold">
                                          <p:stCondLst>
                                            <p:cond delay="0"/>
                                          </p:stCondLst>
                                        </p:cTn>
                                        <p:tgtEl>
                                          <p:spTgt spid="30"/>
                                        </p:tgtEl>
                                        <p:attrNameLst>
                                          <p:attrName>style.visibility</p:attrName>
                                        </p:attrNameLst>
                                      </p:cBhvr>
                                      <p:to>
                                        <p:strVal val="visible"/>
                                      </p:to>
                                    </p:set>
                                    <p:anim calcmode="lin" valueType="num">
                                      <p:cBhvr>
                                        <p:cTn id="577" dur="1000" fill="hold"/>
                                        <p:tgtEl>
                                          <p:spTgt spid="30"/>
                                        </p:tgtEl>
                                        <p:attrNameLst>
                                          <p:attrName>ppt_w</p:attrName>
                                        </p:attrNameLst>
                                      </p:cBhvr>
                                      <p:tavLst>
                                        <p:tav tm="0">
                                          <p:val>
                                            <p:fltVal val="0"/>
                                          </p:val>
                                        </p:tav>
                                        <p:tav tm="100000">
                                          <p:val>
                                            <p:strVal val="#ppt_w"/>
                                          </p:val>
                                        </p:tav>
                                      </p:tavLst>
                                    </p:anim>
                                    <p:anim calcmode="lin" valueType="num">
                                      <p:cBhvr>
                                        <p:cTn id="578" dur="1000" fill="hold"/>
                                        <p:tgtEl>
                                          <p:spTgt spid="30"/>
                                        </p:tgtEl>
                                        <p:attrNameLst>
                                          <p:attrName>ppt_h</p:attrName>
                                        </p:attrNameLst>
                                      </p:cBhvr>
                                      <p:tavLst>
                                        <p:tav tm="0">
                                          <p:val>
                                            <p:fltVal val="0"/>
                                          </p:val>
                                        </p:tav>
                                        <p:tav tm="100000">
                                          <p:val>
                                            <p:strVal val="#ppt_h"/>
                                          </p:val>
                                        </p:tav>
                                      </p:tavLst>
                                    </p:anim>
                                    <p:anim calcmode="lin" valueType="num">
                                      <p:cBhvr>
                                        <p:cTn id="579" dur="1000" fill="hold"/>
                                        <p:tgtEl>
                                          <p:spTgt spid="30"/>
                                        </p:tgtEl>
                                        <p:attrNameLst>
                                          <p:attrName>style.rotation</p:attrName>
                                        </p:attrNameLst>
                                      </p:cBhvr>
                                      <p:tavLst>
                                        <p:tav tm="0">
                                          <p:val>
                                            <p:fltVal val="90"/>
                                          </p:val>
                                        </p:tav>
                                        <p:tav tm="100000">
                                          <p:val>
                                            <p:fltVal val="0"/>
                                          </p:val>
                                        </p:tav>
                                      </p:tavLst>
                                    </p:anim>
                                    <p:animEffect transition="in" filter="fade">
                                      <p:cBhvr>
                                        <p:cTn id="580" dur="1000"/>
                                        <p:tgtEl>
                                          <p:spTgt spid="30"/>
                                        </p:tgtEl>
                                      </p:cBhvr>
                                    </p:animEffect>
                                  </p:childTnLst>
                                </p:cTn>
                              </p:par>
                              <p:par>
                                <p:cTn id="581" presetID="31" presetClass="entr" presetSubtype="0" fill="hold" grpId="0" nodeType="withEffect">
                                  <p:stCondLst>
                                    <p:cond delay="0"/>
                                  </p:stCondLst>
                                  <p:childTnLst>
                                    <p:set>
                                      <p:cBhvr>
                                        <p:cTn id="582" dur="1" fill="hold">
                                          <p:stCondLst>
                                            <p:cond delay="0"/>
                                          </p:stCondLst>
                                        </p:cTn>
                                        <p:tgtEl>
                                          <p:spTgt spid="31"/>
                                        </p:tgtEl>
                                        <p:attrNameLst>
                                          <p:attrName>style.visibility</p:attrName>
                                        </p:attrNameLst>
                                      </p:cBhvr>
                                      <p:to>
                                        <p:strVal val="visible"/>
                                      </p:to>
                                    </p:set>
                                    <p:anim calcmode="lin" valueType="num">
                                      <p:cBhvr>
                                        <p:cTn id="583" dur="1000" fill="hold"/>
                                        <p:tgtEl>
                                          <p:spTgt spid="31"/>
                                        </p:tgtEl>
                                        <p:attrNameLst>
                                          <p:attrName>ppt_w</p:attrName>
                                        </p:attrNameLst>
                                      </p:cBhvr>
                                      <p:tavLst>
                                        <p:tav tm="0">
                                          <p:val>
                                            <p:fltVal val="0"/>
                                          </p:val>
                                        </p:tav>
                                        <p:tav tm="100000">
                                          <p:val>
                                            <p:strVal val="#ppt_w"/>
                                          </p:val>
                                        </p:tav>
                                      </p:tavLst>
                                    </p:anim>
                                    <p:anim calcmode="lin" valueType="num">
                                      <p:cBhvr>
                                        <p:cTn id="584" dur="1000" fill="hold"/>
                                        <p:tgtEl>
                                          <p:spTgt spid="31"/>
                                        </p:tgtEl>
                                        <p:attrNameLst>
                                          <p:attrName>ppt_h</p:attrName>
                                        </p:attrNameLst>
                                      </p:cBhvr>
                                      <p:tavLst>
                                        <p:tav tm="0">
                                          <p:val>
                                            <p:fltVal val="0"/>
                                          </p:val>
                                        </p:tav>
                                        <p:tav tm="100000">
                                          <p:val>
                                            <p:strVal val="#ppt_h"/>
                                          </p:val>
                                        </p:tav>
                                      </p:tavLst>
                                    </p:anim>
                                    <p:anim calcmode="lin" valueType="num">
                                      <p:cBhvr>
                                        <p:cTn id="585" dur="1000" fill="hold"/>
                                        <p:tgtEl>
                                          <p:spTgt spid="31"/>
                                        </p:tgtEl>
                                        <p:attrNameLst>
                                          <p:attrName>style.rotation</p:attrName>
                                        </p:attrNameLst>
                                      </p:cBhvr>
                                      <p:tavLst>
                                        <p:tav tm="0">
                                          <p:val>
                                            <p:fltVal val="90"/>
                                          </p:val>
                                        </p:tav>
                                        <p:tav tm="100000">
                                          <p:val>
                                            <p:fltVal val="0"/>
                                          </p:val>
                                        </p:tav>
                                      </p:tavLst>
                                    </p:anim>
                                    <p:animEffect transition="in" filter="fade">
                                      <p:cBhvr>
                                        <p:cTn id="586" dur="1000"/>
                                        <p:tgtEl>
                                          <p:spTgt spid="31"/>
                                        </p:tgtEl>
                                      </p:cBhvr>
                                    </p:animEffect>
                                  </p:childTnLst>
                                </p:cTn>
                              </p:par>
                              <p:par>
                                <p:cTn id="587" presetID="31" presetClass="entr" presetSubtype="0" fill="hold" grpId="0" nodeType="withEffect">
                                  <p:stCondLst>
                                    <p:cond delay="0"/>
                                  </p:stCondLst>
                                  <p:childTnLst>
                                    <p:set>
                                      <p:cBhvr>
                                        <p:cTn id="588" dur="1" fill="hold">
                                          <p:stCondLst>
                                            <p:cond delay="0"/>
                                          </p:stCondLst>
                                        </p:cTn>
                                        <p:tgtEl>
                                          <p:spTgt spid="32"/>
                                        </p:tgtEl>
                                        <p:attrNameLst>
                                          <p:attrName>style.visibility</p:attrName>
                                        </p:attrNameLst>
                                      </p:cBhvr>
                                      <p:to>
                                        <p:strVal val="visible"/>
                                      </p:to>
                                    </p:set>
                                    <p:anim calcmode="lin" valueType="num">
                                      <p:cBhvr>
                                        <p:cTn id="589" dur="1000" fill="hold"/>
                                        <p:tgtEl>
                                          <p:spTgt spid="32"/>
                                        </p:tgtEl>
                                        <p:attrNameLst>
                                          <p:attrName>ppt_w</p:attrName>
                                        </p:attrNameLst>
                                      </p:cBhvr>
                                      <p:tavLst>
                                        <p:tav tm="0">
                                          <p:val>
                                            <p:fltVal val="0"/>
                                          </p:val>
                                        </p:tav>
                                        <p:tav tm="100000">
                                          <p:val>
                                            <p:strVal val="#ppt_w"/>
                                          </p:val>
                                        </p:tav>
                                      </p:tavLst>
                                    </p:anim>
                                    <p:anim calcmode="lin" valueType="num">
                                      <p:cBhvr>
                                        <p:cTn id="590" dur="1000" fill="hold"/>
                                        <p:tgtEl>
                                          <p:spTgt spid="32"/>
                                        </p:tgtEl>
                                        <p:attrNameLst>
                                          <p:attrName>ppt_h</p:attrName>
                                        </p:attrNameLst>
                                      </p:cBhvr>
                                      <p:tavLst>
                                        <p:tav tm="0">
                                          <p:val>
                                            <p:fltVal val="0"/>
                                          </p:val>
                                        </p:tav>
                                        <p:tav tm="100000">
                                          <p:val>
                                            <p:strVal val="#ppt_h"/>
                                          </p:val>
                                        </p:tav>
                                      </p:tavLst>
                                    </p:anim>
                                    <p:anim calcmode="lin" valueType="num">
                                      <p:cBhvr>
                                        <p:cTn id="591" dur="1000" fill="hold"/>
                                        <p:tgtEl>
                                          <p:spTgt spid="32"/>
                                        </p:tgtEl>
                                        <p:attrNameLst>
                                          <p:attrName>style.rotation</p:attrName>
                                        </p:attrNameLst>
                                      </p:cBhvr>
                                      <p:tavLst>
                                        <p:tav tm="0">
                                          <p:val>
                                            <p:fltVal val="90"/>
                                          </p:val>
                                        </p:tav>
                                        <p:tav tm="100000">
                                          <p:val>
                                            <p:fltVal val="0"/>
                                          </p:val>
                                        </p:tav>
                                      </p:tavLst>
                                    </p:anim>
                                    <p:animEffect transition="in" filter="fade">
                                      <p:cBhvr>
                                        <p:cTn id="592" dur="1000"/>
                                        <p:tgtEl>
                                          <p:spTgt spid="32"/>
                                        </p:tgtEl>
                                      </p:cBhvr>
                                    </p:animEffect>
                                  </p:childTnLst>
                                </p:cTn>
                              </p:par>
                              <p:par>
                                <p:cTn id="593" presetID="31" presetClass="entr" presetSubtype="0" fill="hold" grpId="0" nodeType="withEffect">
                                  <p:stCondLst>
                                    <p:cond delay="0"/>
                                  </p:stCondLst>
                                  <p:childTnLst>
                                    <p:set>
                                      <p:cBhvr>
                                        <p:cTn id="594" dur="1" fill="hold">
                                          <p:stCondLst>
                                            <p:cond delay="0"/>
                                          </p:stCondLst>
                                        </p:cTn>
                                        <p:tgtEl>
                                          <p:spTgt spid="33"/>
                                        </p:tgtEl>
                                        <p:attrNameLst>
                                          <p:attrName>style.visibility</p:attrName>
                                        </p:attrNameLst>
                                      </p:cBhvr>
                                      <p:to>
                                        <p:strVal val="visible"/>
                                      </p:to>
                                    </p:set>
                                    <p:anim calcmode="lin" valueType="num">
                                      <p:cBhvr>
                                        <p:cTn id="595" dur="1000" fill="hold"/>
                                        <p:tgtEl>
                                          <p:spTgt spid="33"/>
                                        </p:tgtEl>
                                        <p:attrNameLst>
                                          <p:attrName>ppt_w</p:attrName>
                                        </p:attrNameLst>
                                      </p:cBhvr>
                                      <p:tavLst>
                                        <p:tav tm="0">
                                          <p:val>
                                            <p:fltVal val="0"/>
                                          </p:val>
                                        </p:tav>
                                        <p:tav tm="100000">
                                          <p:val>
                                            <p:strVal val="#ppt_w"/>
                                          </p:val>
                                        </p:tav>
                                      </p:tavLst>
                                    </p:anim>
                                    <p:anim calcmode="lin" valueType="num">
                                      <p:cBhvr>
                                        <p:cTn id="596" dur="1000" fill="hold"/>
                                        <p:tgtEl>
                                          <p:spTgt spid="33"/>
                                        </p:tgtEl>
                                        <p:attrNameLst>
                                          <p:attrName>ppt_h</p:attrName>
                                        </p:attrNameLst>
                                      </p:cBhvr>
                                      <p:tavLst>
                                        <p:tav tm="0">
                                          <p:val>
                                            <p:fltVal val="0"/>
                                          </p:val>
                                        </p:tav>
                                        <p:tav tm="100000">
                                          <p:val>
                                            <p:strVal val="#ppt_h"/>
                                          </p:val>
                                        </p:tav>
                                      </p:tavLst>
                                    </p:anim>
                                    <p:anim calcmode="lin" valueType="num">
                                      <p:cBhvr>
                                        <p:cTn id="597" dur="1000" fill="hold"/>
                                        <p:tgtEl>
                                          <p:spTgt spid="33"/>
                                        </p:tgtEl>
                                        <p:attrNameLst>
                                          <p:attrName>style.rotation</p:attrName>
                                        </p:attrNameLst>
                                      </p:cBhvr>
                                      <p:tavLst>
                                        <p:tav tm="0">
                                          <p:val>
                                            <p:fltVal val="90"/>
                                          </p:val>
                                        </p:tav>
                                        <p:tav tm="100000">
                                          <p:val>
                                            <p:fltVal val="0"/>
                                          </p:val>
                                        </p:tav>
                                      </p:tavLst>
                                    </p:anim>
                                    <p:animEffect transition="in" filter="fade">
                                      <p:cBhvr>
                                        <p:cTn id="598" dur="1000"/>
                                        <p:tgtEl>
                                          <p:spTgt spid="33"/>
                                        </p:tgtEl>
                                      </p:cBhvr>
                                    </p:animEffect>
                                  </p:childTnLst>
                                </p:cTn>
                              </p:par>
                              <p:par>
                                <p:cTn id="599" presetID="31" presetClass="entr" presetSubtype="0" fill="hold" grpId="0" nodeType="withEffect">
                                  <p:stCondLst>
                                    <p:cond delay="0"/>
                                  </p:stCondLst>
                                  <p:childTnLst>
                                    <p:set>
                                      <p:cBhvr>
                                        <p:cTn id="600" dur="1" fill="hold">
                                          <p:stCondLst>
                                            <p:cond delay="0"/>
                                          </p:stCondLst>
                                        </p:cTn>
                                        <p:tgtEl>
                                          <p:spTgt spid="34"/>
                                        </p:tgtEl>
                                        <p:attrNameLst>
                                          <p:attrName>style.visibility</p:attrName>
                                        </p:attrNameLst>
                                      </p:cBhvr>
                                      <p:to>
                                        <p:strVal val="visible"/>
                                      </p:to>
                                    </p:set>
                                    <p:anim calcmode="lin" valueType="num">
                                      <p:cBhvr>
                                        <p:cTn id="601" dur="1000" fill="hold"/>
                                        <p:tgtEl>
                                          <p:spTgt spid="34"/>
                                        </p:tgtEl>
                                        <p:attrNameLst>
                                          <p:attrName>ppt_w</p:attrName>
                                        </p:attrNameLst>
                                      </p:cBhvr>
                                      <p:tavLst>
                                        <p:tav tm="0">
                                          <p:val>
                                            <p:fltVal val="0"/>
                                          </p:val>
                                        </p:tav>
                                        <p:tav tm="100000">
                                          <p:val>
                                            <p:strVal val="#ppt_w"/>
                                          </p:val>
                                        </p:tav>
                                      </p:tavLst>
                                    </p:anim>
                                    <p:anim calcmode="lin" valueType="num">
                                      <p:cBhvr>
                                        <p:cTn id="602" dur="1000" fill="hold"/>
                                        <p:tgtEl>
                                          <p:spTgt spid="34"/>
                                        </p:tgtEl>
                                        <p:attrNameLst>
                                          <p:attrName>ppt_h</p:attrName>
                                        </p:attrNameLst>
                                      </p:cBhvr>
                                      <p:tavLst>
                                        <p:tav tm="0">
                                          <p:val>
                                            <p:fltVal val="0"/>
                                          </p:val>
                                        </p:tav>
                                        <p:tav tm="100000">
                                          <p:val>
                                            <p:strVal val="#ppt_h"/>
                                          </p:val>
                                        </p:tav>
                                      </p:tavLst>
                                    </p:anim>
                                    <p:anim calcmode="lin" valueType="num">
                                      <p:cBhvr>
                                        <p:cTn id="603" dur="1000" fill="hold"/>
                                        <p:tgtEl>
                                          <p:spTgt spid="34"/>
                                        </p:tgtEl>
                                        <p:attrNameLst>
                                          <p:attrName>style.rotation</p:attrName>
                                        </p:attrNameLst>
                                      </p:cBhvr>
                                      <p:tavLst>
                                        <p:tav tm="0">
                                          <p:val>
                                            <p:fltVal val="90"/>
                                          </p:val>
                                        </p:tav>
                                        <p:tav tm="100000">
                                          <p:val>
                                            <p:fltVal val="0"/>
                                          </p:val>
                                        </p:tav>
                                      </p:tavLst>
                                    </p:anim>
                                    <p:animEffect transition="in" filter="fade">
                                      <p:cBhvr>
                                        <p:cTn id="604" dur="1000"/>
                                        <p:tgtEl>
                                          <p:spTgt spid="34"/>
                                        </p:tgtEl>
                                      </p:cBhvr>
                                    </p:animEffect>
                                  </p:childTnLst>
                                </p:cTn>
                              </p:par>
                              <p:par>
                                <p:cTn id="605" presetID="31" presetClass="entr" presetSubtype="0" fill="hold" grpId="0" nodeType="withEffect">
                                  <p:stCondLst>
                                    <p:cond delay="0"/>
                                  </p:stCondLst>
                                  <p:childTnLst>
                                    <p:set>
                                      <p:cBhvr>
                                        <p:cTn id="606" dur="1" fill="hold">
                                          <p:stCondLst>
                                            <p:cond delay="0"/>
                                          </p:stCondLst>
                                        </p:cTn>
                                        <p:tgtEl>
                                          <p:spTgt spid="35"/>
                                        </p:tgtEl>
                                        <p:attrNameLst>
                                          <p:attrName>style.visibility</p:attrName>
                                        </p:attrNameLst>
                                      </p:cBhvr>
                                      <p:to>
                                        <p:strVal val="visible"/>
                                      </p:to>
                                    </p:set>
                                    <p:anim calcmode="lin" valueType="num">
                                      <p:cBhvr>
                                        <p:cTn id="607" dur="1000" fill="hold"/>
                                        <p:tgtEl>
                                          <p:spTgt spid="35"/>
                                        </p:tgtEl>
                                        <p:attrNameLst>
                                          <p:attrName>ppt_w</p:attrName>
                                        </p:attrNameLst>
                                      </p:cBhvr>
                                      <p:tavLst>
                                        <p:tav tm="0">
                                          <p:val>
                                            <p:fltVal val="0"/>
                                          </p:val>
                                        </p:tav>
                                        <p:tav tm="100000">
                                          <p:val>
                                            <p:strVal val="#ppt_w"/>
                                          </p:val>
                                        </p:tav>
                                      </p:tavLst>
                                    </p:anim>
                                    <p:anim calcmode="lin" valueType="num">
                                      <p:cBhvr>
                                        <p:cTn id="608" dur="1000" fill="hold"/>
                                        <p:tgtEl>
                                          <p:spTgt spid="35"/>
                                        </p:tgtEl>
                                        <p:attrNameLst>
                                          <p:attrName>ppt_h</p:attrName>
                                        </p:attrNameLst>
                                      </p:cBhvr>
                                      <p:tavLst>
                                        <p:tav tm="0">
                                          <p:val>
                                            <p:fltVal val="0"/>
                                          </p:val>
                                        </p:tav>
                                        <p:tav tm="100000">
                                          <p:val>
                                            <p:strVal val="#ppt_h"/>
                                          </p:val>
                                        </p:tav>
                                      </p:tavLst>
                                    </p:anim>
                                    <p:anim calcmode="lin" valueType="num">
                                      <p:cBhvr>
                                        <p:cTn id="609" dur="1000" fill="hold"/>
                                        <p:tgtEl>
                                          <p:spTgt spid="35"/>
                                        </p:tgtEl>
                                        <p:attrNameLst>
                                          <p:attrName>style.rotation</p:attrName>
                                        </p:attrNameLst>
                                      </p:cBhvr>
                                      <p:tavLst>
                                        <p:tav tm="0">
                                          <p:val>
                                            <p:fltVal val="90"/>
                                          </p:val>
                                        </p:tav>
                                        <p:tav tm="100000">
                                          <p:val>
                                            <p:fltVal val="0"/>
                                          </p:val>
                                        </p:tav>
                                      </p:tavLst>
                                    </p:anim>
                                    <p:animEffect transition="in" filter="fade">
                                      <p:cBhvr>
                                        <p:cTn id="610" dur="1000"/>
                                        <p:tgtEl>
                                          <p:spTgt spid="35"/>
                                        </p:tgtEl>
                                      </p:cBhvr>
                                    </p:animEffect>
                                  </p:childTnLst>
                                </p:cTn>
                              </p:par>
                              <p:par>
                                <p:cTn id="611" presetID="31" presetClass="entr" presetSubtype="0" fill="hold" grpId="0" nodeType="withEffect">
                                  <p:stCondLst>
                                    <p:cond delay="0"/>
                                  </p:stCondLst>
                                  <p:childTnLst>
                                    <p:set>
                                      <p:cBhvr>
                                        <p:cTn id="612" dur="1" fill="hold">
                                          <p:stCondLst>
                                            <p:cond delay="0"/>
                                          </p:stCondLst>
                                        </p:cTn>
                                        <p:tgtEl>
                                          <p:spTgt spid="36"/>
                                        </p:tgtEl>
                                        <p:attrNameLst>
                                          <p:attrName>style.visibility</p:attrName>
                                        </p:attrNameLst>
                                      </p:cBhvr>
                                      <p:to>
                                        <p:strVal val="visible"/>
                                      </p:to>
                                    </p:set>
                                    <p:anim calcmode="lin" valueType="num">
                                      <p:cBhvr>
                                        <p:cTn id="613" dur="1000" fill="hold"/>
                                        <p:tgtEl>
                                          <p:spTgt spid="36"/>
                                        </p:tgtEl>
                                        <p:attrNameLst>
                                          <p:attrName>ppt_w</p:attrName>
                                        </p:attrNameLst>
                                      </p:cBhvr>
                                      <p:tavLst>
                                        <p:tav tm="0">
                                          <p:val>
                                            <p:fltVal val="0"/>
                                          </p:val>
                                        </p:tav>
                                        <p:tav tm="100000">
                                          <p:val>
                                            <p:strVal val="#ppt_w"/>
                                          </p:val>
                                        </p:tav>
                                      </p:tavLst>
                                    </p:anim>
                                    <p:anim calcmode="lin" valueType="num">
                                      <p:cBhvr>
                                        <p:cTn id="614" dur="1000" fill="hold"/>
                                        <p:tgtEl>
                                          <p:spTgt spid="36"/>
                                        </p:tgtEl>
                                        <p:attrNameLst>
                                          <p:attrName>ppt_h</p:attrName>
                                        </p:attrNameLst>
                                      </p:cBhvr>
                                      <p:tavLst>
                                        <p:tav tm="0">
                                          <p:val>
                                            <p:fltVal val="0"/>
                                          </p:val>
                                        </p:tav>
                                        <p:tav tm="100000">
                                          <p:val>
                                            <p:strVal val="#ppt_h"/>
                                          </p:val>
                                        </p:tav>
                                      </p:tavLst>
                                    </p:anim>
                                    <p:anim calcmode="lin" valueType="num">
                                      <p:cBhvr>
                                        <p:cTn id="615" dur="1000" fill="hold"/>
                                        <p:tgtEl>
                                          <p:spTgt spid="36"/>
                                        </p:tgtEl>
                                        <p:attrNameLst>
                                          <p:attrName>style.rotation</p:attrName>
                                        </p:attrNameLst>
                                      </p:cBhvr>
                                      <p:tavLst>
                                        <p:tav tm="0">
                                          <p:val>
                                            <p:fltVal val="90"/>
                                          </p:val>
                                        </p:tav>
                                        <p:tav tm="100000">
                                          <p:val>
                                            <p:fltVal val="0"/>
                                          </p:val>
                                        </p:tav>
                                      </p:tavLst>
                                    </p:anim>
                                    <p:animEffect transition="in" filter="fade">
                                      <p:cBhvr>
                                        <p:cTn id="616" dur="1000"/>
                                        <p:tgtEl>
                                          <p:spTgt spid="36"/>
                                        </p:tgtEl>
                                      </p:cBhvr>
                                    </p:animEffect>
                                  </p:childTnLst>
                                </p:cTn>
                              </p:par>
                              <p:par>
                                <p:cTn id="617" presetID="31" presetClass="entr" presetSubtype="0" fill="hold" grpId="0" nodeType="withEffect">
                                  <p:stCondLst>
                                    <p:cond delay="0"/>
                                  </p:stCondLst>
                                  <p:childTnLst>
                                    <p:set>
                                      <p:cBhvr>
                                        <p:cTn id="618" dur="1" fill="hold">
                                          <p:stCondLst>
                                            <p:cond delay="0"/>
                                          </p:stCondLst>
                                        </p:cTn>
                                        <p:tgtEl>
                                          <p:spTgt spid="37"/>
                                        </p:tgtEl>
                                        <p:attrNameLst>
                                          <p:attrName>style.visibility</p:attrName>
                                        </p:attrNameLst>
                                      </p:cBhvr>
                                      <p:to>
                                        <p:strVal val="visible"/>
                                      </p:to>
                                    </p:set>
                                    <p:anim calcmode="lin" valueType="num">
                                      <p:cBhvr>
                                        <p:cTn id="619" dur="1000" fill="hold"/>
                                        <p:tgtEl>
                                          <p:spTgt spid="37"/>
                                        </p:tgtEl>
                                        <p:attrNameLst>
                                          <p:attrName>ppt_w</p:attrName>
                                        </p:attrNameLst>
                                      </p:cBhvr>
                                      <p:tavLst>
                                        <p:tav tm="0">
                                          <p:val>
                                            <p:fltVal val="0"/>
                                          </p:val>
                                        </p:tav>
                                        <p:tav tm="100000">
                                          <p:val>
                                            <p:strVal val="#ppt_w"/>
                                          </p:val>
                                        </p:tav>
                                      </p:tavLst>
                                    </p:anim>
                                    <p:anim calcmode="lin" valueType="num">
                                      <p:cBhvr>
                                        <p:cTn id="620" dur="1000" fill="hold"/>
                                        <p:tgtEl>
                                          <p:spTgt spid="37"/>
                                        </p:tgtEl>
                                        <p:attrNameLst>
                                          <p:attrName>ppt_h</p:attrName>
                                        </p:attrNameLst>
                                      </p:cBhvr>
                                      <p:tavLst>
                                        <p:tav tm="0">
                                          <p:val>
                                            <p:fltVal val="0"/>
                                          </p:val>
                                        </p:tav>
                                        <p:tav tm="100000">
                                          <p:val>
                                            <p:strVal val="#ppt_h"/>
                                          </p:val>
                                        </p:tav>
                                      </p:tavLst>
                                    </p:anim>
                                    <p:anim calcmode="lin" valueType="num">
                                      <p:cBhvr>
                                        <p:cTn id="621" dur="1000" fill="hold"/>
                                        <p:tgtEl>
                                          <p:spTgt spid="37"/>
                                        </p:tgtEl>
                                        <p:attrNameLst>
                                          <p:attrName>style.rotation</p:attrName>
                                        </p:attrNameLst>
                                      </p:cBhvr>
                                      <p:tavLst>
                                        <p:tav tm="0">
                                          <p:val>
                                            <p:fltVal val="90"/>
                                          </p:val>
                                        </p:tav>
                                        <p:tav tm="100000">
                                          <p:val>
                                            <p:fltVal val="0"/>
                                          </p:val>
                                        </p:tav>
                                      </p:tavLst>
                                    </p:anim>
                                    <p:animEffect transition="in" filter="fade">
                                      <p:cBhvr>
                                        <p:cTn id="622" dur="1000"/>
                                        <p:tgtEl>
                                          <p:spTgt spid="37"/>
                                        </p:tgtEl>
                                      </p:cBhvr>
                                    </p:animEffect>
                                  </p:childTnLst>
                                </p:cTn>
                              </p:par>
                              <p:par>
                                <p:cTn id="623" presetID="31" presetClass="entr" presetSubtype="0" fill="hold" grpId="0" nodeType="withEffect">
                                  <p:stCondLst>
                                    <p:cond delay="0"/>
                                  </p:stCondLst>
                                  <p:childTnLst>
                                    <p:set>
                                      <p:cBhvr>
                                        <p:cTn id="624" dur="1" fill="hold">
                                          <p:stCondLst>
                                            <p:cond delay="0"/>
                                          </p:stCondLst>
                                        </p:cTn>
                                        <p:tgtEl>
                                          <p:spTgt spid="38"/>
                                        </p:tgtEl>
                                        <p:attrNameLst>
                                          <p:attrName>style.visibility</p:attrName>
                                        </p:attrNameLst>
                                      </p:cBhvr>
                                      <p:to>
                                        <p:strVal val="visible"/>
                                      </p:to>
                                    </p:set>
                                    <p:anim calcmode="lin" valueType="num">
                                      <p:cBhvr>
                                        <p:cTn id="625" dur="1000" fill="hold"/>
                                        <p:tgtEl>
                                          <p:spTgt spid="38"/>
                                        </p:tgtEl>
                                        <p:attrNameLst>
                                          <p:attrName>ppt_w</p:attrName>
                                        </p:attrNameLst>
                                      </p:cBhvr>
                                      <p:tavLst>
                                        <p:tav tm="0">
                                          <p:val>
                                            <p:fltVal val="0"/>
                                          </p:val>
                                        </p:tav>
                                        <p:tav tm="100000">
                                          <p:val>
                                            <p:strVal val="#ppt_w"/>
                                          </p:val>
                                        </p:tav>
                                      </p:tavLst>
                                    </p:anim>
                                    <p:anim calcmode="lin" valueType="num">
                                      <p:cBhvr>
                                        <p:cTn id="626" dur="1000" fill="hold"/>
                                        <p:tgtEl>
                                          <p:spTgt spid="38"/>
                                        </p:tgtEl>
                                        <p:attrNameLst>
                                          <p:attrName>ppt_h</p:attrName>
                                        </p:attrNameLst>
                                      </p:cBhvr>
                                      <p:tavLst>
                                        <p:tav tm="0">
                                          <p:val>
                                            <p:fltVal val="0"/>
                                          </p:val>
                                        </p:tav>
                                        <p:tav tm="100000">
                                          <p:val>
                                            <p:strVal val="#ppt_h"/>
                                          </p:val>
                                        </p:tav>
                                      </p:tavLst>
                                    </p:anim>
                                    <p:anim calcmode="lin" valueType="num">
                                      <p:cBhvr>
                                        <p:cTn id="627" dur="1000" fill="hold"/>
                                        <p:tgtEl>
                                          <p:spTgt spid="38"/>
                                        </p:tgtEl>
                                        <p:attrNameLst>
                                          <p:attrName>style.rotation</p:attrName>
                                        </p:attrNameLst>
                                      </p:cBhvr>
                                      <p:tavLst>
                                        <p:tav tm="0">
                                          <p:val>
                                            <p:fltVal val="90"/>
                                          </p:val>
                                        </p:tav>
                                        <p:tav tm="100000">
                                          <p:val>
                                            <p:fltVal val="0"/>
                                          </p:val>
                                        </p:tav>
                                      </p:tavLst>
                                    </p:anim>
                                    <p:animEffect transition="in" filter="fade">
                                      <p:cBhvr>
                                        <p:cTn id="628" dur="1000"/>
                                        <p:tgtEl>
                                          <p:spTgt spid="38"/>
                                        </p:tgtEl>
                                      </p:cBhvr>
                                    </p:animEffect>
                                  </p:childTnLst>
                                </p:cTn>
                              </p:par>
                              <p:par>
                                <p:cTn id="629" presetID="31" presetClass="entr" presetSubtype="0" fill="hold" grpId="0" nodeType="withEffect">
                                  <p:stCondLst>
                                    <p:cond delay="0"/>
                                  </p:stCondLst>
                                  <p:childTnLst>
                                    <p:set>
                                      <p:cBhvr>
                                        <p:cTn id="630" dur="1" fill="hold">
                                          <p:stCondLst>
                                            <p:cond delay="0"/>
                                          </p:stCondLst>
                                        </p:cTn>
                                        <p:tgtEl>
                                          <p:spTgt spid="39"/>
                                        </p:tgtEl>
                                        <p:attrNameLst>
                                          <p:attrName>style.visibility</p:attrName>
                                        </p:attrNameLst>
                                      </p:cBhvr>
                                      <p:to>
                                        <p:strVal val="visible"/>
                                      </p:to>
                                    </p:set>
                                    <p:anim calcmode="lin" valueType="num">
                                      <p:cBhvr>
                                        <p:cTn id="631" dur="1000" fill="hold"/>
                                        <p:tgtEl>
                                          <p:spTgt spid="39"/>
                                        </p:tgtEl>
                                        <p:attrNameLst>
                                          <p:attrName>ppt_w</p:attrName>
                                        </p:attrNameLst>
                                      </p:cBhvr>
                                      <p:tavLst>
                                        <p:tav tm="0">
                                          <p:val>
                                            <p:fltVal val="0"/>
                                          </p:val>
                                        </p:tav>
                                        <p:tav tm="100000">
                                          <p:val>
                                            <p:strVal val="#ppt_w"/>
                                          </p:val>
                                        </p:tav>
                                      </p:tavLst>
                                    </p:anim>
                                    <p:anim calcmode="lin" valueType="num">
                                      <p:cBhvr>
                                        <p:cTn id="632" dur="1000" fill="hold"/>
                                        <p:tgtEl>
                                          <p:spTgt spid="39"/>
                                        </p:tgtEl>
                                        <p:attrNameLst>
                                          <p:attrName>ppt_h</p:attrName>
                                        </p:attrNameLst>
                                      </p:cBhvr>
                                      <p:tavLst>
                                        <p:tav tm="0">
                                          <p:val>
                                            <p:fltVal val="0"/>
                                          </p:val>
                                        </p:tav>
                                        <p:tav tm="100000">
                                          <p:val>
                                            <p:strVal val="#ppt_h"/>
                                          </p:val>
                                        </p:tav>
                                      </p:tavLst>
                                    </p:anim>
                                    <p:anim calcmode="lin" valueType="num">
                                      <p:cBhvr>
                                        <p:cTn id="633" dur="1000" fill="hold"/>
                                        <p:tgtEl>
                                          <p:spTgt spid="39"/>
                                        </p:tgtEl>
                                        <p:attrNameLst>
                                          <p:attrName>style.rotation</p:attrName>
                                        </p:attrNameLst>
                                      </p:cBhvr>
                                      <p:tavLst>
                                        <p:tav tm="0">
                                          <p:val>
                                            <p:fltVal val="90"/>
                                          </p:val>
                                        </p:tav>
                                        <p:tav tm="100000">
                                          <p:val>
                                            <p:fltVal val="0"/>
                                          </p:val>
                                        </p:tav>
                                      </p:tavLst>
                                    </p:anim>
                                    <p:animEffect transition="in" filter="fade">
                                      <p:cBhvr>
                                        <p:cTn id="634" dur="1000"/>
                                        <p:tgtEl>
                                          <p:spTgt spid="39"/>
                                        </p:tgtEl>
                                      </p:cBhvr>
                                    </p:animEffect>
                                  </p:childTnLst>
                                </p:cTn>
                              </p:par>
                              <p:par>
                                <p:cTn id="635" presetID="31" presetClass="entr" presetSubtype="0" fill="hold" grpId="0" nodeType="withEffect">
                                  <p:stCondLst>
                                    <p:cond delay="0"/>
                                  </p:stCondLst>
                                  <p:childTnLst>
                                    <p:set>
                                      <p:cBhvr>
                                        <p:cTn id="636" dur="1" fill="hold">
                                          <p:stCondLst>
                                            <p:cond delay="0"/>
                                          </p:stCondLst>
                                        </p:cTn>
                                        <p:tgtEl>
                                          <p:spTgt spid="40"/>
                                        </p:tgtEl>
                                        <p:attrNameLst>
                                          <p:attrName>style.visibility</p:attrName>
                                        </p:attrNameLst>
                                      </p:cBhvr>
                                      <p:to>
                                        <p:strVal val="visible"/>
                                      </p:to>
                                    </p:set>
                                    <p:anim calcmode="lin" valueType="num">
                                      <p:cBhvr>
                                        <p:cTn id="637" dur="1000" fill="hold"/>
                                        <p:tgtEl>
                                          <p:spTgt spid="40"/>
                                        </p:tgtEl>
                                        <p:attrNameLst>
                                          <p:attrName>ppt_w</p:attrName>
                                        </p:attrNameLst>
                                      </p:cBhvr>
                                      <p:tavLst>
                                        <p:tav tm="0">
                                          <p:val>
                                            <p:fltVal val="0"/>
                                          </p:val>
                                        </p:tav>
                                        <p:tav tm="100000">
                                          <p:val>
                                            <p:strVal val="#ppt_w"/>
                                          </p:val>
                                        </p:tav>
                                      </p:tavLst>
                                    </p:anim>
                                    <p:anim calcmode="lin" valueType="num">
                                      <p:cBhvr>
                                        <p:cTn id="638" dur="1000" fill="hold"/>
                                        <p:tgtEl>
                                          <p:spTgt spid="40"/>
                                        </p:tgtEl>
                                        <p:attrNameLst>
                                          <p:attrName>ppt_h</p:attrName>
                                        </p:attrNameLst>
                                      </p:cBhvr>
                                      <p:tavLst>
                                        <p:tav tm="0">
                                          <p:val>
                                            <p:fltVal val="0"/>
                                          </p:val>
                                        </p:tav>
                                        <p:tav tm="100000">
                                          <p:val>
                                            <p:strVal val="#ppt_h"/>
                                          </p:val>
                                        </p:tav>
                                      </p:tavLst>
                                    </p:anim>
                                    <p:anim calcmode="lin" valueType="num">
                                      <p:cBhvr>
                                        <p:cTn id="639" dur="1000" fill="hold"/>
                                        <p:tgtEl>
                                          <p:spTgt spid="40"/>
                                        </p:tgtEl>
                                        <p:attrNameLst>
                                          <p:attrName>style.rotation</p:attrName>
                                        </p:attrNameLst>
                                      </p:cBhvr>
                                      <p:tavLst>
                                        <p:tav tm="0">
                                          <p:val>
                                            <p:fltVal val="90"/>
                                          </p:val>
                                        </p:tav>
                                        <p:tav tm="100000">
                                          <p:val>
                                            <p:fltVal val="0"/>
                                          </p:val>
                                        </p:tav>
                                      </p:tavLst>
                                    </p:anim>
                                    <p:animEffect transition="in" filter="fade">
                                      <p:cBhvr>
                                        <p:cTn id="640" dur="1000"/>
                                        <p:tgtEl>
                                          <p:spTgt spid="40"/>
                                        </p:tgtEl>
                                      </p:cBhvr>
                                    </p:animEffect>
                                  </p:childTnLst>
                                </p:cTn>
                              </p:par>
                              <p:par>
                                <p:cTn id="641" presetID="31" presetClass="entr" presetSubtype="0" fill="hold" grpId="0" nodeType="withEffect">
                                  <p:stCondLst>
                                    <p:cond delay="0"/>
                                  </p:stCondLst>
                                  <p:childTnLst>
                                    <p:set>
                                      <p:cBhvr>
                                        <p:cTn id="642" dur="1" fill="hold">
                                          <p:stCondLst>
                                            <p:cond delay="0"/>
                                          </p:stCondLst>
                                        </p:cTn>
                                        <p:tgtEl>
                                          <p:spTgt spid="41"/>
                                        </p:tgtEl>
                                        <p:attrNameLst>
                                          <p:attrName>style.visibility</p:attrName>
                                        </p:attrNameLst>
                                      </p:cBhvr>
                                      <p:to>
                                        <p:strVal val="visible"/>
                                      </p:to>
                                    </p:set>
                                    <p:anim calcmode="lin" valueType="num">
                                      <p:cBhvr>
                                        <p:cTn id="643" dur="1000" fill="hold"/>
                                        <p:tgtEl>
                                          <p:spTgt spid="41"/>
                                        </p:tgtEl>
                                        <p:attrNameLst>
                                          <p:attrName>ppt_w</p:attrName>
                                        </p:attrNameLst>
                                      </p:cBhvr>
                                      <p:tavLst>
                                        <p:tav tm="0">
                                          <p:val>
                                            <p:fltVal val="0"/>
                                          </p:val>
                                        </p:tav>
                                        <p:tav tm="100000">
                                          <p:val>
                                            <p:strVal val="#ppt_w"/>
                                          </p:val>
                                        </p:tav>
                                      </p:tavLst>
                                    </p:anim>
                                    <p:anim calcmode="lin" valueType="num">
                                      <p:cBhvr>
                                        <p:cTn id="644" dur="1000" fill="hold"/>
                                        <p:tgtEl>
                                          <p:spTgt spid="41"/>
                                        </p:tgtEl>
                                        <p:attrNameLst>
                                          <p:attrName>ppt_h</p:attrName>
                                        </p:attrNameLst>
                                      </p:cBhvr>
                                      <p:tavLst>
                                        <p:tav tm="0">
                                          <p:val>
                                            <p:fltVal val="0"/>
                                          </p:val>
                                        </p:tav>
                                        <p:tav tm="100000">
                                          <p:val>
                                            <p:strVal val="#ppt_h"/>
                                          </p:val>
                                        </p:tav>
                                      </p:tavLst>
                                    </p:anim>
                                    <p:anim calcmode="lin" valueType="num">
                                      <p:cBhvr>
                                        <p:cTn id="645" dur="1000" fill="hold"/>
                                        <p:tgtEl>
                                          <p:spTgt spid="41"/>
                                        </p:tgtEl>
                                        <p:attrNameLst>
                                          <p:attrName>style.rotation</p:attrName>
                                        </p:attrNameLst>
                                      </p:cBhvr>
                                      <p:tavLst>
                                        <p:tav tm="0">
                                          <p:val>
                                            <p:fltVal val="90"/>
                                          </p:val>
                                        </p:tav>
                                        <p:tav tm="100000">
                                          <p:val>
                                            <p:fltVal val="0"/>
                                          </p:val>
                                        </p:tav>
                                      </p:tavLst>
                                    </p:anim>
                                    <p:animEffect transition="in" filter="fade">
                                      <p:cBhvr>
                                        <p:cTn id="646" dur="1000"/>
                                        <p:tgtEl>
                                          <p:spTgt spid="41"/>
                                        </p:tgtEl>
                                      </p:cBhvr>
                                    </p:animEffect>
                                  </p:childTnLst>
                                </p:cTn>
                              </p:par>
                              <p:par>
                                <p:cTn id="647" presetID="31" presetClass="entr" presetSubtype="0" fill="hold" grpId="0" nodeType="withEffect">
                                  <p:stCondLst>
                                    <p:cond delay="0"/>
                                  </p:stCondLst>
                                  <p:childTnLst>
                                    <p:set>
                                      <p:cBhvr>
                                        <p:cTn id="648" dur="1" fill="hold">
                                          <p:stCondLst>
                                            <p:cond delay="0"/>
                                          </p:stCondLst>
                                        </p:cTn>
                                        <p:tgtEl>
                                          <p:spTgt spid="42"/>
                                        </p:tgtEl>
                                        <p:attrNameLst>
                                          <p:attrName>style.visibility</p:attrName>
                                        </p:attrNameLst>
                                      </p:cBhvr>
                                      <p:to>
                                        <p:strVal val="visible"/>
                                      </p:to>
                                    </p:set>
                                    <p:anim calcmode="lin" valueType="num">
                                      <p:cBhvr>
                                        <p:cTn id="649" dur="1000" fill="hold"/>
                                        <p:tgtEl>
                                          <p:spTgt spid="42"/>
                                        </p:tgtEl>
                                        <p:attrNameLst>
                                          <p:attrName>ppt_w</p:attrName>
                                        </p:attrNameLst>
                                      </p:cBhvr>
                                      <p:tavLst>
                                        <p:tav tm="0">
                                          <p:val>
                                            <p:fltVal val="0"/>
                                          </p:val>
                                        </p:tav>
                                        <p:tav tm="100000">
                                          <p:val>
                                            <p:strVal val="#ppt_w"/>
                                          </p:val>
                                        </p:tav>
                                      </p:tavLst>
                                    </p:anim>
                                    <p:anim calcmode="lin" valueType="num">
                                      <p:cBhvr>
                                        <p:cTn id="650" dur="1000" fill="hold"/>
                                        <p:tgtEl>
                                          <p:spTgt spid="42"/>
                                        </p:tgtEl>
                                        <p:attrNameLst>
                                          <p:attrName>ppt_h</p:attrName>
                                        </p:attrNameLst>
                                      </p:cBhvr>
                                      <p:tavLst>
                                        <p:tav tm="0">
                                          <p:val>
                                            <p:fltVal val="0"/>
                                          </p:val>
                                        </p:tav>
                                        <p:tav tm="100000">
                                          <p:val>
                                            <p:strVal val="#ppt_h"/>
                                          </p:val>
                                        </p:tav>
                                      </p:tavLst>
                                    </p:anim>
                                    <p:anim calcmode="lin" valueType="num">
                                      <p:cBhvr>
                                        <p:cTn id="651" dur="1000" fill="hold"/>
                                        <p:tgtEl>
                                          <p:spTgt spid="42"/>
                                        </p:tgtEl>
                                        <p:attrNameLst>
                                          <p:attrName>style.rotation</p:attrName>
                                        </p:attrNameLst>
                                      </p:cBhvr>
                                      <p:tavLst>
                                        <p:tav tm="0">
                                          <p:val>
                                            <p:fltVal val="90"/>
                                          </p:val>
                                        </p:tav>
                                        <p:tav tm="100000">
                                          <p:val>
                                            <p:fltVal val="0"/>
                                          </p:val>
                                        </p:tav>
                                      </p:tavLst>
                                    </p:anim>
                                    <p:animEffect transition="in" filter="fade">
                                      <p:cBhvr>
                                        <p:cTn id="652" dur="1000"/>
                                        <p:tgtEl>
                                          <p:spTgt spid="42"/>
                                        </p:tgtEl>
                                      </p:cBhvr>
                                    </p:animEffect>
                                  </p:childTnLst>
                                </p:cTn>
                              </p:par>
                              <p:par>
                                <p:cTn id="653" presetID="31" presetClass="entr" presetSubtype="0" fill="hold" grpId="0" nodeType="withEffect">
                                  <p:stCondLst>
                                    <p:cond delay="0"/>
                                  </p:stCondLst>
                                  <p:childTnLst>
                                    <p:set>
                                      <p:cBhvr>
                                        <p:cTn id="654" dur="1" fill="hold">
                                          <p:stCondLst>
                                            <p:cond delay="0"/>
                                          </p:stCondLst>
                                        </p:cTn>
                                        <p:tgtEl>
                                          <p:spTgt spid="43"/>
                                        </p:tgtEl>
                                        <p:attrNameLst>
                                          <p:attrName>style.visibility</p:attrName>
                                        </p:attrNameLst>
                                      </p:cBhvr>
                                      <p:to>
                                        <p:strVal val="visible"/>
                                      </p:to>
                                    </p:set>
                                    <p:anim calcmode="lin" valueType="num">
                                      <p:cBhvr>
                                        <p:cTn id="655" dur="1000" fill="hold"/>
                                        <p:tgtEl>
                                          <p:spTgt spid="43"/>
                                        </p:tgtEl>
                                        <p:attrNameLst>
                                          <p:attrName>ppt_w</p:attrName>
                                        </p:attrNameLst>
                                      </p:cBhvr>
                                      <p:tavLst>
                                        <p:tav tm="0">
                                          <p:val>
                                            <p:fltVal val="0"/>
                                          </p:val>
                                        </p:tav>
                                        <p:tav tm="100000">
                                          <p:val>
                                            <p:strVal val="#ppt_w"/>
                                          </p:val>
                                        </p:tav>
                                      </p:tavLst>
                                    </p:anim>
                                    <p:anim calcmode="lin" valueType="num">
                                      <p:cBhvr>
                                        <p:cTn id="656" dur="1000" fill="hold"/>
                                        <p:tgtEl>
                                          <p:spTgt spid="43"/>
                                        </p:tgtEl>
                                        <p:attrNameLst>
                                          <p:attrName>ppt_h</p:attrName>
                                        </p:attrNameLst>
                                      </p:cBhvr>
                                      <p:tavLst>
                                        <p:tav tm="0">
                                          <p:val>
                                            <p:fltVal val="0"/>
                                          </p:val>
                                        </p:tav>
                                        <p:tav tm="100000">
                                          <p:val>
                                            <p:strVal val="#ppt_h"/>
                                          </p:val>
                                        </p:tav>
                                      </p:tavLst>
                                    </p:anim>
                                    <p:anim calcmode="lin" valueType="num">
                                      <p:cBhvr>
                                        <p:cTn id="657" dur="1000" fill="hold"/>
                                        <p:tgtEl>
                                          <p:spTgt spid="43"/>
                                        </p:tgtEl>
                                        <p:attrNameLst>
                                          <p:attrName>style.rotation</p:attrName>
                                        </p:attrNameLst>
                                      </p:cBhvr>
                                      <p:tavLst>
                                        <p:tav tm="0">
                                          <p:val>
                                            <p:fltVal val="90"/>
                                          </p:val>
                                        </p:tav>
                                        <p:tav tm="100000">
                                          <p:val>
                                            <p:fltVal val="0"/>
                                          </p:val>
                                        </p:tav>
                                      </p:tavLst>
                                    </p:anim>
                                    <p:animEffect transition="in" filter="fade">
                                      <p:cBhvr>
                                        <p:cTn id="658" dur="1000"/>
                                        <p:tgtEl>
                                          <p:spTgt spid="43"/>
                                        </p:tgtEl>
                                      </p:cBhvr>
                                    </p:animEffect>
                                  </p:childTnLst>
                                </p:cTn>
                              </p:par>
                              <p:par>
                                <p:cTn id="659" presetID="31" presetClass="entr" presetSubtype="0" fill="hold" grpId="0" nodeType="withEffect">
                                  <p:stCondLst>
                                    <p:cond delay="0"/>
                                  </p:stCondLst>
                                  <p:childTnLst>
                                    <p:set>
                                      <p:cBhvr>
                                        <p:cTn id="660" dur="1" fill="hold">
                                          <p:stCondLst>
                                            <p:cond delay="0"/>
                                          </p:stCondLst>
                                        </p:cTn>
                                        <p:tgtEl>
                                          <p:spTgt spid="44"/>
                                        </p:tgtEl>
                                        <p:attrNameLst>
                                          <p:attrName>style.visibility</p:attrName>
                                        </p:attrNameLst>
                                      </p:cBhvr>
                                      <p:to>
                                        <p:strVal val="visible"/>
                                      </p:to>
                                    </p:set>
                                    <p:anim calcmode="lin" valueType="num">
                                      <p:cBhvr>
                                        <p:cTn id="661" dur="1000" fill="hold"/>
                                        <p:tgtEl>
                                          <p:spTgt spid="44"/>
                                        </p:tgtEl>
                                        <p:attrNameLst>
                                          <p:attrName>ppt_w</p:attrName>
                                        </p:attrNameLst>
                                      </p:cBhvr>
                                      <p:tavLst>
                                        <p:tav tm="0">
                                          <p:val>
                                            <p:fltVal val="0"/>
                                          </p:val>
                                        </p:tav>
                                        <p:tav tm="100000">
                                          <p:val>
                                            <p:strVal val="#ppt_w"/>
                                          </p:val>
                                        </p:tav>
                                      </p:tavLst>
                                    </p:anim>
                                    <p:anim calcmode="lin" valueType="num">
                                      <p:cBhvr>
                                        <p:cTn id="662" dur="1000" fill="hold"/>
                                        <p:tgtEl>
                                          <p:spTgt spid="44"/>
                                        </p:tgtEl>
                                        <p:attrNameLst>
                                          <p:attrName>ppt_h</p:attrName>
                                        </p:attrNameLst>
                                      </p:cBhvr>
                                      <p:tavLst>
                                        <p:tav tm="0">
                                          <p:val>
                                            <p:fltVal val="0"/>
                                          </p:val>
                                        </p:tav>
                                        <p:tav tm="100000">
                                          <p:val>
                                            <p:strVal val="#ppt_h"/>
                                          </p:val>
                                        </p:tav>
                                      </p:tavLst>
                                    </p:anim>
                                    <p:anim calcmode="lin" valueType="num">
                                      <p:cBhvr>
                                        <p:cTn id="663" dur="1000" fill="hold"/>
                                        <p:tgtEl>
                                          <p:spTgt spid="44"/>
                                        </p:tgtEl>
                                        <p:attrNameLst>
                                          <p:attrName>style.rotation</p:attrName>
                                        </p:attrNameLst>
                                      </p:cBhvr>
                                      <p:tavLst>
                                        <p:tav tm="0">
                                          <p:val>
                                            <p:fltVal val="90"/>
                                          </p:val>
                                        </p:tav>
                                        <p:tav tm="100000">
                                          <p:val>
                                            <p:fltVal val="0"/>
                                          </p:val>
                                        </p:tav>
                                      </p:tavLst>
                                    </p:anim>
                                    <p:animEffect transition="in" filter="fade">
                                      <p:cBhvr>
                                        <p:cTn id="664" dur="1000"/>
                                        <p:tgtEl>
                                          <p:spTgt spid="44"/>
                                        </p:tgtEl>
                                      </p:cBhvr>
                                    </p:animEffect>
                                  </p:childTnLst>
                                </p:cTn>
                              </p:par>
                              <p:par>
                                <p:cTn id="665" presetID="31" presetClass="entr" presetSubtype="0" fill="hold" grpId="0" nodeType="withEffect">
                                  <p:stCondLst>
                                    <p:cond delay="0"/>
                                  </p:stCondLst>
                                  <p:childTnLst>
                                    <p:set>
                                      <p:cBhvr>
                                        <p:cTn id="666" dur="1" fill="hold">
                                          <p:stCondLst>
                                            <p:cond delay="0"/>
                                          </p:stCondLst>
                                        </p:cTn>
                                        <p:tgtEl>
                                          <p:spTgt spid="45"/>
                                        </p:tgtEl>
                                        <p:attrNameLst>
                                          <p:attrName>style.visibility</p:attrName>
                                        </p:attrNameLst>
                                      </p:cBhvr>
                                      <p:to>
                                        <p:strVal val="visible"/>
                                      </p:to>
                                    </p:set>
                                    <p:anim calcmode="lin" valueType="num">
                                      <p:cBhvr>
                                        <p:cTn id="667" dur="1000" fill="hold"/>
                                        <p:tgtEl>
                                          <p:spTgt spid="45"/>
                                        </p:tgtEl>
                                        <p:attrNameLst>
                                          <p:attrName>ppt_w</p:attrName>
                                        </p:attrNameLst>
                                      </p:cBhvr>
                                      <p:tavLst>
                                        <p:tav tm="0">
                                          <p:val>
                                            <p:fltVal val="0"/>
                                          </p:val>
                                        </p:tav>
                                        <p:tav tm="100000">
                                          <p:val>
                                            <p:strVal val="#ppt_w"/>
                                          </p:val>
                                        </p:tav>
                                      </p:tavLst>
                                    </p:anim>
                                    <p:anim calcmode="lin" valueType="num">
                                      <p:cBhvr>
                                        <p:cTn id="668" dur="1000" fill="hold"/>
                                        <p:tgtEl>
                                          <p:spTgt spid="45"/>
                                        </p:tgtEl>
                                        <p:attrNameLst>
                                          <p:attrName>ppt_h</p:attrName>
                                        </p:attrNameLst>
                                      </p:cBhvr>
                                      <p:tavLst>
                                        <p:tav tm="0">
                                          <p:val>
                                            <p:fltVal val="0"/>
                                          </p:val>
                                        </p:tav>
                                        <p:tav tm="100000">
                                          <p:val>
                                            <p:strVal val="#ppt_h"/>
                                          </p:val>
                                        </p:tav>
                                      </p:tavLst>
                                    </p:anim>
                                    <p:anim calcmode="lin" valueType="num">
                                      <p:cBhvr>
                                        <p:cTn id="669" dur="1000" fill="hold"/>
                                        <p:tgtEl>
                                          <p:spTgt spid="45"/>
                                        </p:tgtEl>
                                        <p:attrNameLst>
                                          <p:attrName>style.rotation</p:attrName>
                                        </p:attrNameLst>
                                      </p:cBhvr>
                                      <p:tavLst>
                                        <p:tav tm="0">
                                          <p:val>
                                            <p:fltVal val="90"/>
                                          </p:val>
                                        </p:tav>
                                        <p:tav tm="100000">
                                          <p:val>
                                            <p:fltVal val="0"/>
                                          </p:val>
                                        </p:tav>
                                      </p:tavLst>
                                    </p:anim>
                                    <p:animEffect transition="in" filter="fade">
                                      <p:cBhvr>
                                        <p:cTn id="670" dur="1000"/>
                                        <p:tgtEl>
                                          <p:spTgt spid="45"/>
                                        </p:tgtEl>
                                      </p:cBhvr>
                                    </p:animEffect>
                                  </p:childTnLst>
                                </p:cTn>
                              </p:par>
                              <p:par>
                                <p:cTn id="671" presetID="31" presetClass="entr" presetSubtype="0" fill="hold" grpId="0" nodeType="withEffect">
                                  <p:stCondLst>
                                    <p:cond delay="0"/>
                                  </p:stCondLst>
                                  <p:childTnLst>
                                    <p:set>
                                      <p:cBhvr>
                                        <p:cTn id="672" dur="1" fill="hold">
                                          <p:stCondLst>
                                            <p:cond delay="0"/>
                                          </p:stCondLst>
                                        </p:cTn>
                                        <p:tgtEl>
                                          <p:spTgt spid="46"/>
                                        </p:tgtEl>
                                        <p:attrNameLst>
                                          <p:attrName>style.visibility</p:attrName>
                                        </p:attrNameLst>
                                      </p:cBhvr>
                                      <p:to>
                                        <p:strVal val="visible"/>
                                      </p:to>
                                    </p:set>
                                    <p:anim calcmode="lin" valueType="num">
                                      <p:cBhvr>
                                        <p:cTn id="673" dur="1000" fill="hold"/>
                                        <p:tgtEl>
                                          <p:spTgt spid="46"/>
                                        </p:tgtEl>
                                        <p:attrNameLst>
                                          <p:attrName>ppt_w</p:attrName>
                                        </p:attrNameLst>
                                      </p:cBhvr>
                                      <p:tavLst>
                                        <p:tav tm="0">
                                          <p:val>
                                            <p:fltVal val="0"/>
                                          </p:val>
                                        </p:tav>
                                        <p:tav tm="100000">
                                          <p:val>
                                            <p:strVal val="#ppt_w"/>
                                          </p:val>
                                        </p:tav>
                                      </p:tavLst>
                                    </p:anim>
                                    <p:anim calcmode="lin" valueType="num">
                                      <p:cBhvr>
                                        <p:cTn id="674" dur="1000" fill="hold"/>
                                        <p:tgtEl>
                                          <p:spTgt spid="46"/>
                                        </p:tgtEl>
                                        <p:attrNameLst>
                                          <p:attrName>ppt_h</p:attrName>
                                        </p:attrNameLst>
                                      </p:cBhvr>
                                      <p:tavLst>
                                        <p:tav tm="0">
                                          <p:val>
                                            <p:fltVal val="0"/>
                                          </p:val>
                                        </p:tav>
                                        <p:tav tm="100000">
                                          <p:val>
                                            <p:strVal val="#ppt_h"/>
                                          </p:val>
                                        </p:tav>
                                      </p:tavLst>
                                    </p:anim>
                                    <p:anim calcmode="lin" valueType="num">
                                      <p:cBhvr>
                                        <p:cTn id="675" dur="1000" fill="hold"/>
                                        <p:tgtEl>
                                          <p:spTgt spid="46"/>
                                        </p:tgtEl>
                                        <p:attrNameLst>
                                          <p:attrName>style.rotation</p:attrName>
                                        </p:attrNameLst>
                                      </p:cBhvr>
                                      <p:tavLst>
                                        <p:tav tm="0">
                                          <p:val>
                                            <p:fltVal val="90"/>
                                          </p:val>
                                        </p:tav>
                                        <p:tav tm="100000">
                                          <p:val>
                                            <p:fltVal val="0"/>
                                          </p:val>
                                        </p:tav>
                                      </p:tavLst>
                                    </p:anim>
                                    <p:animEffect transition="in" filter="fade">
                                      <p:cBhvr>
                                        <p:cTn id="676" dur="1000"/>
                                        <p:tgtEl>
                                          <p:spTgt spid="46"/>
                                        </p:tgtEl>
                                      </p:cBhvr>
                                    </p:animEffect>
                                  </p:childTnLst>
                                </p:cTn>
                              </p:par>
                              <p:par>
                                <p:cTn id="677" presetID="31" presetClass="entr" presetSubtype="0" fill="hold" grpId="0" nodeType="withEffect">
                                  <p:stCondLst>
                                    <p:cond delay="0"/>
                                  </p:stCondLst>
                                  <p:childTnLst>
                                    <p:set>
                                      <p:cBhvr>
                                        <p:cTn id="678" dur="1" fill="hold">
                                          <p:stCondLst>
                                            <p:cond delay="0"/>
                                          </p:stCondLst>
                                        </p:cTn>
                                        <p:tgtEl>
                                          <p:spTgt spid="47"/>
                                        </p:tgtEl>
                                        <p:attrNameLst>
                                          <p:attrName>style.visibility</p:attrName>
                                        </p:attrNameLst>
                                      </p:cBhvr>
                                      <p:to>
                                        <p:strVal val="visible"/>
                                      </p:to>
                                    </p:set>
                                    <p:anim calcmode="lin" valueType="num">
                                      <p:cBhvr>
                                        <p:cTn id="679" dur="1000" fill="hold"/>
                                        <p:tgtEl>
                                          <p:spTgt spid="47"/>
                                        </p:tgtEl>
                                        <p:attrNameLst>
                                          <p:attrName>ppt_w</p:attrName>
                                        </p:attrNameLst>
                                      </p:cBhvr>
                                      <p:tavLst>
                                        <p:tav tm="0">
                                          <p:val>
                                            <p:fltVal val="0"/>
                                          </p:val>
                                        </p:tav>
                                        <p:tav tm="100000">
                                          <p:val>
                                            <p:strVal val="#ppt_w"/>
                                          </p:val>
                                        </p:tav>
                                      </p:tavLst>
                                    </p:anim>
                                    <p:anim calcmode="lin" valueType="num">
                                      <p:cBhvr>
                                        <p:cTn id="680" dur="1000" fill="hold"/>
                                        <p:tgtEl>
                                          <p:spTgt spid="47"/>
                                        </p:tgtEl>
                                        <p:attrNameLst>
                                          <p:attrName>ppt_h</p:attrName>
                                        </p:attrNameLst>
                                      </p:cBhvr>
                                      <p:tavLst>
                                        <p:tav tm="0">
                                          <p:val>
                                            <p:fltVal val="0"/>
                                          </p:val>
                                        </p:tav>
                                        <p:tav tm="100000">
                                          <p:val>
                                            <p:strVal val="#ppt_h"/>
                                          </p:val>
                                        </p:tav>
                                      </p:tavLst>
                                    </p:anim>
                                    <p:anim calcmode="lin" valueType="num">
                                      <p:cBhvr>
                                        <p:cTn id="681" dur="1000" fill="hold"/>
                                        <p:tgtEl>
                                          <p:spTgt spid="47"/>
                                        </p:tgtEl>
                                        <p:attrNameLst>
                                          <p:attrName>style.rotation</p:attrName>
                                        </p:attrNameLst>
                                      </p:cBhvr>
                                      <p:tavLst>
                                        <p:tav tm="0">
                                          <p:val>
                                            <p:fltVal val="90"/>
                                          </p:val>
                                        </p:tav>
                                        <p:tav tm="100000">
                                          <p:val>
                                            <p:fltVal val="0"/>
                                          </p:val>
                                        </p:tav>
                                      </p:tavLst>
                                    </p:anim>
                                    <p:animEffect transition="in" filter="fade">
                                      <p:cBhvr>
                                        <p:cTn id="682" dur="1000"/>
                                        <p:tgtEl>
                                          <p:spTgt spid="47"/>
                                        </p:tgtEl>
                                      </p:cBhvr>
                                    </p:animEffect>
                                  </p:childTnLst>
                                </p:cTn>
                              </p:par>
                              <p:par>
                                <p:cTn id="683" presetID="31" presetClass="entr" presetSubtype="0" fill="hold" nodeType="withEffect">
                                  <p:stCondLst>
                                    <p:cond delay="0"/>
                                  </p:stCondLst>
                                  <p:childTnLst>
                                    <p:set>
                                      <p:cBhvr>
                                        <p:cTn id="684" dur="1" fill="hold">
                                          <p:stCondLst>
                                            <p:cond delay="0"/>
                                          </p:stCondLst>
                                        </p:cTn>
                                        <p:tgtEl>
                                          <p:spTgt spid="48"/>
                                        </p:tgtEl>
                                        <p:attrNameLst>
                                          <p:attrName>style.visibility</p:attrName>
                                        </p:attrNameLst>
                                      </p:cBhvr>
                                      <p:to>
                                        <p:strVal val="visible"/>
                                      </p:to>
                                    </p:set>
                                    <p:anim calcmode="lin" valueType="num">
                                      <p:cBhvr>
                                        <p:cTn id="685" dur="1000" fill="hold"/>
                                        <p:tgtEl>
                                          <p:spTgt spid="48"/>
                                        </p:tgtEl>
                                        <p:attrNameLst>
                                          <p:attrName>ppt_w</p:attrName>
                                        </p:attrNameLst>
                                      </p:cBhvr>
                                      <p:tavLst>
                                        <p:tav tm="0">
                                          <p:val>
                                            <p:fltVal val="0"/>
                                          </p:val>
                                        </p:tav>
                                        <p:tav tm="100000">
                                          <p:val>
                                            <p:strVal val="#ppt_w"/>
                                          </p:val>
                                        </p:tav>
                                      </p:tavLst>
                                    </p:anim>
                                    <p:anim calcmode="lin" valueType="num">
                                      <p:cBhvr>
                                        <p:cTn id="686" dur="1000" fill="hold"/>
                                        <p:tgtEl>
                                          <p:spTgt spid="48"/>
                                        </p:tgtEl>
                                        <p:attrNameLst>
                                          <p:attrName>ppt_h</p:attrName>
                                        </p:attrNameLst>
                                      </p:cBhvr>
                                      <p:tavLst>
                                        <p:tav tm="0">
                                          <p:val>
                                            <p:fltVal val="0"/>
                                          </p:val>
                                        </p:tav>
                                        <p:tav tm="100000">
                                          <p:val>
                                            <p:strVal val="#ppt_h"/>
                                          </p:val>
                                        </p:tav>
                                      </p:tavLst>
                                    </p:anim>
                                    <p:anim calcmode="lin" valueType="num">
                                      <p:cBhvr>
                                        <p:cTn id="687" dur="1000" fill="hold"/>
                                        <p:tgtEl>
                                          <p:spTgt spid="48"/>
                                        </p:tgtEl>
                                        <p:attrNameLst>
                                          <p:attrName>style.rotation</p:attrName>
                                        </p:attrNameLst>
                                      </p:cBhvr>
                                      <p:tavLst>
                                        <p:tav tm="0">
                                          <p:val>
                                            <p:fltVal val="90"/>
                                          </p:val>
                                        </p:tav>
                                        <p:tav tm="100000">
                                          <p:val>
                                            <p:fltVal val="0"/>
                                          </p:val>
                                        </p:tav>
                                      </p:tavLst>
                                    </p:anim>
                                    <p:animEffect transition="in" filter="fade">
                                      <p:cBhvr>
                                        <p:cTn id="688" dur="1000"/>
                                        <p:tgtEl>
                                          <p:spTgt spid="48"/>
                                        </p:tgtEl>
                                      </p:cBhvr>
                                    </p:animEffect>
                                  </p:childTnLst>
                                </p:cTn>
                              </p:par>
                              <p:par>
                                <p:cTn id="689" presetID="31" presetClass="entr" presetSubtype="0" fill="hold" nodeType="withEffect">
                                  <p:stCondLst>
                                    <p:cond delay="0"/>
                                  </p:stCondLst>
                                  <p:childTnLst>
                                    <p:set>
                                      <p:cBhvr>
                                        <p:cTn id="690" dur="1" fill="hold">
                                          <p:stCondLst>
                                            <p:cond delay="0"/>
                                          </p:stCondLst>
                                        </p:cTn>
                                        <p:tgtEl>
                                          <p:spTgt spid="49"/>
                                        </p:tgtEl>
                                        <p:attrNameLst>
                                          <p:attrName>style.visibility</p:attrName>
                                        </p:attrNameLst>
                                      </p:cBhvr>
                                      <p:to>
                                        <p:strVal val="visible"/>
                                      </p:to>
                                    </p:set>
                                    <p:anim calcmode="lin" valueType="num">
                                      <p:cBhvr>
                                        <p:cTn id="691" dur="1000" fill="hold"/>
                                        <p:tgtEl>
                                          <p:spTgt spid="49"/>
                                        </p:tgtEl>
                                        <p:attrNameLst>
                                          <p:attrName>ppt_w</p:attrName>
                                        </p:attrNameLst>
                                      </p:cBhvr>
                                      <p:tavLst>
                                        <p:tav tm="0">
                                          <p:val>
                                            <p:fltVal val="0"/>
                                          </p:val>
                                        </p:tav>
                                        <p:tav tm="100000">
                                          <p:val>
                                            <p:strVal val="#ppt_w"/>
                                          </p:val>
                                        </p:tav>
                                      </p:tavLst>
                                    </p:anim>
                                    <p:anim calcmode="lin" valueType="num">
                                      <p:cBhvr>
                                        <p:cTn id="692" dur="1000" fill="hold"/>
                                        <p:tgtEl>
                                          <p:spTgt spid="49"/>
                                        </p:tgtEl>
                                        <p:attrNameLst>
                                          <p:attrName>ppt_h</p:attrName>
                                        </p:attrNameLst>
                                      </p:cBhvr>
                                      <p:tavLst>
                                        <p:tav tm="0">
                                          <p:val>
                                            <p:fltVal val="0"/>
                                          </p:val>
                                        </p:tav>
                                        <p:tav tm="100000">
                                          <p:val>
                                            <p:strVal val="#ppt_h"/>
                                          </p:val>
                                        </p:tav>
                                      </p:tavLst>
                                    </p:anim>
                                    <p:anim calcmode="lin" valueType="num">
                                      <p:cBhvr>
                                        <p:cTn id="693" dur="1000" fill="hold"/>
                                        <p:tgtEl>
                                          <p:spTgt spid="49"/>
                                        </p:tgtEl>
                                        <p:attrNameLst>
                                          <p:attrName>style.rotation</p:attrName>
                                        </p:attrNameLst>
                                      </p:cBhvr>
                                      <p:tavLst>
                                        <p:tav tm="0">
                                          <p:val>
                                            <p:fltVal val="90"/>
                                          </p:val>
                                        </p:tav>
                                        <p:tav tm="100000">
                                          <p:val>
                                            <p:fltVal val="0"/>
                                          </p:val>
                                        </p:tav>
                                      </p:tavLst>
                                    </p:anim>
                                    <p:animEffect transition="in" filter="fade">
                                      <p:cBhvr>
                                        <p:cTn id="694" dur="1000"/>
                                        <p:tgtEl>
                                          <p:spTgt spid="49"/>
                                        </p:tgtEl>
                                      </p:cBhvr>
                                    </p:animEffect>
                                  </p:childTnLst>
                                </p:cTn>
                              </p:par>
                              <p:par>
                                <p:cTn id="695" presetID="31" presetClass="entr" presetSubtype="0" fill="hold" grpId="0" nodeType="withEffect">
                                  <p:stCondLst>
                                    <p:cond delay="0"/>
                                  </p:stCondLst>
                                  <p:childTnLst>
                                    <p:set>
                                      <p:cBhvr>
                                        <p:cTn id="696" dur="1" fill="hold">
                                          <p:stCondLst>
                                            <p:cond delay="0"/>
                                          </p:stCondLst>
                                        </p:cTn>
                                        <p:tgtEl>
                                          <p:spTgt spid="50"/>
                                        </p:tgtEl>
                                        <p:attrNameLst>
                                          <p:attrName>style.visibility</p:attrName>
                                        </p:attrNameLst>
                                      </p:cBhvr>
                                      <p:to>
                                        <p:strVal val="visible"/>
                                      </p:to>
                                    </p:set>
                                    <p:anim calcmode="lin" valueType="num">
                                      <p:cBhvr>
                                        <p:cTn id="697" dur="1000" fill="hold"/>
                                        <p:tgtEl>
                                          <p:spTgt spid="50"/>
                                        </p:tgtEl>
                                        <p:attrNameLst>
                                          <p:attrName>ppt_w</p:attrName>
                                        </p:attrNameLst>
                                      </p:cBhvr>
                                      <p:tavLst>
                                        <p:tav tm="0">
                                          <p:val>
                                            <p:fltVal val="0"/>
                                          </p:val>
                                        </p:tav>
                                        <p:tav tm="100000">
                                          <p:val>
                                            <p:strVal val="#ppt_w"/>
                                          </p:val>
                                        </p:tav>
                                      </p:tavLst>
                                    </p:anim>
                                    <p:anim calcmode="lin" valueType="num">
                                      <p:cBhvr>
                                        <p:cTn id="698" dur="1000" fill="hold"/>
                                        <p:tgtEl>
                                          <p:spTgt spid="50"/>
                                        </p:tgtEl>
                                        <p:attrNameLst>
                                          <p:attrName>ppt_h</p:attrName>
                                        </p:attrNameLst>
                                      </p:cBhvr>
                                      <p:tavLst>
                                        <p:tav tm="0">
                                          <p:val>
                                            <p:fltVal val="0"/>
                                          </p:val>
                                        </p:tav>
                                        <p:tav tm="100000">
                                          <p:val>
                                            <p:strVal val="#ppt_h"/>
                                          </p:val>
                                        </p:tav>
                                      </p:tavLst>
                                    </p:anim>
                                    <p:anim calcmode="lin" valueType="num">
                                      <p:cBhvr>
                                        <p:cTn id="699" dur="1000" fill="hold"/>
                                        <p:tgtEl>
                                          <p:spTgt spid="50"/>
                                        </p:tgtEl>
                                        <p:attrNameLst>
                                          <p:attrName>style.rotation</p:attrName>
                                        </p:attrNameLst>
                                      </p:cBhvr>
                                      <p:tavLst>
                                        <p:tav tm="0">
                                          <p:val>
                                            <p:fltVal val="90"/>
                                          </p:val>
                                        </p:tav>
                                        <p:tav tm="100000">
                                          <p:val>
                                            <p:fltVal val="0"/>
                                          </p:val>
                                        </p:tav>
                                      </p:tavLst>
                                    </p:anim>
                                    <p:animEffect transition="in" filter="fade">
                                      <p:cBhvr>
                                        <p:cTn id="700" dur="1000"/>
                                        <p:tgtEl>
                                          <p:spTgt spid="50"/>
                                        </p:tgtEl>
                                      </p:cBhvr>
                                    </p:animEffect>
                                  </p:childTnLst>
                                </p:cTn>
                              </p:par>
                              <p:par>
                                <p:cTn id="701" presetID="31" presetClass="entr" presetSubtype="0" fill="hold" grpId="0" nodeType="withEffect">
                                  <p:stCondLst>
                                    <p:cond delay="0"/>
                                  </p:stCondLst>
                                  <p:childTnLst>
                                    <p:set>
                                      <p:cBhvr>
                                        <p:cTn id="702" dur="1" fill="hold">
                                          <p:stCondLst>
                                            <p:cond delay="0"/>
                                          </p:stCondLst>
                                        </p:cTn>
                                        <p:tgtEl>
                                          <p:spTgt spid="51"/>
                                        </p:tgtEl>
                                        <p:attrNameLst>
                                          <p:attrName>style.visibility</p:attrName>
                                        </p:attrNameLst>
                                      </p:cBhvr>
                                      <p:to>
                                        <p:strVal val="visible"/>
                                      </p:to>
                                    </p:set>
                                    <p:anim calcmode="lin" valueType="num">
                                      <p:cBhvr>
                                        <p:cTn id="703" dur="1000" fill="hold"/>
                                        <p:tgtEl>
                                          <p:spTgt spid="51"/>
                                        </p:tgtEl>
                                        <p:attrNameLst>
                                          <p:attrName>ppt_w</p:attrName>
                                        </p:attrNameLst>
                                      </p:cBhvr>
                                      <p:tavLst>
                                        <p:tav tm="0">
                                          <p:val>
                                            <p:fltVal val="0"/>
                                          </p:val>
                                        </p:tav>
                                        <p:tav tm="100000">
                                          <p:val>
                                            <p:strVal val="#ppt_w"/>
                                          </p:val>
                                        </p:tav>
                                      </p:tavLst>
                                    </p:anim>
                                    <p:anim calcmode="lin" valueType="num">
                                      <p:cBhvr>
                                        <p:cTn id="704" dur="1000" fill="hold"/>
                                        <p:tgtEl>
                                          <p:spTgt spid="51"/>
                                        </p:tgtEl>
                                        <p:attrNameLst>
                                          <p:attrName>ppt_h</p:attrName>
                                        </p:attrNameLst>
                                      </p:cBhvr>
                                      <p:tavLst>
                                        <p:tav tm="0">
                                          <p:val>
                                            <p:fltVal val="0"/>
                                          </p:val>
                                        </p:tav>
                                        <p:tav tm="100000">
                                          <p:val>
                                            <p:strVal val="#ppt_h"/>
                                          </p:val>
                                        </p:tav>
                                      </p:tavLst>
                                    </p:anim>
                                    <p:anim calcmode="lin" valueType="num">
                                      <p:cBhvr>
                                        <p:cTn id="705" dur="1000" fill="hold"/>
                                        <p:tgtEl>
                                          <p:spTgt spid="51"/>
                                        </p:tgtEl>
                                        <p:attrNameLst>
                                          <p:attrName>style.rotation</p:attrName>
                                        </p:attrNameLst>
                                      </p:cBhvr>
                                      <p:tavLst>
                                        <p:tav tm="0">
                                          <p:val>
                                            <p:fltVal val="90"/>
                                          </p:val>
                                        </p:tav>
                                        <p:tav tm="100000">
                                          <p:val>
                                            <p:fltVal val="0"/>
                                          </p:val>
                                        </p:tav>
                                      </p:tavLst>
                                    </p:anim>
                                    <p:animEffect transition="in" filter="fade">
                                      <p:cBhvr>
                                        <p:cTn id="706" dur="1000"/>
                                        <p:tgtEl>
                                          <p:spTgt spid="51"/>
                                        </p:tgtEl>
                                      </p:cBhvr>
                                    </p:animEffect>
                                  </p:childTnLst>
                                </p:cTn>
                              </p:par>
                              <p:par>
                                <p:cTn id="707" presetID="31" presetClass="entr" presetSubtype="0" fill="hold" grpId="0" nodeType="withEffect">
                                  <p:stCondLst>
                                    <p:cond delay="0"/>
                                  </p:stCondLst>
                                  <p:childTnLst>
                                    <p:set>
                                      <p:cBhvr>
                                        <p:cTn id="708" dur="1" fill="hold">
                                          <p:stCondLst>
                                            <p:cond delay="0"/>
                                          </p:stCondLst>
                                        </p:cTn>
                                        <p:tgtEl>
                                          <p:spTgt spid="52"/>
                                        </p:tgtEl>
                                        <p:attrNameLst>
                                          <p:attrName>style.visibility</p:attrName>
                                        </p:attrNameLst>
                                      </p:cBhvr>
                                      <p:to>
                                        <p:strVal val="visible"/>
                                      </p:to>
                                    </p:set>
                                    <p:anim calcmode="lin" valueType="num">
                                      <p:cBhvr>
                                        <p:cTn id="709" dur="1000" fill="hold"/>
                                        <p:tgtEl>
                                          <p:spTgt spid="52"/>
                                        </p:tgtEl>
                                        <p:attrNameLst>
                                          <p:attrName>ppt_w</p:attrName>
                                        </p:attrNameLst>
                                      </p:cBhvr>
                                      <p:tavLst>
                                        <p:tav tm="0">
                                          <p:val>
                                            <p:fltVal val="0"/>
                                          </p:val>
                                        </p:tav>
                                        <p:tav tm="100000">
                                          <p:val>
                                            <p:strVal val="#ppt_w"/>
                                          </p:val>
                                        </p:tav>
                                      </p:tavLst>
                                    </p:anim>
                                    <p:anim calcmode="lin" valueType="num">
                                      <p:cBhvr>
                                        <p:cTn id="710" dur="1000" fill="hold"/>
                                        <p:tgtEl>
                                          <p:spTgt spid="52"/>
                                        </p:tgtEl>
                                        <p:attrNameLst>
                                          <p:attrName>ppt_h</p:attrName>
                                        </p:attrNameLst>
                                      </p:cBhvr>
                                      <p:tavLst>
                                        <p:tav tm="0">
                                          <p:val>
                                            <p:fltVal val="0"/>
                                          </p:val>
                                        </p:tav>
                                        <p:tav tm="100000">
                                          <p:val>
                                            <p:strVal val="#ppt_h"/>
                                          </p:val>
                                        </p:tav>
                                      </p:tavLst>
                                    </p:anim>
                                    <p:anim calcmode="lin" valueType="num">
                                      <p:cBhvr>
                                        <p:cTn id="711" dur="1000" fill="hold"/>
                                        <p:tgtEl>
                                          <p:spTgt spid="52"/>
                                        </p:tgtEl>
                                        <p:attrNameLst>
                                          <p:attrName>style.rotation</p:attrName>
                                        </p:attrNameLst>
                                      </p:cBhvr>
                                      <p:tavLst>
                                        <p:tav tm="0">
                                          <p:val>
                                            <p:fltVal val="90"/>
                                          </p:val>
                                        </p:tav>
                                        <p:tav tm="100000">
                                          <p:val>
                                            <p:fltVal val="0"/>
                                          </p:val>
                                        </p:tav>
                                      </p:tavLst>
                                    </p:anim>
                                    <p:animEffect transition="in" filter="fade">
                                      <p:cBhvr>
                                        <p:cTn id="712" dur="1000"/>
                                        <p:tgtEl>
                                          <p:spTgt spid="52"/>
                                        </p:tgtEl>
                                      </p:cBhvr>
                                    </p:animEffect>
                                  </p:childTnLst>
                                </p:cTn>
                              </p:par>
                              <p:par>
                                <p:cTn id="713" presetID="31" presetClass="entr" presetSubtype="0" fill="hold" grpId="0" nodeType="withEffect">
                                  <p:stCondLst>
                                    <p:cond delay="0"/>
                                  </p:stCondLst>
                                  <p:childTnLst>
                                    <p:set>
                                      <p:cBhvr>
                                        <p:cTn id="714" dur="1" fill="hold">
                                          <p:stCondLst>
                                            <p:cond delay="0"/>
                                          </p:stCondLst>
                                        </p:cTn>
                                        <p:tgtEl>
                                          <p:spTgt spid="53"/>
                                        </p:tgtEl>
                                        <p:attrNameLst>
                                          <p:attrName>style.visibility</p:attrName>
                                        </p:attrNameLst>
                                      </p:cBhvr>
                                      <p:to>
                                        <p:strVal val="visible"/>
                                      </p:to>
                                    </p:set>
                                    <p:anim calcmode="lin" valueType="num">
                                      <p:cBhvr>
                                        <p:cTn id="715" dur="1000" fill="hold"/>
                                        <p:tgtEl>
                                          <p:spTgt spid="53"/>
                                        </p:tgtEl>
                                        <p:attrNameLst>
                                          <p:attrName>ppt_w</p:attrName>
                                        </p:attrNameLst>
                                      </p:cBhvr>
                                      <p:tavLst>
                                        <p:tav tm="0">
                                          <p:val>
                                            <p:fltVal val="0"/>
                                          </p:val>
                                        </p:tav>
                                        <p:tav tm="100000">
                                          <p:val>
                                            <p:strVal val="#ppt_w"/>
                                          </p:val>
                                        </p:tav>
                                      </p:tavLst>
                                    </p:anim>
                                    <p:anim calcmode="lin" valueType="num">
                                      <p:cBhvr>
                                        <p:cTn id="716" dur="1000" fill="hold"/>
                                        <p:tgtEl>
                                          <p:spTgt spid="53"/>
                                        </p:tgtEl>
                                        <p:attrNameLst>
                                          <p:attrName>ppt_h</p:attrName>
                                        </p:attrNameLst>
                                      </p:cBhvr>
                                      <p:tavLst>
                                        <p:tav tm="0">
                                          <p:val>
                                            <p:fltVal val="0"/>
                                          </p:val>
                                        </p:tav>
                                        <p:tav tm="100000">
                                          <p:val>
                                            <p:strVal val="#ppt_h"/>
                                          </p:val>
                                        </p:tav>
                                      </p:tavLst>
                                    </p:anim>
                                    <p:anim calcmode="lin" valueType="num">
                                      <p:cBhvr>
                                        <p:cTn id="717" dur="1000" fill="hold"/>
                                        <p:tgtEl>
                                          <p:spTgt spid="53"/>
                                        </p:tgtEl>
                                        <p:attrNameLst>
                                          <p:attrName>style.rotation</p:attrName>
                                        </p:attrNameLst>
                                      </p:cBhvr>
                                      <p:tavLst>
                                        <p:tav tm="0">
                                          <p:val>
                                            <p:fltVal val="90"/>
                                          </p:val>
                                        </p:tav>
                                        <p:tav tm="100000">
                                          <p:val>
                                            <p:fltVal val="0"/>
                                          </p:val>
                                        </p:tav>
                                      </p:tavLst>
                                    </p:anim>
                                    <p:animEffect transition="in" filter="fade">
                                      <p:cBhvr>
                                        <p:cTn id="718" dur="1000"/>
                                        <p:tgtEl>
                                          <p:spTgt spid="53"/>
                                        </p:tgtEl>
                                      </p:cBhvr>
                                    </p:animEffect>
                                  </p:childTnLst>
                                </p:cTn>
                              </p:par>
                              <p:par>
                                <p:cTn id="719" presetID="31" presetClass="entr" presetSubtype="0" fill="hold" grpId="0" nodeType="withEffect">
                                  <p:stCondLst>
                                    <p:cond delay="0"/>
                                  </p:stCondLst>
                                  <p:childTnLst>
                                    <p:set>
                                      <p:cBhvr>
                                        <p:cTn id="720" dur="1" fill="hold">
                                          <p:stCondLst>
                                            <p:cond delay="0"/>
                                          </p:stCondLst>
                                        </p:cTn>
                                        <p:tgtEl>
                                          <p:spTgt spid="54"/>
                                        </p:tgtEl>
                                        <p:attrNameLst>
                                          <p:attrName>style.visibility</p:attrName>
                                        </p:attrNameLst>
                                      </p:cBhvr>
                                      <p:to>
                                        <p:strVal val="visible"/>
                                      </p:to>
                                    </p:set>
                                    <p:anim calcmode="lin" valueType="num">
                                      <p:cBhvr>
                                        <p:cTn id="721" dur="1000" fill="hold"/>
                                        <p:tgtEl>
                                          <p:spTgt spid="54"/>
                                        </p:tgtEl>
                                        <p:attrNameLst>
                                          <p:attrName>ppt_w</p:attrName>
                                        </p:attrNameLst>
                                      </p:cBhvr>
                                      <p:tavLst>
                                        <p:tav tm="0">
                                          <p:val>
                                            <p:fltVal val="0"/>
                                          </p:val>
                                        </p:tav>
                                        <p:tav tm="100000">
                                          <p:val>
                                            <p:strVal val="#ppt_w"/>
                                          </p:val>
                                        </p:tav>
                                      </p:tavLst>
                                    </p:anim>
                                    <p:anim calcmode="lin" valueType="num">
                                      <p:cBhvr>
                                        <p:cTn id="722" dur="1000" fill="hold"/>
                                        <p:tgtEl>
                                          <p:spTgt spid="54"/>
                                        </p:tgtEl>
                                        <p:attrNameLst>
                                          <p:attrName>ppt_h</p:attrName>
                                        </p:attrNameLst>
                                      </p:cBhvr>
                                      <p:tavLst>
                                        <p:tav tm="0">
                                          <p:val>
                                            <p:fltVal val="0"/>
                                          </p:val>
                                        </p:tav>
                                        <p:tav tm="100000">
                                          <p:val>
                                            <p:strVal val="#ppt_h"/>
                                          </p:val>
                                        </p:tav>
                                      </p:tavLst>
                                    </p:anim>
                                    <p:anim calcmode="lin" valueType="num">
                                      <p:cBhvr>
                                        <p:cTn id="723" dur="1000" fill="hold"/>
                                        <p:tgtEl>
                                          <p:spTgt spid="54"/>
                                        </p:tgtEl>
                                        <p:attrNameLst>
                                          <p:attrName>style.rotation</p:attrName>
                                        </p:attrNameLst>
                                      </p:cBhvr>
                                      <p:tavLst>
                                        <p:tav tm="0">
                                          <p:val>
                                            <p:fltVal val="90"/>
                                          </p:val>
                                        </p:tav>
                                        <p:tav tm="100000">
                                          <p:val>
                                            <p:fltVal val="0"/>
                                          </p:val>
                                        </p:tav>
                                      </p:tavLst>
                                    </p:anim>
                                    <p:animEffect transition="in" filter="fade">
                                      <p:cBhvr>
                                        <p:cTn id="724" dur="1000"/>
                                        <p:tgtEl>
                                          <p:spTgt spid="54"/>
                                        </p:tgtEl>
                                      </p:cBhvr>
                                    </p:animEffect>
                                  </p:childTnLst>
                                </p:cTn>
                              </p:par>
                              <p:par>
                                <p:cTn id="725" presetID="31" presetClass="entr" presetSubtype="0" fill="hold" grpId="0" nodeType="withEffect">
                                  <p:stCondLst>
                                    <p:cond delay="0"/>
                                  </p:stCondLst>
                                  <p:childTnLst>
                                    <p:set>
                                      <p:cBhvr>
                                        <p:cTn id="726" dur="1" fill="hold">
                                          <p:stCondLst>
                                            <p:cond delay="0"/>
                                          </p:stCondLst>
                                        </p:cTn>
                                        <p:tgtEl>
                                          <p:spTgt spid="55"/>
                                        </p:tgtEl>
                                        <p:attrNameLst>
                                          <p:attrName>style.visibility</p:attrName>
                                        </p:attrNameLst>
                                      </p:cBhvr>
                                      <p:to>
                                        <p:strVal val="visible"/>
                                      </p:to>
                                    </p:set>
                                    <p:anim calcmode="lin" valueType="num">
                                      <p:cBhvr>
                                        <p:cTn id="727" dur="1000" fill="hold"/>
                                        <p:tgtEl>
                                          <p:spTgt spid="55"/>
                                        </p:tgtEl>
                                        <p:attrNameLst>
                                          <p:attrName>ppt_w</p:attrName>
                                        </p:attrNameLst>
                                      </p:cBhvr>
                                      <p:tavLst>
                                        <p:tav tm="0">
                                          <p:val>
                                            <p:fltVal val="0"/>
                                          </p:val>
                                        </p:tav>
                                        <p:tav tm="100000">
                                          <p:val>
                                            <p:strVal val="#ppt_w"/>
                                          </p:val>
                                        </p:tav>
                                      </p:tavLst>
                                    </p:anim>
                                    <p:anim calcmode="lin" valueType="num">
                                      <p:cBhvr>
                                        <p:cTn id="728" dur="1000" fill="hold"/>
                                        <p:tgtEl>
                                          <p:spTgt spid="55"/>
                                        </p:tgtEl>
                                        <p:attrNameLst>
                                          <p:attrName>ppt_h</p:attrName>
                                        </p:attrNameLst>
                                      </p:cBhvr>
                                      <p:tavLst>
                                        <p:tav tm="0">
                                          <p:val>
                                            <p:fltVal val="0"/>
                                          </p:val>
                                        </p:tav>
                                        <p:tav tm="100000">
                                          <p:val>
                                            <p:strVal val="#ppt_h"/>
                                          </p:val>
                                        </p:tav>
                                      </p:tavLst>
                                    </p:anim>
                                    <p:anim calcmode="lin" valueType="num">
                                      <p:cBhvr>
                                        <p:cTn id="729" dur="1000" fill="hold"/>
                                        <p:tgtEl>
                                          <p:spTgt spid="55"/>
                                        </p:tgtEl>
                                        <p:attrNameLst>
                                          <p:attrName>style.rotation</p:attrName>
                                        </p:attrNameLst>
                                      </p:cBhvr>
                                      <p:tavLst>
                                        <p:tav tm="0">
                                          <p:val>
                                            <p:fltVal val="90"/>
                                          </p:val>
                                        </p:tav>
                                        <p:tav tm="100000">
                                          <p:val>
                                            <p:fltVal val="0"/>
                                          </p:val>
                                        </p:tav>
                                      </p:tavLst>
                                    </p:anim>
                                    <p:animEffect transition="in" filter="fade">
                                      <p:cBhvr>
                                        <p:cTn id="730" dur="1000"/>
                                        <p:tgtEl>
                                          <p:spTgt spid="55"/>
                                        </p:tgtEl>
                                      </p:cBhvr>
                                    </p:animEffect>
                                  </p:childTnLst>
                                </p:cTn>
                              </p:par>
                              <p:par>
                                <p:cTn id="731" presetID="31" presetClass="entr" presetSubtype="0" fill="hold" grpId="0" nodeType="withEffect">
                                  <p:stCondLst>
                                    <p:cond delay="0"/>
                                  </p:stCondLst>
                                  <p:childTnLst>
                                    <p:set>
                                      <p:cBhvr>
                                        <p:cTn id="732" dur="1" fill="hold">
                                          <p:stCondLst>
                                            <p:cond delay="0"/>
                                          </p:stCondLst>
                                        </p:cTn>
                                        <p:tgtEl>
                                          <p:spTgt spid="56"/>
                                        </p:tgtEl>
                                        <p:attrNameLst>
                                          <p:attrName>style.visibility</p:attrName>
                                        </p:attrNameLst>
                                      </p:cBhvr>
                                      <p:to>
                                        <p:strVal val="visible"/>
                                      </p:to>
                                    </p:set>
                                    <p:anim calcmode="lin" valueType="num">
                                      <p:cBhvr>
                                        <p:cTn id="733" dur="1000" fill="hold"/>
                                        <p:tgtEl>
                                          <p:spTgt spid="56"/>
                                        </p:tgtEl>
                                        <p:attrNameLst>
                                          <p:attrName>ppt_w</p:attrName>
                                        </p:attrNameLst>
                                      </p:cBhvr>
                                      <p:tavLst>
                                        <p:tav tm="0">
                                          <p:val>
                                            <p:fltVal val="0"/>
                                          </p:val>
                                        </p:tav>
                                        <p:tav tm="100000">
                                          <p:val>
                                            <p:strVal val="#ppt_w"/>
                                          </p:val>
                                        </p:tav>
                                      </p:tavLst>
                                    </p:anim>
                                    <p:anim calcmode="lin" valueType="num">
                                      <p:cBhvr>
                                        <p:cTn id="734" dur="1000" fill="hold"/>
                                        <p:tgtEl>
                                          <p:spTgt spid="56"/>
                                        </p:tgtEl>
                                        <p:attrNameLst>
                                          <p:attrName>ppt_h</p:attrName>
                                        </p:attrNameLst>
                                      </p:cBhvr>
                                      <p:tavLst>
                                        <p:tav tm="0">
                                          <p:val>
                                            <p:fltVal val="0"/>
                                          </p:val>
                                        </p:tav>
                                        <p:tav tm="100000">
                                          <p:val>
                                            <p:strVal val="#ppt_h"/>
                                          </p:val>
                                        </p:tav>
                                      </p:tavLst>
                                    </p:anim>
                                    <p:anim calcmode="lin" valueType="num">
                                      <p:cBhvr>
                                        <p:cTn id="735" dur="1000" fill="hold"/>
                                        <p:tgtEl>
                                          <p:spTgt spid="56"/>
                                        </p:tgtEl>
                                        <p:attrNameLst>
                                          <p:attrName>style.rotation</p:attrName>
                                        </p:attrNameLst>
                                      </p:cBhvr>
                                      <p:tavLst>
                                        <p:tav tm="0">
                                          <p:val>
                                            <p:fltVal val="90"/>
                                          </p:val>
                                        </p:tav>
                                        <p:tav tm="100000">
                                          <p:val>
                                            <p:fltVal val="0"/>
                                          </p:val>
                                        </p:tav>
                                      </p:tavLst>
                                    </p:anim>
                                    <p:animEffect transition="in" filter="fade">
                                      <p:cBhvr>
                                        <p:cTn id="736" dur="1000"/>
                                        <p:tgtEl>
                                          <p:spTgt spid="56"/>
                                        </p:tgtEl>
                                      </p:cBhvr>
                                    </p:animEffect>
                                  </p:childTnLst>
                                </p:cTn>
                              </p:par>
                              <p:par>
                                <p:cTn id="737" presetID="31" presetClass="entr" presetSubtype="0" fill="hold" grpId="0" nodeType="withEffect">
                                  <p:stCondLst>
                                    <p:cond delay="0"/>
                                  </p:stCondLst>
                                  <p:childTnLst>
                                    <p:set>
                                      <p:cBhvr>
                                        <p:cTn id="738" dur="1" fill="hold">
                                          <p:stCondLst>
                                            <p:cond delay="0"/>
                                          </p:stCondLst>
                                        </p:cTn>
                                        <p:tgtEl>
                                          <p:spTgt spid="57"/>
                                        </p:tgtEl>
                                        <p:attrNameLst>
                                          <p:attrName>style.visibility</p:attrName>
                                        </p:attrNameLst>
                                      </p:cBhvr>
                                      <p:to>
                                        <p:strVal val="visible"/>
                                      </p:to>
                                    </p:set>
                                    <p:anim calcmode="lin" valueType="num">
                                      <p:cBhvr>
                                        <p:cTn id="739" dur="1000" fill="hold"/>
                                        <p:tgtEl>
                                          <p:spTgt spid="57"/>
                                        </p:tgtEl>
                                        <p:attrNameLst>
                                          <p:attrName>ppt_w</p:attrName>
                                        </p:attrNameLst>
                                      </p:cBhvr>
                                      <p:tavLst>
                                        <p:tav tm="0">
                                          <p:val>
                                            <p:fltVal val="0"/>
                                          </p:val>
                                        </p:tav>
                                        <p:tav tm="100000">
                                          <p:val>
                                            <p:strVal val="#ppt_w"/>
                                          </p:val>
                                        </p:tav>
                                      </p:tavLst>
                                    </p:anim>
                                    <p:anim calcmode="lin" valueType="num">
                                      <p:cBhvr>
                                        <p:cTn id="740" dur="1000" fill="hold"/>
                                        <p:tgtEl>
                                          <p:spTgt spid="57"/>
                                        </p:tgtEl>
                                        <p:attrNameLst>
                                          <p:attrName>ppt_h</p:attrName>
                                        </p:attrNameLst>
                                      </p:cBhvr>
                                      <p:tavLst>
                                        <p:tav tm="0">
                                          <p:val>
                                            <p:fltVal val="0"/>
                                          </p:val>
                                        </p:tav>
                                        <p:tav tm="100000">
                                          <p:val>
                                            <p:strVal val="#ppt_h"/>
                                          </p:val>
                                        </p:tav>
                                      </p:tavLst>
                                    </p:anim>
                                    <p:anim calcmode="lin" valueType="num">
                                      <p:cBhvr>
                                        <p:cTn id="741" dur="1000" fill="hold"/>
                                        <p:tgtEl>
                                          <p:spTgt spid="57"/>
                                        </p:tgtEl>
                                        <p:attrNameLst>
                                          <p:attrName>style.rotation</p:attrName>
                                        </p:attrNameLst>
                                      </p:cBhvr>
                                      <p:tavLst>
                                        <p:tav tm="0">
                                          <p:val>
                                            <p:fltVal val="90"/>
                                          </p:val>
                                        </p:tav>
                                        <p:tav tm="100000">
                                          <p:val>
                                            <p:fltVal val="0"/>
                                          </p:val>
                                        </p:tav>
                                      </p:tavLst>
                                    </p:anim>
                                    <p:animEffect transition="in" filter="fade">
                                      <p:cBhvr>
                                        <p:cTn id="742" dur="1000"/>
                                        <p:tgtEl>
                                          <p:spTgt spid="57"/>
                                        </p:tgtEl>
                                      </p:cBhvr>
                                    </p:animEffect>
                                  </p:childTnLst>
                                </p:cTn>
                              </p:par>
                              <p:par>
                                <p:cTn id="743" presetID="31" presetClass="entr" presetSubtype="0" fill="hold" grpId="0" nodeType="withEffect">
                                  <p:stCondLst>
                                    <p:cond delay="0"/>
                                  </p:stCondLst>
                                  <p:childTnLst>
                                    <p:set>
                                      <p:cBhvr>
                                        <p:cTn id="744" dur="1" fill="hold">
                                          <p:stCondLst>
                                            <p:cond delay="0"/>
                                          </p:stCondLst>
                                        </p:cTn>
                                        <p:tgtEl>
                                          <p:spTgt spid="58"/>
                                        </p:tgtEl>
                                        <p:attrNameLst>
                                          <p:attrName>style.visibility</p:attrName>
                                        </p:attrNameLst>
                                      </p:cBhvr>
                                      <p:to>
                                        <p:strVal val="visible"/>
                                      </p:to>
                                    </p:set>
                                    <p:anim calcmode="lin" valueType="num">
                                      <p:cBhvr>
                                        <p:cTn id="745" dur="1000" fill="hold"/>
                                        <p:tgtEl>
                                          <p:spTgt spid="58"/>
                                        </p:tgtEl>
                                        <p:attrNameLst>
                                          <p:attrName>ppt_w</p:attrName>
                                        </p:attrNameLst>
                                      </p:cBhvr>
                                      <p:tavLst>
                                        <p:tav tm="0">
                                          <p:val>
                                            <p:fltVal val="0"/>
                                          </p:val>
                                        </p:tav>
                                        <p:tav tm="100000">
                                          <p:val>
                                            <p:strVal val="#ppt_w"/>
                                          </p:val>
                                        </p:tav>
                                      </p:tavLst>
                                    </p:anim>
                                    <p:anim calcmode="lin" valueType="num">
                                      <p:cBhvr>
                                        <p:cTn id="746" dur="1000" fill="hold"/>
                                        <p:tgtEl>
                                          <p:spTgt spid="58"/>
                                        </p:tgtEl>
                                        <p:attrNameLst>
                                          <p:attrName>ppt_h</p:attrName>
                                        </p:attrNameLst>
                                      </p:cBhvr>
                                      <p:tavLst>
                                        <p:tav tm="0">
                                          <p:val>
                                            <p:fltVal val="0"/>
                                          </p:val>
                                        </p:tav>
                                        <p:tav tm="100000">
                                          <p:val>
                                            <p:strVal val="#ppt_h"/>
                                          </p:val>
                                        </p:tav>
                                      </p:tavLst>
                                    </p:anim>
                                    <p:anim calcmode="lin" valueType="num">
                                      <p:cBhvr>
                                        <p:cTn id="747" dur="1000" fill="hold"/>
                                        <p:tgtEl>
                                          <p:spTgt spid="58"/>
                                        </p:tgtEl>
                                        <p:attrNameLst>
                                          <p:attrName>style.rotation</p:attrName>
                                        </p:attrNameLst>
                                      </p:cBhvr>
                                      <p:tavLst>
                                        <p:tav tm="0">
                                          <p:val>
                                            <p:fltVal val="90"/>
                                          </p:val>
                                        </p:tav>
                                        <p:tav tm="100000">
                                          <p:val>
                                            <p:fltVal val="0"/>
                                          </p:val>
                                        </p:tav>
                                      </p:tavLst>
                                    </p:anim>
                                    <p:animEffect transition="in" filter="fade">
                                      <p:cBhvr>
                                        <p:cTn id="748" dur="1000"/>
                                        <p:tgtEl>
                                          <p:spTgt spid="58"/>
                                        </p:tgtEl>
                                      </p:cBhvr>
                                    </p:animEffect>
                                  </p:childTnLst>
                                </p:cTn>
                              </p:par>
                              <p:par>
                                <p:cTn id="749" presetID="31" presetClass="entr" presetSubtype="0" fill="hold" grpId="0" nodeType="withEffect">
                                  <p:stCondLst>
                                    <p:cond delay="0"/>
                                  </p:stCondLst>
                                  <p:childTnLst>
                                    <p:set>
                                      <p:cBhvr>
                                        <p:cTn id="750" dur="1" fill="hold">
                                          <p:stCondLst>
                                            <p:cond delay="0"/>
                                          </p:stCondLst>
                                        </p:cTn>
                                        <p:tgtEl>
                                          <p:spTgt spid="59"/>
                                        </p:tgtEl>
                                        <p:attrNameLst>
                                          <p:attrName>style.visibility</p:attrName>
                                        </p:attrNameLst>
                                      </p:cBhvr>
                                      <p:to>
                                        <p:strVal val="visible"/>
                                      </p:to>
                                    </p:set>
                                    <p:anim calcmode="lin" valueType="num">
                                      <p:cBhvr>
                                        <p:cTn id="751" dur="1000" fill="hold"/>
                                        <p:tgtEl>
                                          <p:spTgt spid="59"/>
                                        </p:tgtEl>
                                        <p:attrNameLst>
                                          <p:attrName>ppt_w</p:attrName>
                                        </p:attrNameLst>
                                      </p:cBhvr>
                                      <p:tavLst>
                                        <p:tav tm="0">
                                          <p:val>
                                            <p:fltVal val="0"/>
                                          </p:val>
                                        </p:tav>
                                        <p:tav tm="100000">
                                          <p:val>
                                            <p:strVal val="#ppt_w"/>
                                          </p:val>
                                        </p:tav>
                                      </p:tavLst>
                                    </p:anim>
                                    <p:anim calcmode="lin" valueType="num">
                                      <p:cBhvr>
                                        <p:cTn id="752" dur="1000" fill="hold"/>
                                        <p:tgtEl>
                                          <p:spTgt spid="59"/>
                                        </p:tgtEl>
                                        <p:attrNameLst>
                                          <p:attrName>ppt_h</p:attrName>
                                        </p:attrNameLst>
                                      </p:cBhvr>
                                      <p:tavLst>
                                        <p:tav tm="0">
                                          <p:val>
                                            <p:fltVal val="0"/>
                                          </p:val>
                                        </p:tav>
                                        <p:tav tm="100000">
                                          <p:val>
                                            <p:strVal val="#ppt_h"/>
                                          </p:val>
                                        </p:tav>
                                      </p:tavLst>
                                    </p:anim>
                                    <p:anim calcmode="lin" valueType="num">
                                      <p:cBhvr>
                                        <p:cTn id="753" dur="1000" fill="hold"/>
                                        <p:tgtEl>
                                          <p:spTgt spid="59"/>
                                        </p:tgtEl>
                                        <p:attrNameLst>
                                          <p:attrName>style.rotation</p:attrName>
                                        </p:attrNameLst>
                                      </p:cBhvr>
                                      <p:tavLst>
                                        <p:tav tm="0">
                                          <p:val>
                                            <p:fltVal val="90"/>
                                          </p:val>
                                        </p:tav>
                                        <p:tav tm="100000">
                                          <p:val>
                                            <p:fltVal val="0"/>
                                          </p:val>
                                        </p:tav>
                                      </p:tavLst>
                                    </p:anim>
                                    <p:animEffect transition="in" filter="fade">
                                      <p:cBhvr>
                                        <p:cTn id="754" dur="1000"/>
                                        <p:tgtEl>
                                          <p:spTgt spid="59"/>
                                        </p:tgtEl>
                                      </p:cBhvr>
                                    </p:animEffect>
                                  </p:childTnLst>
                                </p:cTn>
                              </p:par>
                              <p:par>
                                <p:cTn id="755" presetID="31" presetClass="entr" presetSubtype="0" fill="hold" nodeType="withEffect">
                                  <p:stCondLst>
                                    <p:cond delay="0"/>
                                  </p:stCondLst>
                                  <p:childTnLst>
                                    <p:set>
                                      <p:cBhvr>
                                        <p:cTn id="756" dur="1" fill="hold">
                                          <p:stCondLst>
                                            <p:cond delay="0"/>
                                          </p:stCondLst>
                                        </p:cTn>
                                        <p:tgtEl>
                                          <p:spTgt spid="60"/>
                                        </p:tgtEl>
                                        <p:attrNameLst>
                                          <p:attrName>style.visibility</p:attrName>
                                        </p:attrNameLst>
                                      </p:cBhvr>
                                      <p:to>
                                        <p:strVal val="visible"/>
                                      </p:to>
                                    </p:set>
                                    <p:anim calcmode="lin" valueType="num">
                                      <p:cBhvr>
                                        <p:cTn id="757" dur="1000" fill="hold"/>
                                        <p:tgtEl>
                                          <p:spTgt spid="60"/>
                                        </p:tgtEl>
                                        <p:attrNameLst>
                                          <p:attrName>ppt_w</p:attrName>
                                        </p:attrNameLst>
                                      </p:cBhvr>
                                      <p:tavLst>
                                        <p:tav tm="0">
                                          <p:val>
                                            <p:fltVal val="0"/>
                                          </p:val>
                                        </p:tav>
                                        <p:tav tm="100000">
                                          <p:val>
                                            <p:strVal val="#ppt_w"/>
                                          </p:val>
                                        </p:tav>
                                      </p:tavLst>
                                    </p:anim>
                                    <p:anim calcmode="lin" valueType="num">
                                      <p:cBhvr>
                                        <p:cTn id="758" dur="1000" fill="hold"/>
                                        <p:tgtEl>
                                          <p:spTgt spid="60"/>
                                        </p:tgtEl>
                                        <p:attrNameLst>
                                          <p:attrName>ppt_h</p:attrName>
                                        </p:attrNameLst>
                                      </p:cBhvr>
                                      <p:tavLst>
                                        <p:tav tm="0">
                                          <p:val>
                                            <p:fltVal val="0"/>
                                          </p:val>
                                        </p:tav>
                                        <p:tav tm="100000">
                                          <p:val>
                                            <p:strVal val="#ppt_h"/>
                                          </p:val>
                                        </p:tav>
                                      </p:tavLst>
                                    </p:anim>
                                    <p:anim calcmode="lin" valueType="num">
                                      <p:cBhvr>
                                        <p:cTn id="759" dur="1000" fill="hold"/>
                                        <p:tgtEl>
                                          <p:spTgt spid="60"/>
                                        </p:tgtEl>
                                        <p:attrNameLst>
                                          <p:attrName>style.rotation</p:attrName>
                                        </p:attrNameLst>
                                      </p:cBhvr>
                                      <p:tavLst>
                                        <p:tav tm="0">
                                          <p:val>
                                            <p:fltVal val="90"/>
                                          </p:val>
                                        </p:tav>
                                        <p:tav tm="100000">
                                          <p:val>
                                            <p:fltVal val="0"/>
                                          </p:val>
                                        </p:tav>
                                      </p:tavLst>
                                    </p:anim>
                                    <p:animEffect transition="in" filter="fade">
                                      <p:cBhvr>
                                        <p:cTn id="760" dur="1000"/>
                                        <p:tgtEl>
                                          <p:spTgt spid="60"/>
                                        </p:tgtEl>
                                      </p:cBhvr>
                                    </p:animEffect>
                                  </p:childTnLst>
                                </p:cTn>
                              </p:par>
                              <p:par>
                                <p:cTn id="761" presetID="31" presetClass="entr" presetSubtype="0" fill="hold" grpId="0" nodeType="withEffect">
                                  <p:stCondLst>
                                    <p:cond delay="0"/>
                                  </p:stCondLst>
                                  <p:childTnLst>
                                    <p:set>
                                      <p:cBhvr>
                                        <p:cTn id="762" dur="1" fill="hold">
                                          <p:stCondLst>
                                            <p:cond delay="0"/>
                                          </p:stCondLst>
                                        </p:cTn>
                                        <p:tgtEl>
                                          <p:spTgt spid="61"/>
                                        </p:tgtEl>
                                        <p:attrNameLst>
                                          <p:attrName>style.visibility</p:attrName>
                                        </p:attrNameLst>
                                      </p:cBhvr>
                                      <p:to>
                                        <p:strVal val="visible"/>
                                      </p:to>
                                    </p:set>
                                    <p:anim calcmode="lin" valueType="num">
                                      <p:cBhvr>
                                        <p:cTn id="763" dur="1000" fill="hold"/>
                                        <p:tgtEl>
                                          <p:spTgt spid="61"/>
                                        </p:tgtEl>
                                        <p:attrNameLst>
                                          <p:attrName>ppt_w</p:attrName>
                                        </p:attrNameLst>
                                      </p:cBhvr>
                                      <p:tavLst>
                                        <p:tav tm="0">
                                          <p:val>
                                            <p:fltVal val="0"/>
                                          </p:val>
                                        </p:tav>
                                        <p:tav tm="100000">
                                          <p:val>
                                            <p:strVal val="#ppt_w"/>
                                          </p:val>
                                        </p:tav>
                                      </p:tavLst>
                                    </p:anim>
                                    <p:anim calcmode="lin" valueType="num">
                                      <p:cBhvr>
                                        <p:cTn id="764" dur="1000" fill="hold"/>
                                        <p:tgtEl>
                                          <p:spTgt spid="61"/>
                                        </p:tgtEl>
                                        <p:attrNameLst>
                                          <p:attrName>ppt_h</p:attrName>
                                        </p:attrNameLst>
                                      </p:cBhvr>
                                      <p:tavLst>
                                        <p:tav tm="0">
                                          <p:val>
                                            <p:fltVal val="0"/>
                                          </p:val>
                                        </p:tav>
                                        <p:tav tm="100000">
                                          <p:val>
                                            <p:strVal val="#ppt_h"/>
                                          </p:val>
                                        </p:tav>
                                      </p:tavLst>
                                    </p:anim>
                                    <p:anim calcmode="lin" valueType="num">
                                      <p:cBhvr>
                                        <p:cTn id="765" dur="1000" fill="hold"/>
                                        <p:tgtEl>
                                          <p:spTgt spid="61"/>
                                        </p:tgtEl>
                                        <p:attrNameLst>
                                          <p:attrName>style.rotation</p:attrName>
                                        </p:attrNameLst>
                                      </p:cBhvr>
                                      <p:tavLst>
                                        <p:tav tm="0">
                                          <p:val>
                                            <p:fltVal val="90"/>
                                          </p:val>
                                        </p:tav>
                                        <p:tav tm="100000">
                                          <p:val>
                                            <p:fltVal val="0"/>
                                          </p:val>
                                        </p:tav>
                                      </p:tavLst>
                                    </p:anim>
                                    <p:animEffect transition="in" filter="fade">
                                      <p:cBhvr>
                                        <p:cTn id="766" dur="1000"/>
                                        <p:tgtEl>
                                          <p:spTgt spid="61"/>
                                        </p:tgtEl>
                                      </p:cBhvr>
                                    </p:animEffect>
                                  </p:childTnLst>
                                </p:cTn>
                              </p:par>
                              <p:par>
                                <p:cTn id="767" presetID="31" presetClass="entr" presetSubtype="0" fill="hold" nodeType="withEffect">
                                  <p:stCondLst>
                                    <p:cond delay="0"/>
                                  </p:stCondLst>
                                  <p:childTnLst>
                                    <p:set>
                                      <p:cBhvr>
                                        <p:cTn id="768" dur="1" fill="hold">
                                          <p:stCondLst>
                                            <p:cond delay="0"/>
                                          </p:stCondLst>
                                        </p:cTn>
                                        <p:tgtEl>
                                          <p:spTgt spid="62"/>
                                        </p:tgtEl>
                                        <p:attrNameLst>
                                          <p:attrName>style.visibility</p:attrName>
                                        </p:attrNameLst>
                                      </p:cBhvr>
                                      <p:to>
                                        <p:strVal val="visible"/>
                                      </p:to>
                                    </p:set>
                                    <p:anim calcmode="lin" valueType="num">
                                      <p:cBhvr>
                                        <p:cTn id="769" dur="1000" fill="hold"/>
                                        <p:tgtEl>
                                          <p:spTgt spid="62"/>
                                        </p:tgtEl>
                                        <p:attrNameLst>
                                          <p:attrName>ppt_w</p:attrName>
                                        </p:attrNameLst>
                                      </p:cBhvr>
                                      <p:tavLst>
                                        <p:tav tm="0">
                                          <p:val>
                                            <p:fltVal val="0"/>
                                          </p:val>
                                        </p:tav>
                                        <p:tav tm="100000">
                                          <p:val>
                                            <p:strVal val="#ppt_w"/>
                                          </p:val>
                                        </p:tav>
                                      </p:tavLst>
                                    </p:anim>
                                    <p:anim calcmode="lin" valueType="num">
                                      <p:cBhvr>
                                        <p:cTn id="770" dur="1000" fill="hold"/>
                                        <p:tgtEl>
                                          <p:spTgt spid="62"/>
                                        </p:tgtEl>
                                        <p:attrNameLst>
                                          <p:attrName>ppt_h</p:attrName>
                                        </p:attrNameLst>
                                      </p:cBhvr>
                                      <p:tavLst>
                                        <p:tav tm="0">
                                          <p:val>
                                            <p:fltVal val="0"/>
                                          </p:val>
                                        </p:tav>
                                        <p:tav tm="100000">
                                          <p:val>
                                            <p:strVal val="#ppt_h"/>
                                          </p:val>
                                        </p:tav>
                                      </p:tavLst>
                                    </p:anim>
                                    <p:anim calcmode="lin" valueType="num">
                                      <p:cBhvr>
                                        <p:cTn id="771" dur="1000" fill="hold"/>
                                        <p:tgtEl>
                                          <p:spTgt spid="62"/>
                                        </p:tgtEl>
                                        <p:attrNameLst>
                                          <p:attrName>style.rotation</p:attrName>
                                        </p:attrNameLst>
                                      </p:cBhvr>
                                      <p:tavLst>
                                        <p:tav tm="0">
                                          <p:val>
                                            <p:fltVal val="90"/>
                                          </p:val>
                                        </p:tav>
                                        <p:tav tm="100000">
                                          <p:val>
                                            <p:fltVal val="0"/>
                                          </p:val>
                                        </p:tav>
                                      </p:tavLst>
                                    </p:anim>
                                    <p:animEffect transition="in" filter="fade">
                                      <p:cBhvr>
                                        <p:cTn id="772"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p:bldP spid="9" grpId="0" animBg="1"/>
      <p:bldP spid="10" grpId="0" animBg="1"/>
      <p:bldP spid="11" grpId="0"/>
      <p:bldP spid="12" grpId="0"/>
      <p:bldP spid="13" grpId="0" animBg="1"/>
      <p:bldP spid="14" grpId="0" animBg="1"/>
      <p:bldP spid="15" grpId="0" animBg="1"/>
      <p:bldP spid="16" grpId="0" animBg="1"/>
      <p:bldP spid="17" grpId="0" animBg="1"/>
      <p:bldP spid="18" grpId="0"/>
      <p:bldP spid="19" grpId="0" animBg="1"/>
      <p:bldP spid="20" grpId="0" animBg="1"/>
      <p:bldP spid="21" grpId="0"/>
      <p:bldP spid="22" grpId="0" animBg="1"/>
      <p:bldP spid="23" grpId="0" animBg="1"/>
      <p:bldP spid="24" grpId="0" animBg="1"/>
      <p:bldP spid="25" grpId="0" animBg="1"/>
      <p:bldP spid="26" grpId="0"/>
      <p:bldP spid="27" grpId="0" animBg="1"/>
      <p:bldP spid="28" grpId="0" animBg="1"/>
      <p:bldP spid="29" grpId="0"/>
      <p:bldP spid="30" grpId="0" animBg="1"/>
      <p:bldP spid="31" grpId="0" animBg="1"/>
      <p:bldP spid="32" grpId="0"/>
      <p:bldP spid="33" grpId="0"/>
      <p:bldP spid="34" grpId="0"/>
      <p:bldP spid="35" grpId="0"/>
      <p:bldP spid="36" grpId="0" animBg="1"/>
      <p:bldP spid="37" grpId="0" animBg="1"/>
      <p:bldP spid="38" grpId="0"/>
      <p:bldP spid="39" grpId="0" animBg="1"/>
      <p:bldP spid="40" grpId="0"/>
      <p:bldP spid="41" grpId="0"/>
      <p:bldP spid="42" grpId="0"/>
      <p:bldP spid="43" grpId="0"/>
      <p:bldP spid="44" grpId="0"/>
      <p:bldP spid="45" grpId="0" animBg="1"/>
      <p:bldP spid="46" grpId="0"/>
      <p:bldP spid="47" grpId="0"/>
      <p:bldP spid="50" grpId="0" animBg="1"/>
      <p:bldP spid="51" grpId="0" animBg="1"/>
      <p:bldP spid="52" grpId="0"/>
      <p:bldP spid="53" grpId="0" animBg="1"/>
      <p:bldP spid="54" grpId="0"/>
      <p:bldP spid="55" grpId="0" animBg="1"/>
      <p:bldP spid="56" grpId="0" animBg="1"/>
      <p:bldP spid="57" grpId="0" animBg="1"/>
      <p:bldP spid="58" grpId="0"/>
      <p:bldP spid="59" grpId="0"/>
      <p:bldP spid="61" grpId="0"/>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p:bldP spid="146" grpId="0"/>
      <p:bldP spid="147" grpId="0"/>
      <p:bldP spid="148" grpId="0"/>
      <p:bldP spid="149" grpId="0"/>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p:bldP spid="161" grpId="0"/>
      <p:bldP spid="162" grpId="0"/>
      <p:bldP spid="163" grpId="0"/>
      <p:bldP spid="164" grpId="0" animBg="1"/>
      <p:bldP spid="165" grpId="0" animBg="1"/>
      <p:bldP spid="166" grpId="0" animBg="1"/>
      <p:bldP spid="167" grpId="0"/>
      <p:bldP spid="168" grpId="0"/>
      <p:bldP spid="169" grpId="0"/>
      <p:bldP spid="170" grpId="0"/>
      <p:bldP spid="171" grpId="0"/>
      <p:bldP spid="174" grpId="0"/>
      <p:bldP spid="177" grpId="0"/>
      <p:bldP spid="182" grpId="0"/>
      <p:bldP spid="183" grpId="0" animBg="1"/>
      <p:bldP spid="194" grpId="0"/>
      <p:bldP spid="200" grpId="0"/>
      <p:bldP spid="201" grpId="0"/>
      <p:bldP spid="202" grpId="0"/>
      <p:bldP spid="2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7B6DD23A-0272-422E-A009-088F44867B58}"/>
              </a:ext>
            </a:extLst>
          </p:cNvPr>
          <p:cNvSpPr>
            <a:spLocks noGrp="1"/>
          </p:cNvSpPr>
          <p:nvPr>
            <p:ph type="sldNum" sz="quarter" idx="12"/>
          </p:nvPr>
        </p:nvSpPr>
        <p:spPr/>
        <p:txBody>
          <a:bodyPr/>
          <a:lstStyle/>
          <a:p>
            <a:fld id="{1E1B8BD3-EEEF-4896-BEE3-06C250004F3C}" type="slidenum">
              <a:rPr lang="en-US" smtClean="0"/>
              <a:pPr/>
              <a:t>2</a:t>
            </a:fld>
            <a:endParaRPr lang="en-US"/>
          </a:p>
        </p:txBody>
      </p:sp>
      <p:sp>
        <p:nvSpPr>
          <p:cNvPr id="47" name="TextBox 46">
            <a:extLst>
              <a:ext uri="{FF2B5EF4-FFF2-40B4-BE49-F238E27FC236}">
                <a16:creationId xmlns:a16="http://schemas.microsoft.com/office/drawing/2014/main" id="{E08AE042-7E62-42F1-9A67-1CDE936AA6A7}"/>
              </a:ext>
            </a:extLst>
          </p:cNvPr>
          <p:cNvSpPr txBox="1"/>
          <p:nvPr/>
        </p:nvSpPr>
        <p:spPr>
          <a:xfrm>
            <a:off x="637256" y="368434"/>
            <a:ext cx="6149131" cy="5909310"/>
          </a:xfrm>
          <a:prstGeom prst="rect">
            <a:avLst/>
          </a:prstGeom>
          <a:noFill/>
        </p:spPr>
        <p:txBody>
          <a:bodyPr wrap="square" rtlCol="0">
            <a:spAutoFit/>
          </a:bodyPr>
          <a:lstStyle/>
          <a:p>
            <a:r>
              <a:rPr lang="en-US" sz="1400" dirty="0">
                <a:latin typeface="Arial Narrow" panose="020B0606020202030204" pitchFamily="34" charset="0"/>
              </a:rPr>
              <a:t>This is our final class and we're going to take a few minutes and review where we've come from.</a:t>
            </a:r>
          </a:p>
          <a:p>
            <a:br>
              <a:rPr lang="en-US" sz="1400" dirty="0">
                <a:latin typeface="Arial Narrow" panose="020B0606020202030204" pitchFamily="34" charset="0"/>
              </a:rPr>
            </a:br>
            <a:r>
              <a:rPr lang="en-US" sz="1400" dirty="0">
                <a:latin typeface="Arial Narrow" panose="020B0606020202030204" pitchFamily="34" charset="0"/>
              </a:rPr>
              <a:t>We started with Acts 27 and where did we go to next?  We saw an Acts 27:37  the number 273 built into that verse so we went to the number 273. Then we looked at numbers chapter 3 and it took us to history.   What histories did it take us to? It took us to Daniel 8 and also Daniel 11, to the death of Alexander which lead us to the history of Pyrrhus.   What did we learn about Pyrrhus? We found that Pyrrhus comes into histories—  an alpha and omega. Where did we go next?</a:t>
            </a:r>
          </a:p>
          <a:p>
            <a:br>
              <a:rPr lang="en-US" sz="1400" dirty="0">
                <a:latin typeface="Arial Narrow" panose="020B0606020202030204" pitchFamily="34" charset="0"/>
              </a:rPr>
            </a:br>
            <a:r>
              <a:rPr lang="en-US" sz="1400" dirty="0">
                <a:latin typeface="Arial Narrow" panose="020B0606020202030204" pitchFamily="34" charset="0"/>
              </a:rPr>
              <a:t>Daniel 11:40 is a separate story but it can take us to the same point and see two parts to the King of the South and skip this history.  We saw a Pyrrhus in two parts.</a:t>
            </a:r>
          </a:p>
          <a:p>
            <a:br>
              <a:rPr lang="en-US" sz="1400" dirty="0">
                <a:latin typeface="Arial Narrow" panose="020B0606020202030204" pitchFamily="34" charset="0"/>
              </a:rPr>
            </a:br>
            <a:r>
              <a:rPr lang="en-US" sz="1400" dirty="0">
                <a:latin typeface="Arial Narrow" panose="020B0606020202030204" pitchFamily="34" charset="0"/>
              </a:rPr>
              <a:t>We saw Pyrrhus is Putin and at the same time that we saw Pyrrhus is Putin who else did we see Putin was?  We saw that Putin was Stalin. Then we saw that Pyrrhus  represents the King of the South and in our time must also be in two histories. How did we make the first history Stalin? How did we make it World War II, and not World War I or the Cold war?   How did we see the similarities?   We could just see it in history and see all these similarities but there's another step in the middle, and what is that step?   We saw that Pyrrhus is Putin but what were we comparing?  We didn't really take Pyrrhus, what did we take and compare with Russia or the Soviet Union? We took the Kings or leadership from Epirus and from Russia or the Soviet Union and we compared them. We found that Pyrrhus equaled Putin but if we went back 10 years in the history of Epirus it took us to the first king of Epirus or the King of the South. And if we went back 10 from Vladimir Putin it took us to Stalin.   We were able to see that Stalin represented the King of the South in the first history.   And then we're able to line up Gorbachev and Yeltsin with Czar Nicholas and Vladimir Lenin. We can draw the comparisons based on the histories.</a:t>
            </a:r>
            <a:endParaRPr lang="en-US" dirty="0"/>
          </a:p>
        </p:txBody>
      </p:sp>
      <p:sp>
        <p:nvSpPr>
          <p:cNvPr id="48" name="Text Box 2">
            <a:extLst>
              <a:ext uri="{FF2B5EF4-FFF2-40B4-BE49-F238E27FC236}">
                <a16:creationId xmlns:a16="http://schemas.microsoft.com/office/drawing/2014/main" id="{0CBFBA57-AFA6-4DD6-8DF6-CC39351574A9}"/>
              </a:ext>
            </a:extLst>
          </p:cNvPr>
          <p:cNvSpPr txBox="1">
            <a:spLocks noChangeArrowheads="1"/>
          </p:cNvSpPr>
          <p:nvPr/>
        </p:nvSpPr>
        <p:spPr bwMode="auto">
          <a:xfrm>
            <a:off x="8128931" y="1535185"/>
            <a:ext cx="2952925" cy="3003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Acts 27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27:37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273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X2  alpha and omega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Dan. 11:40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Kings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3">
            <a:extLst>
              <a:ext uri="{FF2B5EF4-FFF2-40B4-BE49-F238E27FC236}">
                <a16:creationId xmlns:a16="http://schemas.microsoft.com/office/drawing/2014/main" id="{5D9D7C8D-0B76-4C58-ACF8-7CD33858E515}"/>
              </a:ext>
            </a:extLst>
          </p:cNvPr>
          <p:cNvSpPr txBox="1">
            <a:spLocks noChangeArrowheads="1"/>
          </p:cNvSpPr>
          <p:nvPr/>
        </p:nvSpPr>
        <p:spPr bwMode="auto">
          <a:xfrm>
            <a:off x="8848288" y="2529805"/>
            <a:ext cx="15430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4">
            <a:extLst>
              <a:ext uri="{FF2B5EF4-FFF2-40B4-BE49-F238E27FC236}">
                <a16:creationId xmlns:a16="http://schemas.microsoft.com/office/drawing/2014/main" id="{DC31477A-C7CA-4A86-A9BB-EDDB4A87E696}"/>
              </a:ext>
            </a:extLst>
          </p:cNvPr>
          <p:cNvSpPr>
            <a:spLocks noChangeShapeType="1"/>
          </p:cNvSpPr>
          <p:nvPr/>
        </p:nvSpPr>
        <p:spPr bwMode="auto">
          <a:xfrm>
            <a:off x="8962588" y="2758405"/>
            <a:ext cx="131445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
            <a:extLst>
              <a:ext uri="{FF2B5EF4-FFF2-40B4-BE49-F238E27FC236}">
                <a16:creationId xmlns:a16="http://schemas.microsoft.com/office/drawing/2014/main" id="{778A930D-5D7A-4CE5-97AF-92D437794E15}"/>
              </a:ext>
            </a:extLst>
          </p:cNvPr>
          <p:cNvSpPr>
            <a:spLocks noChangeShapeType="1"/>
          </p:cNvSpPr>
          <p:nvPr/>
        </p:nvSpPr>
        <p:spPr bwMode="auto">
          <a:xfrm>
            <a:off x="9076888" y="2644105"/>
            <a:ext cx="0" cy="1143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6">
            <a:extLst>
              <a:ext uri="{FF2B5EF4-FFF2-40B4-BE49-F238E27FC236}">
                <a16:creationId xmlns:a16="http://schemas.microsoft.com/office/drawing/2014/main" id="{5627FEC7-89B3-4084-8007-26317056F082}"/>
              </a:ext>
            </a:extLst>
          </p:cNvPr>
          <p:cNvSpPr>
            <a:spLocks noChangeShapeType="1"/>
          </p:cNvSpPr>
          <p:nvPr/>
        </p:nvSpPr>
        <p:spPr bwMode="auto">
          <a:xfrm>
            <a:off x="10162738" y="26441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7">
            <a:extLst>
              <a:ext uri="{FF2B5EF4-FFF2-40B4-BE49-F238E27FC236}">
                <a16:creationId xmlns:a16="http://schemas.microsoft.com/office/drawing/2014/main" id="{34B9F26C-5687-4ED7-8D92-51CC9FB7A42D}"/>
              </a:ext>
            </a:extLst>
          </p:cNvPr>
          <p:cNvSpPr>
            <a:spLocks noChangeShapeType="1"/>
          </p:cNvSpPr>
          <p:nvPr/>
        </p:nvSpPr>
        <p:spPr bwMode="auto">
          <a:xfrm>
            <a:off x="8962588" y="2987005"/>
            <a:ext cx="13144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8">
            <a:extLst>
              <a:ext uri="{FF2B5EF4-FFF2-40B4-BE49-F238E27FC236}">
                <a16:creationId xmlns:a16="http://schemas.microsoft.com/office/drawing/2014/main" id="{034A8BB1-5DFD-446D-BB4C-992F15607D8F}"/>
              </a:ext>
            </a:extLst>
          </p:cNvPr>
          <p:cNvSpPr>
            <a:spLocks noChangeShapeType="1"/>
          </p:cNvSpPr>
          <p:nvPr/>
        </p:nvSpPr>
        <p:spPr bwMode="auto">
          <a:xfrm>
            <a:off x="9076888" y="28727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9">
            <a:extLst>
              <a:ext uri="{FF2B5EF4-FFF2-40B4-BE49-F238E27FC236}">
                <a16:creationId xmlns:a16="http://schemas.microsoft.com/office/drawing/2014/main" id="{232B33D4-7BFD-497F-9810-33813690D6C9}"/>
              </a:ext>
            </a:extLst>
          </p:cNvPr>
          <p:cNvSpPr>
            <a:spLocks noChangeShapeType="1"/>
          </p:cNvSpPr>
          <p:nvPr/>
        </p:nvSpPr>
        <p:spPr bwMode="auto">
          <a:xfrm>
            <a:off x="10162738" y="28727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10">
            <a:extLst>
              <a:ext uri="{FF2B5EF4-FFF2-40B4-BE49-F238E27FC236}">
                <a16:creationId xmlns:a16="http://schemas.microsoft.com/office/drawing/2014/main" id="{E3BAD323-88C2-43C1-9F86-22B9F681B1F9}"/>
              </a:ext>
            </a:extLst>
          </p:cNvPr>
          <p:cNvSpPr>
            <a:spLocks noChangeShapeType="1"/>
          </p:cNvSpPr>
          <p:nvPr/>
        </p:nvSpPr>
        <p:spPr bwMode="auto">
          <a:xfrm>
            <a:off x="10048438" y="28727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11">
            <a:extLst>
              <a:ext uri="{FF2B5EF4-FFF2-40B4-BE49-F238E27FC236}">
                <a16:creationId xmlns:a16="http://schemas.microsoft.com/office/drawing/2014/main" id="{295451DD-9F10-4B02-8BE8-713997B5AE28}"/>
              </a:ext>
            </a:extLst>
          </p:cNvPr>
          <p:cNvSpPr>
            <a:spLocks noChangeShapeType="1"/>
          </p:cNvSpPr>
          <p:nvPr/>
        </p:nvSpPr>
        <p:spPr bwMode="auto">
          <a:xfrm>
            <a:off x="9191188" y="28727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12">
            <a:extLst>
              <a:ext uri="{FF2B5EF4-FFF2-40B4-BE49-F238E27FC236}">
                <a16:creationId xmlns:a16="http://schemas.microsoft.com/office/drawing/2014/main" id="{34C3F573-67A9-45DF-B5E8-F5A907A6E51F}"/>
              </a:ext>
            </a:extLst>
          </p:cNvPr>
          <p:cNvSpPr txBox="1">
            <a:spLocks noChangeArrowheads="1"/>
          </p:cNvSpPr>
          <p:nvPr/>
        </p:nvSpPr>
        <p:spPr bwMode="auto">
          <a:xfrm>
            <a:off x="9019738" y="3044155"/>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13">
            <a:extLst>
              <a:ext uri="{FF2B5EF4-FFF2-40B4-BE49-F238E27FC236}">
                <a16:creationId xmlns:a16="http://schemas.microsoft.com/office/drawing/2014/main" id="{E2FE9B01-0F2D-4C8D-8EBD-99F1BE2108E9}"/>
              </a:ext>
            </a:extLst>
          </p:cNvPr>
          <p:cNvSpPr txBox="1">
            <a:spLocks noChangeArrowheads="1"/>
          </p:cNvSpPr>
          <p:nvPr/>
        </p:nvSpPr>
        <p:spPr bwMode="auto">
          <a:xfrm>
            <a:off x="9991288" y="3044155"/>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Line 36">
            <a:extLst>
              <a:ext uri="{FF2B5EF4-FFF2-40B4-BE49-F238E27FC236}">
                <a16:creationId xmlns:a16="http://schemas.microsoft.com/office/drawing/2014/main" id="{41932A81-6E73-4232-8E27-BF1E86F2BEEE}"/>
              </a:ext>
            </a:extLst>
          </p:cNvPr>
          <p:cNvSpPr>
            <a:spLocks noChangeShapeType="1"/>
          </p:cNvSpPr>
          <p:nvPr/>
        </p:nvSpPr>
        <p:spPr bwMode="auto">
          <a:xfrm flipH="1" flipV="1">
            <a:off x="8957607" y="2106685"/>
            <a:ext cx="228600" cy="1143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320811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fltVal val="0"/>
                                          </p:val>
                                        </p:tav>
                                        <p:tav tm="100000">
                                          <p:val>
                                            <p:strVal val="#ppt_w"/>
                                          </p:val>
                                        </p:tav>
                                      </p:tavLst>
                                    </p:anim>
                                    <p:anim calcmode="lin" valueType="num">
                                      <p:cBhvr>
                                        <p:cTn id="8" dur="1000" fill="hold"/>
                                        <p:tgtEl>
                                          <p:spTgt spid="47"/>
                                        </p:tgtEl>
                                        <p:attrNameLst>
                                          <p:attrName>ppt_h</p:attrName>
                                        </p:attrNameLst>
                                      </p:cBhvr>
                                      <p:tavLst>
                                        <p:tav tm="0">
                                          <p:val>
                                            <p:fltVal val="0"/>
                                          </p:val>
                                        </p:tav>
                                        <p:tav tm="100000">
                                          <p:val>
                                            <p:strVal val="#ppt_h"/>
                                          </p:val>
                                        </p:tav>
                                      </p:tavLst>
                                    </p:anim>
                                    <p:anim calcmode="lin" valueType="num">
                                      <p:cBhvr>
                                        <p:cTn id="9" dur="1000" fill="hold"/>
                                        <p:tgtEl>
                                          <p:spTgt spid="47"/>
                                        </p:tgtEl>
                                        <p:attrNameLst>
                                          <p:attrName>style.rotation</p:attrName>
                                        </p:attrNameLst>
                                      </p:cBhvr>
                                      <p:tavLst>
                                        <p:tav tm="0">
                                          <p:val>
                                            <p:fltVal val="90"/>
                                          </p:val>
                                        </p:tav>
                                        <p:tav tm="100000">
                                          <p:val>
                                            <p:fltVal val="0"/>
                                          </p:val>
                                        </p:tav>
                                      </p:tavLst>
                                    </p:anim>
                                    <p:animEffect transition="in" filter="fade">
                                      <p:cBhvr>
                                        <p:cTn id="10" dur="1000"/>
                                        <p:tgtEl>
                                          <p:spTgt spid="4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000" fill="hold"/>
                                        <p:tgtEl>
                                          <p:spTgt spid="48"/>
                                        </p:tgtEl>
                                        <p:attrNameLst>
                                          <p:attrName>ppt_w</p:attrName>
                                        </p:attrNameLst>
                                      </p:cBhvr>
                                      <p:tavLst>
                                        <p:tav tm="0">
                                          <p:val>
                                            <p:fltVal val="0"/>
                                          </p:val>
                                        </p:tav>
                                        <p:tav tm="100000">
                                          <p:val>
                                            <p:strVal val="#ppt_w"/>
                                          </p:val>
                                        </p:tav>
                                      </p:tavLst>
                                    </p:anim>
                                    <p:anim calcmode="lin" valueType="num">
                                      <p:cBhvr>
                                        <p:cTn id="14" dur="1000" fill="hold"/>
                                        <p:tgtEl>
                                          <p:spTgt spid="48"/>
                                        </p:tgtEl>
                                        <p:attrNameLst>
                                          <p:attrName>ppt_h</p:attrName>
                                        </p:attrNameLst>
                                      </p:cBhvr>
                                      <p:tavLst>
                                        <p:tav tm="0">
                                          <p:val>
                                            <p:fltVal val="0"/>
                                          </p:val>
                                        </p:tav>
                                        <p:tav tm="100000">
                                          <p:val>
                                            <p:strVal val="#ppt_h"/>
                                          </p:val>
                                        </p:tav>
                                      </p:tavLst>
                                    </p:anim>
                                    <p:anim calcmode="lin" valueType="num">
                                      <p:cBhvr>
                                        <p:cTn id="15" dur="1000" fill="hold"/>
                                        <p:tgtEl>
                                          <p:spTgt spid="48"/>
                                        </p:tgtEl>
                                        <p:attrNameLst>
                                          <p:attrName>style.rotation</p:attrName>
                                        </p:attrNameLst>
                                      </p:cBhvr>
                                      <p:tavLst>
                                        <p:tav tm="0">
                                          <p:val>
                                            <p:fltVal val="90"/>
                                          </p:val>
                                        </p:tav>
                                        <p:tav tm="100000">
                                          <p:val>
                                            <p:fltVal val="0"/>
                                          </p:val>
                                        </p:tav>
                                      </p:tavLst>
                                    </p:anim>
                                    <p:animEffect transition="in" filter="fade">
                                      <p:cBhvr>
                                        <p:cTn id="16" dur="1000"/>
                                        <p:tgtEl>
                                          <p:spTgt spid="48"/>
                                        </p:tgtEl>
                                      </p:cBhvr>
                                    </p:animEffect>
                                  </p:childTnLst>
                                </p:cTn>
                              </p:par>
                              <p:par>
                                <p:cTn id="17" presetID="31" presetClass="entr" presetSubtype="0" fill="hold" grpId="0" nodeType="withEffect" nodePh="1">
                                  <p:stCondLst>
                                    <p:cond delay="0"/>
                                  </p:stCondLst>
                                  <p:endCondLst>
                                    <p:cond evt="begin" delay="0">
                                      <p:tn val="17"/>
                                    </p:cond>
                                  </p:endCondLst>
                                  <p:childTnLst>
                                    <p:set>
                                      <p:cBhvr>
                                        <p:cTn id="18" dur="1" fill="hold">
                                          <p:stCondLst>
                                            <p:cond delay="0"/>
                                          </p:stCondLst>
                                        </p:cTn>
                                        <p:tgtEl>
                                          <p:spTgt spid="49"/>
                                        </p:tgtEl>
                                        <p:attrNameLst>
                                          <p:attrName>style.visibility</p:attrName>
                                        </p:attrNameLst>
                                      </p:cBhvr>
                                      <p:to>
                                        <p:strVal val="visible"/>
                                      </p:to>
                                    </p:set>
                                    <p:anim calcmode="lin" valueType="num">
                                      <p:cBhvr>
                                        <p:cTn id="19" dur="1000" fill="hold"/>
                                        <p:tgtEl>
                                          <p:spTgt spid="49"/>
                                        </p:tgtEl>
                                        <p:attrNameLst>
                                          <p:attrName>ppt_w</p:attrName>
                                        </p:attrNameLst>
                                      </p:cBhvr>
                                      <p:tavLst>
                                        <p:tav tm="0">
                                          <p:val>
                                            <p:fltVal val="0"/>
                                          </p:val>
                                        </p:tav>
                                        <p:tav tm="100000">
                                          <p:val>
                                            <p:strVal val="#ppt_w"/>
                                          </p:val>
                                        </p:tav>
                                      </p:tavLst>
                                    </p:anim>
                                    <p:anim calcmode="lin" valueType="num">
                                      <p:cBhvr>
                                        <p:cTn id="20" dur="1000" fill="hold"/>
                                        <p:tgtEl>
                                          <p:spTgt spid="49"/>
                                        </p:tgtEl>
                                        <p:attrNameLst>
                                          <p:attrName>ppt_h</p:attrName>
                                        </p:attrNameLst>
                                      </p:cBhvr>
                                      <p:tavLst>
                                        <p:tav tm="0">
                                          <p:val>
                                            <p:fltVal val="0"/>
                                          </p:val>
                                        </p:tav>
                                        <p:tav tm="100000">
                                          <p:val>
                                            <p:strVal val="#ppt_h"/>
                                          </p:val>
                                        </p:tav>
                                      </p:tavLst>
                                    </p:anim>
                                    <p:anim calcmode="lin" valueType="num">
                                      <p:cBhvr>
                                        <p:cTn id="21" dur="1000" fill="hold"/>
                                        <p:tgtEl>
                                          <p:spTgt spid="49"/>
                                        </p:tgtEl>
                                        <p:attrNameLst>
                                          <p:attrName>style.rotation</p:attrName>
                                        </p:attrNameLst>
                                      </p:cBhvr>
                                      <p:tavLst>
                                        <p:tav tm="0">
                                          <p:val>
                                            <p:fltVal val="90"/>
                                          </p:val>
                                        </p:tav>
                                        <p:tav tm="100000">
                                          <p:val>
                                            <p:fltVal val="0"/>
                                          </p:val>
                                        </p:tav>
                                      </p:tavLst>
                                    </p:anim>
                                    <p:animEffect transition="in" filter="fade">
                                      <p:cBhvr>
                                        <p:cTn id="22" dur="1000"/>
                                        <p:tgtEl>
                                          <p:spTgt spid="4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1000" fill="hold"/>
                                        <p:tgtEl>
                                          <p:spTgt spid="50"/>
                                        </p:tgtEl>
                                        <p:attrNameLst>
                                          <p:attrName>ppt_w</p:attrName>
                                        </p:attrNameLst>
                                      </p:cBhvr>
                                      <p:tavLst>
                                        <p:tav tm="0">
                                          <p:val>
                                            <p:fltVal val="0"/>
                                          </p:val>
                                        </p:tav>
                                        <p:tav tm="100000">
                                          <p:val>
                                            <p:strVal val="#ppt_w"/>
                                          </p:val>
                                        </p:tav>
                                      </p:tavLst>
                                    </p:anim>
                                    <p:anim calcmode="lin" valueType="num">
                                      <p:cBhvr>
                                        <p:cTn id="26" dur="1000" fill="hold"/>
                                        <p:tgtEl>
                                          <p:spTgt spid="50"/>
                                        </p:tgtEl>
                                        <p:attrNameLst>
                                          <p:attrName>ppt_h</p:attrName>
                                        </p:attrNameLst>
                                      </p:cBhvr>
                                      <p:tavLst>
                                        <p:tav tm="0">
                                          <p:val>
                                            <p:fltVal val="0"/>
                                          </p:val>
                                        </p:tav>
                                        <p:tav tm="100000">
                                          <p:val>
                                            <p:strVal val="#ppt_h"/>
                                          </p:val>
                                        </p:tav>
                                      </p:tavLst>
                                    </p:anim>
                                    <p:anim calcmode="lin" valueType="num">
                                      <p:cBhvr>
                                        <p:cTn id="27" dur="1000" fill="hold"/>
                                        <p:tgtEl>
                                          <p:spTgt spid="50"/>
                                        </p:tgtEl>
                                        <p:attrNameLst>
                                          <p:attrName>style.rotation</p:attrName>
                                        </p:attrNameLst>
                                      </p:cBhvr>
                                      <p:tavLst>
                                        <p:tav tm="0">
                                          <p:val>
                                            <p:fltVal val="90"/>
                                          </p:val>
                                        </p:tav>
                                        <p:tav tm="100000">
                                          <p:val>
                                            <p:fltVal val="0"/>
                                          </p:val>
                                        </p:tav>
                                      </p:tavLst>
                                    </p:anim>
                                    <p:animEffect transition="in" filter="fade">
                                      <p:cBhvr>
                                        <p:cTn id="28" dur="1000"/>
                                        <p:tgtEl>
                                          <p:spTgt spid="5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1000" fill="hold"/>
                                        <p:tgtEl>
                                          <p:spTgt spid="51"/>
                                        </p:tgtEl>
                                        <p:attrNameLst>
                                          <p:attrName>ppt_w</p:attrName>
                                        </p:attrNameLst>
                                      </p:cBhvr>
                                      <p:tavLst>
                                        <p:tav tm="0">
                                          <p:val>
                                            <p:fltVal val="0"/>
                                          </p:val>
                                        </p:tav>
                                        <p:tav tm="100000">
                                          <p:val>
                                            <p:strVal val="#ppt_w"/>
                                          </p:val>
                                        </p:tav>
                                      </p:tavLst>
                                    </p:anim>
                                    <p:anim calcmode="lin" valueType="num">
                                      <p:cBhvr>
                                        <p:cTn id="32" dur="1000" fill="hold"/>
                                        <p:tgtEl>
                                          <p:spTgt spid="51"/>
                                        </p:tgtEl>
                                        <p:attrNameLst>
                                          <p:attrName>ppt_h</p:attrName>
                                        </p:attrNameLst>
                                      </p:cBhvr>
                                      <p:tavLst>
                                        <p:tav tm="0">
                                          <p:val>
                                            <p:fltVal val="0"/>
                                          </p:val>
                                        </p:tav>
                                        <p:tav tm="100000">
                                          <p:val>
                                            <p:strVal val="#ppt_h"/>
                                          </p:val>
                                        </p:tav>
                                      </p:tavLst>
                                    </p:anim>
                                    <p:anim calcmode="lin" valueType="num">
                                      <p:cBhvr>
                                        <p:cTn id="33" dur="1000" fill="hold"/>
                                        <p:tgtEl>
                                          <p:spTgt spid="51"/>
                                        </p:tgtEl>
                                        <p:attrNameLst>
                                          <p:attrName>style.rotation</p:attrName>
                                        </p:attrNameLst>
                                      </p:cBhvr>
                                      <p:tavLst>
                                        <p:tav tm="0">
                                          <p:val>
                                            <p:fltVal val="90"/>
                                          </p:val>
                                        </p:tav>
                                        <p:tav tm="100000">
                                          <p:val>
                                            <p:fltVal val="0"/>
                                          </p:val>
                                        </p:tav>
                                      </p:tavLst>
                                    </p:anim>
                                    <p:animEffect transition="in" filter="fade">
                                      <p:cBhvr>
                                        <p:cTn id="34" dur="1000"/>
                                        <p:tgtEl>
                                          <p:spTgt spid="5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1000" fill="hold"/>
                                        <p:tgtEl>
                                          <p:spTgt spid="52"/>
                                        </p:tgtEl>
                                        <p:attrNameLst>
                                          <p:attrName>ppt_w</p:attrName>
                                        </p:attrNameLst>
                                      </p:cBhvr>
                                      <p:tavLst>
                                        <p:tav tm="0">
                                          <p:val>
                                            <p:fltVal val="0"/>
                                          </p:val>
                                        </p:tav>
                                        <p:tav tm="100000">
                                          <p:val>
                                            <p:strVal val="#ppt_w"/>
                                          </p:val>
                                        </p:tav>
                                      </p:tavLst>
                                    </p:anim>
                                    <p:anim calcmode="lin" valueType="num">
                                      <p:cBhvr>
                                        <p:cTn id="38" dur="1000" fill="hold"/>
                                        <p:tgtEl>
                                          <p:spTgt spid="52"/>
                                        </p:tgtEl>
                                        <p:attrNameLst>
                                          <p:attrName>ppt_h</p:attrName>
                                        </p:attrNameLst>
                                      </p:cBhvr>
                                      <p:tavLst>
                                        <p:tav tm="0">
                                          <p:val>
                                            <p:fltVal val="0"/>
                                          </p:val>
                                        </p:tav>
                                        <p:tav tm="100000">
                                          <p:val>
                                            <p:strVal val="#ppt_h"/>
                                          </p:val>
                                        </p:tav>
                                      </p:tavLst>
                                    </p:anim>
                                    <p:anim calcmode="lin" valueType="num">
                                      <p:cBhvr>
                                        <p:cTn id="39" dur="1000" fill="hold"/>
                                        <p:tgtEl>
                                          <p:spTgt spid="52"/>
                                        </p:tgtEl>
                                        <p:attrNameLst>
                                          <p:attrName>style.rotation</p:attrName>
                                        </p:attrNameLst>
                                      </p:cBhvr>
                                      <p:tavLst>
                                        <p:tav tm="0">
                                          <p:val>
                                            <p:fltVal val="90"/>
                                          </p:val>
                                        </p:tav>
                                        <p:tav tm="100000">
                                          <p:val>
                                            <p:fltVal val="0"/>
                                          </p:val>
                                        </p:tav>
                                      </p:tavLst>
                                    </p:anim>
                                    <p:animEffect transition="in" filter="fade">
                                      <p:cBhvr>
                                        <p:cTn id="40" dur="1000"/>
                                        <p:tgtEl>
                                          <p:spTgt spid="5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p:cTn id="43" dur="1000" fill="hold"/>
                                        <p:tgtEl>
                                          <p:spTgt spid="53"/>
                                        </p:tgtEl>
                                        <p:attrNameLst>
                                          <p:attrName>ppt_w</p:attrName>
                                        </p:attrNameLst>
                                      </p:cBhvr>
                                      <p:tavLst>
                                        <p:tav tm="0">
                                          <p:val>
                                            <p:fltVal val="0"/>
                                          </p:val>
                                        </p:tav>
                                        <p:tav tm="100000">
                                          <p:val>
                                            <p:strVal val="#ppt_w"/>
                                          </p:val>
                                        </p:tav>
                                      </p:tavLst>
                                    </p:anim>
                                    <p:anim calcmode="lin" valueType="num">
                                      <p:cBhvr>
                                        <p:cTn id="44" dur="1000" fill="hold"/>
                                        <p:tgtEl>
                                          <p:spTgt spid="53"/>
                                        </p:tgtEl>
                                        <p:attrNameLst>
                                          <p:attrName>ppt_h</p:attrName>
                                        </p:attrNameLst>
                                      </p:cBhvr>
                                      <p:tavLst>
                                        <p:tav tm="0">
                                          <p:val>
                                            <p:fltVal val="0"/>
                                          </p:val>
                                        </p:tav>
                                        <p:tav tm="100000">
                                          <p:val>
                                            <p:strVal val="#ppt_h"/>
                                          </p:val>
                                        </p:tav>
                                      </p:tavLst>
                                    </p:anim>
                                    <p:anim calcmode="lin" valueType="num">
                                      <p:cBhvr>
                                        <p:cTn id="45" dur="1000" fill="hold"/>
                                        <p:tgtEl>
                                          <p:spTgt spid="53"/>
                                        </p:tgtEl>
                                        <p:attrNameLst>
                                          <p:attrName>style.rotation</p:attrName>
                                        </p:attrNameLst>
                                      </p:cBhvr>
                                      <p:tavLst>
                                        <p:tav tm="0">
                                          <p:val>
                                            <p:fltVal val="90"/>
                                          </p:val>
                                        </p:tav>
                                        <p:tav tm="100000">
                                          <p:val>
                                            <p:fltVal val="0"/>
                                          </p:val>
                                        </p:tav>
                                      </p:tavLst>
                                    </p:anim>
                                    <p:animEffect transition="in" filter="fade">
                                      <p:cBhvr>
                                        <p:cTn id="46" dur="1000"/>
                                        <p:tgtEl>
                                          <p:spTgt spid="53"/>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p:cTn id="49" dur="1000" fill="hold"/>
                                        <p:tgtEl>
                                          <p:spTgt spid="54"/>
                                        </p:tgtEl>
                                        <p:attrNameLst>
                                          <p:attrName>ppt_w</p:attrName>
                                        </p:attrNameLst>
                                      </p:cBhvr>
                                      <p:tavLst>
                                        <p:tav tm="0">
                                          <p:val>
                                            <p:fltVal val="0"/>
                                          </p:val>
                                        </p:tav>
                                        <p:tav tm="100000">
                                          <p:val>
                                            <p:strVal val="#ppt_w"/>
                                          </p:val>
                                        </p:tav>
                                      </p:tavLst>
                                    </p:anim>
                                    <p:anim calcmode="lin" valueType="num">
                                      <p:cBhvr>
                                        <p:cTn id="50" dur="1000" fill="hold"/>
                                        <p:tgtEl>
                                          <p:spTgt spid="54"/>
                                        </p:tgtEl>
                                        <p:attrNameLst>
                                          <p:attrName>ppt_h</p:attrName>
                                        </p:attrNameLst>
                                      </p:cBhvr>
                                      <p:tavLst>
                                        <p:tav tm="0">
                                          <p:val>
                                            <p:fltVal val="0"/>
                                          </p:val>
                                        </p:tav>
                                        <p:tav tm="100000">
                                          <p:val>
                                            <p:strVal val="#ppt_h"/>
                                          </p:val>
                                        </p:tav>
                                      </p:tavLst>
                                    </p:anim>
                                    <p:anim calcmode="lin" valueType="num">
                                      <p:cBhvr>
                                        <p:cTn id="51" dur="1000" fill="hold"/>
                                        <p:tgtEl>
                                          <p:spTgt spid="54"/>
                                        </p:tgtEl>
                                        <p:attrNameLst>
                                          <p:attrName>style.rotation</p:attrName>
                                        </p:attrNameLst>
                                      </p:cBhvr>
                                      <p:tavLst>
                                        <p:tav tm="0">
                                          <p:val>
                                            <p:fltVal val="90"/>
                                          </p:val>
                                        </p:tav>
                                        <p:tav tm="100000">
                                          <p:val>
                                            <p:fltVal val="0"/>
                                          </p:val>
                                        </p:tav>
                                      </p:tavLst>
                                    </p:anim>
                                    <p:animEffect transition="in" filter="fade">
                                      <p:cBhvr>
                                        <p:cTn id="52" dur="1000"/>
                                        <p:tgtEl>
                                          <p:spTgt spid="54"/>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1000" fill="hold"/>
                                        <p:tgtEl>
                                          <p:spTgt spid="55"/>
                                        </p:tgtEl>
                                        <p:attrNameLst>
                                          <p:attrName>ppt_w</p:attrName>
                                        </p:attrNameLst>
                                      </p:cBhvr>
                                      <p:tavLst>
                                        <p:tav tm="0">
                                          <p:val>
                                            <p:fltVal val="0"/>
                                          </p:val>
                                        </p:tav>
                                        <p:tav tm="100000">
                                          <p:val>
                                            <p:strVal val="#ppt_w"/>
                                          </p:val>
                                        </p:tav>
                                      </p:tavLst>
                                    </p:anim>
                                    <p:anim calcmode="lin" valueType="num">
                                      <p:cBhvr>
                                        <p:cTn id="56" dur="1000" fill="hold"/>
                                        <p:tgtEl>
                                          <p:spTgt spid="55"/>
                                        </p:tgtEl>
                                        <p:attrNameLst>
                                          <p:attrName>ppt_h</p:attrName>
                                        </p:attrNameLst>
                                      </p:cBhvr>
                                      <p:tavLst>
                                        <p:tav tm="0">
                                          <p:val>
                                            <p:fltVal val="0"/>
                                          </p:val>
                                        </p:tav>
                                        <p:tav tm="100000">
                                          <p:val>
                                            <p:strVal val="#ppt_h"/>
                                          </p:val>
                                        </p:tav>
                                      </p:tavLst>
                                    </p:anim>
                                    <p:anim calcmode="lin" valueType="num">
                                      <p:cBhvr>
                                        <p:cTn id="57" dur="1000" fill="hold"/>
                                        <p:tgtEl>
                                          <p:spTgt spid="55"/>
                                        </p:tgtEl>
                                        <p:attrNameLst>
                                          <p:attrName>style.rotation</p:attrName>
                                        </p:attrNameLst>
                                      </p:cBhvr>
                                      <p:tavLst>
                                        <p:tav tm="0">
                                          <p:val>
                                            <p:fltVal val="90"/>
                                          </p:val>
                                        </p:tav>
                                        <p:tav tm="100000">
                                          <p:val>
                                            <p:fltVal val="0"/>
                                          </p:val>
                                        </p:tav>
                                      </p:tavLst>
                                    </p:anim>
                                    <p:animEffect transition="in" filter="fade">
                                      <p:cBhvr>
                                        <p:cTn id="58" dur="1000"/>
                                        <p:tgtEl>
                                          <p:spTgt spid="55"/>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p:cTn id="61" dur="1000" fill="hold"/>
                                        <p:tgtEl>
                                          <p:spTgt spid="56"/>
                                        </p:tgtEl>
                                        <p:attrNameLst>
                                          <p:attrName>ppt_w</p:attrName>
                                        </p:attrNameLst>
                                      </p:cBhvr>
                                      <p:tavLst>
                                        <p:tav tm="0">
                                          <p:val>
                                            <p:fltVal val="0"/>
                                          </p:val>
                                        </p:tav>
                                        <p:tav tm="100000">
                                          <p:val>
                                            <p:strVal val="#ppt_w"/>
                                          </p:val>
                                        </p:tav>
                                      </p:tavLst>
                                    </p:anim>
                                    <p:anim calcmode="lin" valueType="num">
                                      <p:cBhvr>
                                        <p:cTn id="62" dur="1000" fill="hold"/>
                                        <p:tgtEl>
                                          <p:spTgt spid="56"/>
                                        </p:tgtEl>
                                        <p:attrNameLst>
                                          <p:attrName>ppt_h</p:attrName>
                                        </p:attrNameLst>
                                      </p:cBhvr>
                                      <p:tavLst>
                                        <p:tav tm="0">
                                          <p:val>
                                            <p:fltVal val="0"/>
                                          </p:val>
                                        </p:tav>
                                        <p:tav tm="100000">
                                          <p:val>
                                            <p:strVal val="#ppt_h"/>
                                          </p:val>
                                        </p:tav>
                                      </p:tavLst>
                                    </p:anim>
                                    <p:anim calcmode="lin" valueType="num">
                                      <p:cBhvr>
                                        <p:cTn id="63" dur="1000" fill="hold"/>
                                        <p:tgtEl>
                                          <p:spTgt spid="56"/>
                                        </p:tgtEl>
                                        <p:attrNameLst>
                                          <p:attrName>style.rotation</p:attrName>
                                        </p:attrNameLst>
                                      </p:cBhvr>
                                      <p:tavLst>
                                        <p:tav tm="0">
                                          <p:val>
                                            <p:fltVal val="90"/>
                                          </p:val>
                                        </p:tav>
                                        <p:tav tm="100000">
                                          <p:val>
                                            <p:fltVal val="0"/>
                                          </p:val>
                                        </p:tav>
                                      </p:tavLst>
                                    </p:anim>
                                    <p:animEffect transition="in" filter="fade">
                                      <p:cBhvr>
                                        <p:cTn id="64" dur="1000"/>
                                        <p:tgtEl>
                                          <p:spTgt spid="56"/>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1000" fill="hold"/>
                                        <p:tgtEl>
                                          <p:spTgt spid="57"/>
                                        </p:tgtEl>
                                        <p:attrNameLst>
                                          <p:attrName>ppt_w</p:attrName>
                                        </p:attrNameLst>
                                      </p:cBhvr>
                                      <p:tavLst>
                                        <p:tav tm="0">
                                          <p:val>
                                            <p:fltVal val="0"/>
                                          </p:val>
                                        </p:tav>
                                        <p:tav tm="100000">
                                          <p:val>
                                            <p:strVal val="#ppt_w"/>
                                          </p:val>
                                        </p:tav>
                                      </p:tavLst>
                                    </p:anim>
                                    <p:anim calcmode="lin" valueType="num">
                                      <p:cBhvr>
                                        <p:cTn id="68" dur="1000" fill="hold"/>
                                        <p:tgtEl>
                                          <p:spTgt spid="57"/>
                                        </p:tgtEl>
                                        <p:attrNameLst>
                                          <p:attrName>ppt_h</p:attrName>
                                        </p:attrNameLst>
                                      </p:cBhvr>
                                      <p:tavLst>
                                        <p:tav tm="0">
                                          <p:val>
                                            <p:fltVal val="0"/>
                                          </p:val>
                                        </p:tav>
                                        <p:tav tm="100000">
                                          <p:val>
                                            <p:strVal val="#ppt_h"/>
                                          </p:val>
                                        </p:tav>
                                      </p:tavLst>
                                    </p:anim>
                                    <p:anim calcmode="lin" valueType="num">
                                      <p:cBhvr>
                                        <p:cTn id="69" dur="1000" fill="hold"/>
                                        <p:tgtEl>
                                          <p:spTgt spid="57"/>
                                        </p:tgtEl>
                                        <p:attrNameLst>
                                          <p:attrName>style.rotation</p:attrName>
                                        </p:attrNameLst>
                                      </p:cBhvr>
                                      <p:tavLst>
                                        <p:tav tm="0">
                                          <p:val>
                                            <p:fltVal val="90"/>
                                          </p:val>
                                        </p:tav>
                                        <p:tav tm="100000">
                                          <p:val>
                                            <p:fltVal val="0"/>
                                          </p:val>
                                        </p:tav>
                                      </p:tavLst>
                                    </p:anim>
                                    <p:animEffect transition="in" filter="fade">
                                      <p:cBhvr>
                                        <p:cTn id="70" dur="1000"/>
                                        <p:tgtEl>
                                          <p:spTgt spid="5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p:cTn id="73" dur="1000" fill="hold"/>
                                        <p:tgtEl>
                                          <p:spTgt spid="58"/>
                                        </p:tgtEl>
                                        <p:attrNameLst>
                                          <p:attrName>ppt_w</p:attrName>
                                        </p:attrNameLst>
                                      </p:cBhvr>
                                      <p:tavLst>
                                        <p:tav tm="0">
                                          <p:val>
                                            <p:fltVal val="0"/>
                                          </p:val>
                                        </p:tav>
                                        <p:tav tm="100000">
                                          <p:val>
                                            <p:strVal val="#ppt_w"/>
                                          </p:val>
                                        </p:tav>
                                      </p:tavLst>
                                    </p:anim>
                                    <p:anim calcmode="lin" valueType="num">
                                      <p:cBhvr>
                                        <p:cTn id="74" dur="1000" fill="hold"/>
                                        <p:tgtEl>
                                          <p:spTgt spid="58"/>
                                        </p:tgtEl>
                                        <p:attrNameLst>
                                          <p:attrName>ppt_h</p:attrName>
                                        </p:attrNameLst>
                                      </p:cBhvr>
                                      <p:tavLst>
                                        <p:tav tm="0">
                                          <p:val>
                                            <p:fltVal val="0"/>
                                          </p:val>
                                        </p:tav>
                                        <p:tav tm="100000">
                                          <p:val>
                                            <p:strVal val="#ppt_h"/>
                                          </p:val>
                                        </p:tav>
                                      </p:tavLst>
                                    </p:anim>
                                    <p:anim calcmode="lin" valueType="num">
                                      <p:cBhvr>
                                        <p:cTn id="75" dur="1000" fill="hold"/>
                                        <p:tgtEl>
                                          <p:spTgt spid="58"/>
                                        </p:tgtEl>
                                        <p:attrNameLst>
                                          <p:attrName>style.rotation</p:attrName>
                                        </p:attrNameLst>
                                      </p:cBhvr>
                                      <p:tavLst>
                                        <p:tav tm="0">
                                          <p:val>
                                            <p:fltVal val="90"/>
                                          </p:val>
                                        </p:tav>
                                        <p:tav tm="100000">
                                          <p:val>
                                            <p:fltVal val="0"/>
                                          </p:val>
                                        </p:tav>
                                      </p:tavLst>
                                    </p:anim>
                                    <p:animEffect transition="in" filter="fade">
                                      <p:cBhvr>
                                        <p:cTn id="76" dur="1000"/>
                                        <p:tgtEl>
                                          <p:spTgt spid="5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p:cTn id="79" dur="1000" fill="hold"/>
                                        <p:tgtEl>
                                          <p:spTgt spid="59"/>
                                        </p:tgtEl>
                                        <p:attrNameLst>
                                          <p:attrName>ppt_w</p:attrName>
                                        </p:attrNameLst>
                                      </p:cBhvr>
                                      <p:tavLst>
                                        <p:tav tm="0">
                                          <p:val>
                                            <p:fltVal val="0"/>
                                          </p:val>
                                        </p:tav>
                                        <p:tav tm="100000">
                                          <p:val>
                                            <p:strVal val="#ppt_w"/>
                                          </p:val>
                                        </p:tav>
                                      </p:tavLst>
                                    </p:anim>
                                    <p:anim calcmode="lin" valueType="num">
                                      <p:cBhvr>
                                        <p:cTn id="80" dur="1000" fill="hold"/>
                                        <p:tgtEl>
                                          <p:spTgt spid="59"/>
                                        </p:tgtEl>
                                        <p:attrNameLst>
                                          <p:attrName>ppt_h</p:attrName>
                                        </p:attrNameLst>
                                      </p:cBhvr>
                                      <p:tavLst>
                                        <p:tav tm="0">
                                          <p:val>
                                            <p:fltVal val="0"/>
                                          </p:val>
                                        </p:tav>
                                        <p:tav tm="100000">
                                          <p:val>
                                            <p:strVal val="#ppt_h"/>
                                          </p:val>
                                        </p:tav>
                                      </p:tavLst>
                                    </p:anim>
                                    <p:anim calcmode="lin" valueType="num">
                                      <p:cBhvr>
                                        <p:cTn id="81" dur="1000" fill="hold"/>
                                        <p:tgtEl>
                                          <p:spTgt spid="59"/>
                                        </p:tgtEl>
                                        <p:attrNameLst>
                                          <p:attrName>style.rotation</p:attrName>
                                        </p:attrNameLst>
                                      </p:cBhvr>
                                      <p:tavLst>
                                        <p:tav tm="0">
                                          <p:val>
                                            <p:fltVal val="90"/>
                                          </p:val>
                                        </p:tav>
                                        <p:tav tm="100000">
                                          <p:val>
                                            <p:fltVal val="0"/>
                                          </p:val>
                                        </p:tav>
                                      </p:tavLst>
                                    </p:anim>
                                    <p:animEffect transition="in" filter="fade">
                                      <p:cBhvr>
                                        <p:cTn id="82" dur="1000"/>
                                        <p:tgtEl>
                                          <p:spTgt spid="59"/>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82"/>
                                        </p:tgtEl>
                                        <p:attrNameLst>
                                          <p:attrName>style.visibility</p:attrName>
                                        </p:attrNameLst>
                                      </p:cBhvr>
                                      <p:to>
                                        <p:strVal val="visible"/>
                                      </p:to>
                                    </p:set>
                                    <p:anim calcmode="lin" valueType="num">
                                      <p:cBhvr>
                                        <p:cTn id="85" dur="1000" fill="hold"/>
                                        <p:tgtEl>
                                          <p:spTgt spid="82"/>
                                        </p:tgtEl>
                                        <p:attrNameLst>
                                          <p:attrName>ppt_w</p:attrName>
                                        </p:attrNameLst>
                                      </p:cBhvr>
                                      <p:tavLst>
                                        <p:tav tm="0">
                                          <p:val>
                                            <p:fltVal val="0"/>
                                          </p:val>
                                        </p:tav>
                                        <p:tav tm="100000">
                                          <p:val>
                                            <p:strVal val="#ppt_w"/>
                                          </p:val>
                                        </p:tav>
                                      </p:tavLst>
                                    </p:anim>
                                    <p:anim calcmode="lin" valueType="num">
                                      <p:cBhvr>
                                        <p:cTn id="86" dur="1000" fill="hold"/>
                                        <p:tgtEl>
                                          <p:spTgt spid="82"/>
                                        </p:tgtEl>
                                        <p:attrNameLst>
                                          <p:attrName>ppt_h</p:attrName>
                                        </p:attrNameLst>
                                      </p:cBhvr>
                                      <p:tavLst>
                                        <p:tav tm="0">
                                          <p:val>
                                            <p:fltVal val="0"/>
                                          </p:val>
                                        </p:tav>
                                        <p:tav tm="100000">
                                          <p:val>
                                            <p:strVal val="#ppt_h"/>
                                          </p:val>
                                        </p:tav>
                                      </p:tavLst>
                                    </p:anim>
                                    <p:anim calcmode="lin" valueType="num">
                                      <p:cBhvr>
                                        <p:cTn id="87" dur="1000" fill="hold"/>
                                        <p:tgtEl>
                                          <p:spTgt spid="82"/>
                                        </p:tgtEl>
                                        <p:attrNameLst>
                                          <p:attrName>style.rotation</p:attrName>
                                        </p:attrNameLst>
                                      </p:cBhvr>
                                      <p:tavLst>
                                        <p:tav tm="0">
                                          <p:val>
                                            <p:fltVal val="90"/>
                                          </p:val>
                                        </p:tav>
                                        <p:tav tm="100000">
                                          <p:val>
                                            <p:fltVal val="0"/>
                                          </p:val>
                                        </p:tav>
                                      </p:tavLst>
                                    </p:anim>
                                    <p:animEffect transition="in" filter="fade">
                                      <p:cBhvr>
                                        <p:cTn id="88"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animBg="1"/>
      <p:bldP spid="51" grpId="0" animBg="1"/>
      <p:bldP spid="52" grpId="0" animBg="1"/>
      <p:bldP spid="53" grpId="0" animBg="1"/>
      <p:bldP spid="54" grpId="0" animBg="1"/>
      <p:bldP spid="55" grpId="0" animBg="1"/>
      <p:bldP spid="56" grpId="0" animBg="1"/>
      <p:bldP spid="57" grpId="0" animBg="1"/>
      <p:bldP spid="58" grpId="0"/>
      <p:bldP spid="59" grpId="0"/>
      <p:bldP spid="8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A7432B-880A-474A-B468-46A2C320B00C}"/>
              </a:ext>
            </a:extLst>
          </p:cNvPr>
          <p:cNvSpPr>
            <a:spLocks noGrp="1"/>
          </p:cNvSpPr>
          <p:nvPr>
            <p:ph type="sldNum" sz="quarter" idx="12"/>
          </p:nvPr>
        </p:nvSpPr>
        <p:spPr/>
        <p:txBody>
          <a:bodyPr/>
          <a:lstStyle/>
          <a:p>
            <a:fld id="{1E1B8BD3-EEEF-4896-BEE3-06C250004F3C}" type="slidenum">
              <a:rPr lang="en-US" smtClean="0"/>
              <a:pPr/>
              <a:t>20</a:t>
            </a:fld>
            <a:endParaRPr lang="en-US"/>
          </a:p>
        </p:txBody>
      </p:sp>
      <p:sp>
        <p:nvSpPr>
          <p:cNvPr id="3" name="TextBox 2">
            <a:extLst>
              <a:ext uri="{FF2B5EF4-FFF2-40B4-BE49-F238E27FC236}">
                <a16:creationId xmlns:a16="http://schemas.microsoft.com/office/drawing/2014/main" id="{DB8BC361-9D5F-4670-AE06-89F8B3F253DE}"/>
              </a:ext>
            </a:extLst>
          </p:cNvPr>
          <p:cNvSpPr txBox="1"/>
          <p:nvPr/>
        </p:nvSpPr>
        <p:spPr>
          <a:xfrm>
            <a:off x="1073791" y="503339"/>
            <a:ext cx="9957732" cy="2031325"/>
          </a:xfrm>
          <a:prstGeom prst="rect">
            <a:avLst/>
          </a:prstGeom>
          <a:noFill/>
        </p:spPr>
        <p:txBody>
          <a:bodyPr wrap="square" rtlCol="0">
            <a:spAutoFit/>
          </a:bodyPr>
          <a:lstStyle/>
          <a:p>
            <a:r>
              <a:rPr lang="en-US" sz="1400" dirty="0">
                <a:latin typeface="Arial Narrow" panose="020B0606020202030204" pitchFamily="34" charset="0"/>
              </a:rPr>
              <a:t>We've covered a lot of history, we've discussed the King of the South who is the main subject of the MC message.  Most of our studies come from the perspective of the King of the North and we have much to learn about the King of the South. We've been able to see battles, revolutions, and if there's anything we want to leave with, it's understanding what's happening right now.  Not just with Putin and Trump, </a:t>
            </a:r>
            <a:r>
              <a:rPr lang="en-US" sz="1400" b="1" i="1" dirty="0">
                <a:solidFill>
                  <a:srgbClr val="FF0000"/>
                </a:solidFill>
                <a:latin typeface="Arial Narrow" panose="020B0606020202030204" pitchFamily="34" charset="0"/>
              </a:rPr>
              <a:t>but this call to protest, to change our thinking</a:t>
            </a:r>
            <a:r>
              <a:rPr lang="en-US" sz="1400" dirty="0">
                <a:latin typeface="Arial Narrow" panose="020B0606020202030204" pitchFamily="34" charset="0"/>
              </a:rPr>
              <a:t>. Because there's three parts to the midnight cry message, the first one is easy it's a date, November 9, 2019. The second part is what that looks like and that's where we see World War II, two fronts, four battles, information war, connecting our thread.  And the third part of that message is a call to change our thinking, a call out of our Protestant way of thinking because for the most part the individuals of this movement we're not on the right side of this issue in 2016. We have to identify what history were in, how that impacts not just us but how this history goes into our two other lines, the Levites and the </a:t>
            </a:r>
            <a:r>
              <a:rPr lang="en-US" sz="1400" dirty="0" err="1">
                <a:latin typeface="Arial Narrow" panose="020B0606020202030204" pitchFamily="34" charset="0"/>
              </a:rPr>
              <a:t>Nethinims</a:t>
            </a:r>
            <a:r>
              <a:rPr lang="en-US" sz="1400" dirty="0">
                <a:latin typeface="Arial Narrow" panose="020B0606020202030204" pitchFamily="34" charset="0"/>
              </a:rPr>
              <a:t>. This isn't just a shut door, for another group it's 911 and another group is Sunday law and we also have a responsibility to represent this message to them.  At least by our language and our perspective and influence, if we cans stand like the Protestant princes.  </a:t>
            </a:r>
          </a:p>
        </p:txBody>
      </p:sp>
      <p:sp>
        <p:nvSpPr>
          <p:cNvPr id="4" name="Text Box 2">
            <a:extLst>
              <a:ext uri="{FF2B5EF4-FFF2-40B4-BE49-F238E27FC236}">
                <a16:creationId xmlns:a16="http://schemas.microsoft.com/office/drawing/2014/main" id="{DE6FEA96-4DF6-4679-BB2E-71358BE3A5DD}"/>
              </a:ext>
            </a:extLst>
          </p:cNvPr>
          <p:cNvSpPr txBox="1">
            <a:spLocks noChangeArrowheads="1"/>
          </p:cNvSpPr>
          <p:nvPr/>
        </p:nvSpPr>
        <p:spPr bwMode="auto">
          <a:xfrm>
            <a:off x="2865409" y="2871354"/>
            <a:ext cx="6858000" cy="3522185"/>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EFF26825-CE08-4056-8E75-5D5362CF7431}"/>
              </a:ext>
            </a:extLst>
          </p:cNvPr>
          <p:cNvSpPr>
            <a:spLocks noChangeShapeType="1"/>
          </p:cNvSpPr>
          <p:nvPr/>
        </p:nvSpPr>
        <p:spPr bwMode="auto">
          <a:xfrm>
            <a:off x="2922559" y="4471555"/>
            <a:ext cx="66294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EF24D15E-A8B0-46FB-AF86-B64BEBB57BC3}"/>
              </a:ext>
            </a:extLst>
          </p:cNvPr>
          <p:cNvSpPr>
            <a:spLocks noChangeShapeType="1"/>
          </p:cNvSpPr>
          <p:nvPr/>
        </p:nvSpPr>
        <p:spPr bwMode="auto">
          <a:xfrm>
            <a:off x="9323359" y="395720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48B3653B-9D8F-4EC4-8D18-48AF0AC956C6}"/>
              </a:ext>
            </a:extLst>
          </p:cNvPr>
          <p:cNvSpPr>
            <a:spLocks noChangeShapeType="1"/>
          </p:cNvSpPr>
          <p:nvPr/>
        </p:nvSpPr>
        <p:spPr bwMode="auto">
          <a:xfrm>
            <a:off x="9151909" y="395720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4B90CD0B-8012-4992-BDED-7A9AB372590C}"/>
              </a:ext>
            </a:extLst>
          </p:cNvPr>
          <p:cNvSpPr txBox="1">
            <a:spLocks noChangeArrowheads="1"/>
          </p:cNvSpPr>
          <p:nvPr/>
        </p:nvSpPr>
        <p:spPr bwMode="auto">
          <a:xfrm>
            <a:off x="9151909" y="3557155"/>
            <a:ext cx="3429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7">
            <a:extLst>
              <a:ext uri="{FF2B5EF4-FFF2-40B4-BE49-F238E27FC236}">
                <a16:creationId xmlns:a16="http://schemas.microsoft.com/office/drawing/2014/main" id="{42879EFF-334A-4BD0-8BD6-E6FD4A72EF9B}"/>
              </a:ext>
            </a:extLst>
          </p:cNvPr>
          <p:cNvSpPr>
            <a:spLocks noChangeShapeType="1"/>
          </p:cNvSpPr>
          <p:nvPr/>
        </p:nvSpPr>
        <p:spPr bwMode="auto">
          <a:xfrm>
            <a:off x="4465609" y="395720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BEB656FE-C90F-45E7-95C0-6D27DD5201E4}"/>
              </a:ext>
            </a:extLst>
          </p:cNvPr>
          <p:cNvSpPr>
            <a:spLocks noChangeShapeType="1"/>
          </p:cNvSpPr>
          <p:nvPr/>
        </p:nvSpPr>
        <p:spPr bwMode="auto">
          <a:xfrm>
            <a:off x="4294159" y="395720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9">
            <a:extLst>
              <a:ext uri="{FF2B5EF4-FFF2-40B4-BE49-F238E27FC236}">
                <a16:creationId xmlns:a16="http://schemas.microsoft.com/office/drawing/2014/main" id="{1070AD0E-26C2-4238-9238-72C9A9D0354F}"/>
              </a:ext>
            </a:extLst>
          </p:cNvPr>
          <p:cNvSpPr txBox="1">
            <a:spLocks noChangeArrowheads="1"/>
          </p:cNvSpPr>
          <p:nvPr/>
        </p:nvSpPr>
        <p:spPr bwMode="auto">
          <a:xfrm>
            <a:off x="4294159" y="3557155"/>
            <a:ext cx="3429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11/9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FC4840D0-6AD1-4570-9797-04B46AFC5455}"/>
              </a:ext>
            </a:extLst>
          </p:cNvPr>
          <p:cNvSpPr txBox="1">
            <a:spLocks noChangeArrowheads="1"/>
          </p:cNvSpPr>
          <p:nvPr/>
        </p:nvSpPr>
        <p:spPr bwMode="auto">
          <a:xfrm>
            <a:off x="4237009" y="452870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Napoleon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1">
            <a:extLst>
              <a:ext uri="{FF2B5EF4-FFF2-40B4-BE49-F238E27FC236}">
                <a16:creationId xmlns:a16="http://schemas.microsoft.com/office/drawing/2014/main" id="{78269AE4-B618-4D26-AFF4-19177872B50B}"/>
              </a:ext>
            </a:extLst>
          </p:cNvPr>
          <p:cNvSpPr>
            <a:spLocks noChangeShapeType="1"/>
          </p:cNvSpPr>
          <p:nvPr/>
        </p:nvSpPr>
        <p:spPr bwMode="auto">
          <a:xfrm>
            <a:off x="3036859" y="2928505"/>
            <a:ext cx="62865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608F8484-07F7-43D3-B30B-B2F3128F8AB7}"/>
              </a:ext>
            </a:extLst>
          </p:cNvPr>
          <p:cNvSpPr>
            <a:spLocks noChangeShapeType="1"/>
          </p:cNvSpPr>
          <p:nvPr/>
        </p:nvSpPr>
        <p:spPr bwMode="auto">
          <a:xfrm>
            <a:off x="4465609" y="2928505"/>
            <a:ext cx="0" cy="6286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661BFAF3-7523-4263-9430-C4C1EF7E00D8}"/>
              </a:ext>
            </a:extLst>
          </p:cNvPr>
          <p:cNvSpPr>
            <a:spLocks noChangeShapeType="1"/>
          </p:cNvSpPr>
          <p:nvPr/>
        </p:nvSpPr>
        <p:spPr bwMode="auto">
          <a:xfrm>
            <a:off x="9323359" y="2928505"/>
            <a:ext cx="0" cy="5715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6FE9559B-F766-41AC-9E8F-0D81E3C0C516}"/>
              </a:ext>
            </a:extLst>
          </p:cNvPr>
          <p:cNvSpPr>
            <a:spLocks noChangeShapeType="1"/>
          </p:cNvSpPr>
          <p:nvPr/>
        </p:nvSpPr>
        <p:spPr bwMode="auto">
          <a:xfrm>
            <a:off x="5380009" y="395720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73D97F25-0241-4D1D-8620-486FBA3F5981}"/>
              </a:ext>
            </a:extLst>
          </p:cNvPr>
          <p:cNvSpPr>
            <a:spLocks noChangeShapeType="1"/>
          </p:cNvSpPr>
          <p:nvPr/>
        </p:nvSpPr>
        <p:spPr bwMode="auto">
          <a:xfrm>
            <a:off x="5208559" y="395720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6">
            <a:extLst>
              <a:ext uri="{FF2B5EF4-FFF2-40B4-BE49-F238E27FC236}">
                <a16:creationId xmlns:a16="http://schemas.microsoft.com/office/drawing/2014/main" id="{3E127861-15C7-49C6-B6F4-4D793B947BC0}"/>
              </a:ext>
            </a:extLst>
          </p:cNvPr>
          <p:cNvSpPr txBox="1">
            <a:spLocks noChangeArrowheads="1"/>
          </p:cNvSpPr>
          <p:nvPr/>
        </p:nvSpPr>
        <p:spPr bwMode="auto">
          <a:xfrm>
            <a:off x="5208559" y="3728605"/>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7">
            <a:extLst>
              <a:ext uri="{FF2B5EF4-FFF2-40B4-BE49-F238E27FC236}">
                <a16:creationId xmlns:a16="http://schemas.microsoft.com/office/drawing/2014/main" id="{B15E2AA6-2B51-4E65-B3E4-C87D5363AA4D}"/>
              </a:ext>
            </a:extLst>
          </p:cNvPr>
          <p:cNvSpPr>
            <a:spLocks noChangeShapeType="1"/>
          </p:cNvSpPr>
          <p:nvPr/>
        </p:nvSpPr>
        <p:spPr bwMode="auto">
          <a:xfrm>
            <a:off x="5780059" y="395720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8">
            <a:extLst>
              <a:ext uri="{FF2B5EF4-FFF2-40B4-BE49-F238E27FC236}">
                <a16:creationId xmlns:a16="http://schemas.microsoft.com/office/drawing/2014/main" id="{FACD9E0E-8A84-41D6-BA03-9A8C184967A1}"/>
              </a:ext>
            </a:extLst>
          </p:cNvPr>
          <p:cNvSpPr>
            <a:spLocks noChangeShapeType="1"/>
          </p:cNvSpPr>
          <p:nvPr/>
        </p:nvSpPr>
        <p:spPr bwMode="auto">
          <a:xfrm>
            <a:off x="5608609" y="395720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9">
            <a:extLst>
              <a:ext uri="{FF2B5EF4-FFF2-40B4-BE49-F238E27FC236}">
                <a16:creationId xmlns:a16="http://schemas.microsoft.com/office/drawing/2014/main" id="{C09AAD06-E687-4034-81E0-AB7CA76F5F9B}"/>
              </a:ext>
            </a:extLst>
          </p:cNvPr>
          <p:cNvSpPr txBox="1">
            <a:spLocks noChangeArrowheads="1"/>
          </p:cNvSpPr>
          <p:nvPr/>
        </p:nvSpPr>
        <p:spPr bwMode="auto">
          <a:xfrm>
            <a:off x="5608609" y="3728605"/>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0">
            <a:extLst>
              <a:ext uri="{FF2B5EF4-FFF2-40B4-BE49-F238E27FC236}">
                <a16:creationId xmlns:a16="http://schemas.microsoft.com/office/drawing/2014/main" id="{7757A3A8-BCB6-4922-B90A-83459889AE95}"/>
              </a:ext>
            </a:extLst>
          </p:cNvPr>
          <p:cNvSpPr>
            <a:spLocks noChangeShapeType="1"/>
          </p:cNvSpPr>
          <p:nvPr/>
        </p:nvSpPr>
        <p:spPr bwMode="auto">
          <a:xfrm>
            <a:off x="5837209" y="3214255"/>
            <a:ext cx="348615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670D4C71-A423-4215-A083-7095D941ACD6}"/>
              </a:ext>
            </a:extLst>
          </p:cNvPr>
          <p:cNvSpPr>
            <a:spLocks noChangeShapeType="1"/>
          </p:cNvSpPr>
          <p:nvPr/>
        </p:nvSpPr>
        <p:spPr bwMode="auto">
          <a:xfrm>
            <a:off x="5837209" y="3214255"/>
            <a:ext cx="0" cy="2857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BF7B76FA-8597-436E-AD24-1D89E105A544}"/>
              </a:ext>
            </a:extLst>
          </p:cNvPr>
          <p:cNvSpPr>
            <a:spLocks noChangeShapeType="1"/>
          </p:cNvSpPr>
          <p:nvPr/>
        </p:nvSpPr>
        <p:spPr bwMode="auto">
          <a:xfrm>
            <a:off x="8523259" y="4185805"/>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7EE7E6EA-C1E5-4218-BB57-E50422E18896}"/>
              </a:ext>
            </a:extLst>
          </p:cNvPr>
          <p:cNvSpPr>
            <a:spLocks noChangeShapeType="1"/>
          </p:cNvSpPr>
          <p:nvPr/>
        </p:nvSpPr>
        <p:spPr bwMode="auto">
          <a:xfrm>
            <a:off x="8351809" y="418580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4">
            <a:extLst>
              <a:ext uri="{FF2B5EF4-FFF2-40B4-BE49-F238E27FC236}">
                <a16:creationId xmlns:a16="http://schemas.microsoft.com/office/drawing/2014/main" id="{1B92AAC6-5429-427F-926E-6295CB090312}"/>
              </a:ext>
            </a:extLst>
          </p:cNvPr>
          <p:cNvSpPr txBox="1">
            <a:spLocks noChangeArrowheads="1"/>
          </p:cNvSpPr>
          <p:nvPr/>
        </p:nvSpPr>
        <p:spPr bwMode="auto">
          <a:xfrm>
            <a:off x="8351809" y="3957205"/>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5">
            <a:extLst>
              <a:ext uri="{FF2B5EF4-FFF2-40B4-BE49-F238E27FC236}">
                <a16:creationId xmlns:a16="http://schemas.microsoft.com/office/drawing/2014/main" id="{3A986893-D4CA-4727-A0AB-7B564C2BC1AB}"/>
              </a:ext>
            </a:extLst>
          </p:cNvPr>
          <p:cNvSpPr>
            <a:spLocks noChangeShapeType="1"/>
          </p:cNvSpPr>
          <p:nvPr/>
        </p:nvSpPr>
        <p:spPr bwMode="auto">
          <a:xfrm>
            <a:off x="7894609" y="4185805"/>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6">
            <a:extLst>
              <a:ext uri="{FF2B5EF4-FFF2-40B4-BE49-F238E27FC236}">
                <a16:creationId xmlns:a16="http://schemas.microsoft.com/office/drawing/2014/main" id="{4E0FB177-4F35-4347-B09E-EFAE40D4B49E}"/>
              </a:ext>
            </a:extLst>
          </p:cNvPr>
          <p:cNvSpPr>
            <a:spLocks noChangeShapeType="1"/>
          </p:cNvSpPr>
          <p:nvPr/>
        </p:nvSpPr>
        <p:spPr bwMode="auto">
          <a:xfrm>
            <a:off x="7723159" y="418580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7">
            <a:extLst>
              <a:ext uri="{FF2B5EF4-FFF2-40B4-BE49-F238E27FC236}">
                <a16:creationId xmlns:a16="http://schemas.microsoft.com/office/drawing/2014/main" id="{7EF1E1C9-DCF1-4A3A-BDC5-404F41C644C8}"/>
              </a:ext>
            </a:extLst>
          </p:cNvPr>
          <p:cNvSpPr txBox="1">
            <a:spLocks noChangeArrowheads="1"/>
          </p:cNvSpPr>
          <p:nvPr/>
        </p:nvSpPr>
        <p:spPr bwMode="auto">
          <a:xfrm>
            <a:off x="7723159" y="3957205"/>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1956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8">
            <a:extLst>
              <a:ext uri="{FF2B5EF4-FFF2-40B4-BE49-F238E27FC236}">
                <a16:creationId xmlns:a16="http://schemas.microsoft.com/office/drawing/2014/main" id="{49171657-B4E2-439F-B166-381ADDC4A5EB}"/>
              </a:ext>
            </a:extLst>
          </p:cNvPr>
          <p:cNvSpPr>
            <a:spLocks noChangeShapeType="1"/>
          </p:cNvSpPr>
          <p:nvPr/>
        </p:nvSpPr>
        <p:spPr bwMode="auto">
          <a:xfrm>
            <a:off x="5437159" y="3042805"/>
            <a:ext cx="3886200" cy="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EF78FBF7-5310-4ED5-90F6-0F96BA1C7654}"/>
              </a:ext>
            </a:extLst>
          </p:cNvPr>
          <p:cNvSpPr>
            <a:spLocks noChangeShapeType="1"/>
          </p:cNvSpPr>
          <p:nvPr/>
        </p:nvSpPr>
        <p:spPr bwMode="auto">
          <a:xfrm>
            <a:off x="5437159" y="3042805"/>
            <a:ext cx="0" cy="4572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30">
            <a:extLst>
              <a:ext uri="{FF2B5EF4-FFF2-40B4-BE49-F238E27FC236}">
                <a16:creationId xmlns:a16="http://schemas.microsoft.com/office/drawing/2014/main" id="{65932054-6357-4567-8052-4B6EDBC72B9B}"/>
              </a:ext>
            </a:extLst>
          </p:cNvPr>
          <p:cNvSpPr txBox="1">
            <a:spLocks noChangeArrowheads="1"/>
          </p:cNvSpPr>
          <p:nvPr/>
        </p:nvSpPr>
        <p:spPr bwMode="auto">
          <a:xfrm>
            <a:off x="4465609" y="2928505"/>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1">
            <a:extLst>
              <a:ext uri="{FF2B5EF4-FFF2-40B4-BE49-F238E27FC236}">
                <a16:creationId xmlns:a16="http://schemas.microsoft.com/office/drawing/2014/main" id="{7C9C5113-EB39-4CF6-ABC9-73D2FC8072A9}"/>
              </a:ext>
            </a:extLst>
          </p:cNvPr>
          <p:cNvSpPr txBox="1">
            <a:spLocks noChangeArrowheads="1"/>
          </p:cNvSpPr>
          <p:nvPr/>
        </p:nvSpPr>
        <p:spPr bwMode="auto">
          <a:xfrm>
            <a:off x="5437159" y="3042805"/>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2">
            <a:extLst>
              <a:ext uri="{FF2B5EF4-FFF2-40B4-BE49-F238E27FC236}">
                <a16:creationId xmlns:a16="http://schemas.microsoft.com/office/drawing/2014/main" id="{5F91A77A-6243-4324-B95C-B6BF64B5E985}"/>
              </a:ext>
            </a:extLst>
          </p:cNvPr>
          <p:cNvSpPr txBox="1">
            <a:spLocks noChangeArrowheads="1"/>
          </p:cNvSpPr>
          <p:nvPr/>
        </p:nvSpPr>
        <p:spPr bwMode="auto">
          <a:xfrm>
            <a:off x="5837209" y="3214255"/>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3">
            <a:extLst>
              <a:ext uri="{FF2B5EF4-FFF2-40B4-BE49-F238E27FC236}">
                <a16:creationId xmlns:a16="http://schemas.microsoft.com/office/drawing/2014/main" id="{E5030D80-CA76-4B21-BD01-8334096DDE63}"/>
              </a:ext>
            </a:extLst>
          </p:cNvPr>
          <p:cNvSpPr txBox="1">
            <a:spLocks noChangeArrowheads="1"/>
          </p:cNvSpPr>
          <p:nvPr/>
        </p:nvSpPr>
        <p:spPr bwMode="auto">
          <a:xfrm>
            <a:off x="7837459" y="3328555"/>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4">
            <a:extLst>
              <a:ext uri="{FF2B5EF4-FFF2-40B4-BE49-F238E27FC236}">
                <a16:creationId xmlns:a16="http://schemas.microsoft.com/office/drawing/2014/main" id="{880E5605-3041-49F3-B83A-3C2EE53344E6}"/>
              </a:ext>
            </a:extLst>
          </p:cNvPr>
          <p:cNvSpPr>
            <a:spLocks noChangeShapeType="1"/>
          </p:cNvSpPr>
          <p:nvPr/>
        </p:nvSpPr>
        <p:spPr bwMode="auto">
          <a:xfrm>
            <a:off x="3951259" y="395720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5">
            <a:extLst>
              <a:ext uri="{FF2B5EF4-FFF2-40B4-BE49-F238E27FC236}">
                <a16:creationId xmlns:a16="http://schemas.microsoft.com/office/drawing/2014/main" id="{4971A8C3-D46D-44F2-8451-852954F3A341}"/>
              </a:ext>
            </a:extLst>
          </p:cNvPr>
          <p:cNvSpPr>
            <a:spLocks noChangeShapeType="1"/>
          </p:cNvSpPr>
          <p:nvPr/>
        </p:nvSpPr>
        <p:spPr bwMode="auto">
          <a:xfrm>
            <a:off x="3779809" y="395720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36">
            <a:extLst>
              <a:ext uri="{FF2B5EF4-FFF2-40B4-BE49-F238E27FC236}">
                <a16:creationId xmlns:a16="http://schemas.microsoft.com/office/drawing/2014/main" id="{341280F9-523E-41BE-A18C-5218A61A6D34}"/>
              </a:ext>
            </a:extLst>
          </p:cNvPr>
          <p:cNvSpPr txBox="1">
            <a:spLocks noChangeArrowheads="1"/>
          </p:cNvSpPr>
          <p:nvPr/>
        </p:nvSpPr>
        <p:spPr bwMode="auto">
          <a:xfrm>
            <a:off x="3779809" y="3728605"/>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7">
            <a:extLst>
              <a:ext uri="{FF2B5EF4-FFF2-40B4-BE49-F238E27FC236}">
                <a16:creationId xmlns:a16="http://schemas.microsoft.com/office/drawing/2014/main" id="{FD363C1C-4160-4E49-A226-9F8612DC14F3}"/>
              </a:ext>
            </a:extLst>
          </p:cNvPr>
          <p:cNvSpPr>
            <a:spLocks noChangeShapeType="1"/>
          </p:cNvSpPr>
          <p:nvPr/>
        </p:nvSpPr>
        <p:spPr bwMode="auto">
          <a:xfrm>
            <a:off x="3951259" y="2928505"/>
            <a:ext cx="0" cy="7429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38">
            <a:extLst>
              <a:ext uri="{FF2B5EF4-FFF2-40B4-BE49-F238E27FC236}">
                <a16:creationId xmlns:a16="http://schemas.microsoft.com/office/drawing/2014/main" id="{8858DD4C-2E1F-4BDF-896A-14DD73EB4D75}"/>
              </a:ext>
            </a:extLst>
          </p:cNvPr>
          <p:cNvSpPr txBox="1">
            <a:spLocks noChangeArrowheads="1"/>
          </p:cNvSpPr>
          <p:nvPr/>
        </p:nvSpPr>
        <p:spPr bwMode="auto">
          <a:xfrm>
            <a:off x="3951259" y="2928505"/>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245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363E4592-FB31-4FAA-9A01-A66E2E489372}"/>
              </a:ext>
            </a:extLst>
          </p:cNvPr>
          <p:cNvSpPr txBox="1">
            <a:spLocks noChangeArrowheads="1"/>
          </p:cNvSpPr>
          <p:nvPr/>
        </p:nvSpPr>
        <p:spPr bwMode="auto">
          <a:xfrm>
            <a:off x="5665759" y="4528705"/>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0">
            <a:extLst>
              <a:ext uri="{FF2B5EF4-FFF2-40B4-BE49-F238E27FC236}">
                <a16:creationId xmlns:a16="http://schemas.microsoft.com/office/drawing/2014/main" id="{C6012C8A-3E7E-4F02-AABE-1C912BDD2A6D}"/>
              </a:ext>
            </a:extLst>
          </p:cNvPr>
          <p:cNvSpPr txBox="1">
            <a:spLocks noChangeArrowheads="1"/>
          </p:cNvSpPr>
          <p:nvPr/>
        </p:nvSpPr>
        <p:spPr bwMode="auto">
          <a:xfrm>
            <a:off x="3551209" y="4528705"/>
            <a:ext cx="685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Continental Congress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1">
            <a:extLst>
              <a:ext uri="{FF2B5EF4-FFF2-40B4-BE49-F238E27FC236}">
                <a16:creationId xmlns:a16="http://schemas.microsoft.com/office/drawing/2014/main" id="{FEA64FD3-75F9-4916-9D31-19E6680DEC5B}"/>
              </a:ext>
            </a:extLst>
          </p:cNvPr>
          <p:cNvSpPr txBox="1">
            <a:spLocks noChangeArrowheads="1"/>
          </p:cNvSpPr>
          <p:nvPr/>
        </p:nvSpPr>
        <p:spPr bwMode="auto">
          <a:xfrm>
            <a:off x="5151409" y="452870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312CB6ED-7ABC-4CFE-8256-FAC0F5FFE106}"/>
              </a:ext>
            </a:extLst>
          </p:cNvPr>
          <p:cNvSpPr txBox="1">
            <a:spLocks noChangeArrowheads="1"/>
          </p:cNvSpPr>
          <p:nvPr/>
        </p:nvSpPr>
        <p:spPr bwMode="auto">
          <a:xfrm>
            <a:off x="7780309" y="4528705"/>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EC038008-4A0B-498B-B8F3-9A398F7C6100}"/>
              </a:ext>
            </a:extLst>
          </p:cNvPr>
          <p:cNvSpPr>
            <a:spLocks noChangeShapeType="1"/>
          </p:cNvSpPr>
          <p:nvPr/>
        </p:nvSpPr>
        <p:spPr bwMode="auto">
          <a:xfrm>
            <a:off x="8980459" y="4300105"/>
            <a:ext cx="0" cy="1714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44">
            <a:extLst>
              <a:ext uri="{FF2B5EF4-FFF2-40B4-BE49-F238E27FC236}">
                <a16:creationId xmlns:a16="http://schemas.microsoft.com/office/drawing/2014/main" id="{61E6434F-968F-4E13-86A0-784780E4012A}"/>
              </a:ext>
            </a:extLst>
          </p:cNvPr>
          <p:cNvSpPr txBox="1">
            <a:spLocks noChangeArrowheads="1"/>
          </p:cNvSpPr>
          <p:nvPr/>
        </p:nvSpPr>
        <p:spPr bwMode="auto">
          <a:xfrm>
            <a:off x="8580409" y="4300105"/>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5">
            <a:extLst>
              <a:ext uri="{FF2B5EF4-FFF2-40B4-BE49-F238E27FC236}">
                <a16:creationId xmlns:a16="http://schemas.microsoft.com/office/drawing/2014/main" id="{09B90154-CDD2-4C66-8D0C-7E2C9319C587}"/>
              </a:ext>
            </a:extLst>
          </p:cNvPr>
          <p:cNvSpPr txBox="1">
            <a:spLocks noChangeArrowheads="1"/>
          </p:cNvSpPr>
          <p:nvPr/>
        </p:nvSpPr>
        <p:spPr bwMode="auto">
          <a:xfrm>
            <a:off x="9037609" y="4300105"/>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8" name="Picture 46">
            <a:extLst>
              <a:ext uri="{FF2B5EF4-FFF2-40B4-BE49-F238E27FC236}">
                <a16:creationId xmlns:a16="http://schemas.microsoft.com/office/drawing/2014/main" id="{D5FB53C8-5975-4AB8-97F8-FE25FBBE1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1909" y="4528705"/>
            <a:ext cx="3921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9" name="Picture 47">
            <a:extLst>
              <a:ext uri="{FF2B5EF4-FFF2-40B4-BE49-F238E27FC236}">
                <a16:creationId xmlns:a16="http://schemas.microsoft.com/office/drawing/2014/main" id="{D4CF00E1-8F51-473F-932B-BC5CCA416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659" y="4528705"/>
            <a:ext cx="4032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0" name="Line 48">
            <a:extLst>
              <a:ext uri="{FF2B5EF4-FFF2-40B4-BE49-F238E27FC236}">
                <a16:creationId xmlns:a16="http://schemas.microsoft.com/office/drawing/2014/main" id="{329C2978-7AD6-4485-B60F-CB8F316328DD}"/>
              </a:ext>
            </a:extLst>
          </p:cNvPr>
          <p:cNvSpPr>
            <a:spLocks noChangeShapeType="1"/>
          </p:cNvSpPr>
          <p:nvPr/>
        </p:nvSpPr>
        <p:spPr bwMode="auto">
          <a:xfrm>
            <a:off x="3036859" y="395720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49">
            <a:extLst>
              <a:ext uri="{FF2B5EF4-FFF2-40B4-BE49-F238E27FC236}">
                <a16:creationId xmlns:a16="http://schemas.microsoft.com/office/drawing/2014/main" id="{36CAC2E9-C3A9-4D50-9CF1-1020C52D2C6F}"/>
              </a:ext>
            </a:extLst>
          </p:cNvPr>
          <p:cNvSpPr>
            <a:spLocks noChangeShapeType="1"/>
          </p:cNvSpPr>
          <p:nvPr/>
        </p:nvSpPr>
        <p:spPr bwMode="auto">
          <a:xfrm>
            <a:off x="2865409" y="3957205"/>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0">
            <a:extLst>
              <a:ext uri="{FF2B5EF4-FFF2-40B4-BE49-F238E27FC236}">
                <a16:creationId xmlns:a16="http://schemas.microsoft.com/office/drawing/2014/main" id="{8E43BF53-4482-42CB-A300-E867C6036EEB}"/>
              </a:ext>
            </a:extLst>
          </p:cNvPr>
          <p:cNvSpPr txBox="1">
            <a:spLocks noChangeArrowheads="1"/>
          </p:cNvSpPr>
          <p:nvPr/>
        </p:nvSpPr>
        <p:spPr bwMode="auto">
          <a:xfrm>
            <a:off x="2865409" y="3728605"/>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1529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1">
            <a:extLst>
              <a:ext uri="{FF2B5EF4-FFF2-40B4-BE49-F238E27FC236}">
                <a16:creationId xmlns:a16="http://schemas.microsoft.com/office/drawing/2014/main" id="{5C6682DB-BBBE-4D7A-A0F4-C2EDA906AAD4}"/>
              </a:ext>
            </a:extLst>
          </p:cNvPr>
          <p:cNvSpPr>
            <a:spLocks noChangeShapeType="1"/>
          </p:cNvSpPr>
          <p:nvPr/>
        </p:nvSpPr>
        <p:spPr bwMode="auto">
          <a:xfrm>
            <a:off x="3036859" y="2928505"/>
            <a:ext cx="0" cy="7429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2">
            <a:extLst>
              <a:ext uri="{FF2B5EF4-FFF2-40B4-BE49-F238E27FC236}">
                <a16:creationId xmlns:a16="http://schemas.microsoft.com/office/drawing/2014/main" id="{CDF86F33-4901-4549-ACBD-DE704585D86B}"/>
              </a:ext>
            </a:extLst>
          </p:cNvPr>
          <p:cNvSpPr txBox="1">
            <a:spLocks noChangeArrowheads="1"/>
          </p:cNvSpPr>
          <p:nvPr/>
        </p:nvSpPr>
        <p:spPr bwMode="auto">
          <a:xfrm>
            <a:off x="3036859" y="2928505"/>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490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3">
            <a:extLst>
              <a:ext uri="{FF2B5EF4-FFF2-40B4-BE49-F238E27FC236}">
                <a16:creationId xmlns:a16="http://schemas.microsoft.com/office/drawing/2014/main" id="{EB872781-27FF-4413-BA96-195B1B4D5AE0}"/>
              </a:ext>
            </a:extLst>
          </p:cNvPr>
          <p:cNvSpPr>
            <a:spLocks noChangeShapeType="1"/>
          </p:cNvSpPr>
          <p:nvPr/>
        </p:nvSpPr>
        <p:spPr bwMode="auto">
          <a:xfrm flipH="1">
            <a:off x="7837459" y="3328555"/>
            <a:ext cx="14859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54">
            <a:extLst>
              <a:ext uri="{FF2B5EF4-FFF2-40B4-BE49-F238E27FC236}">
                <a16:creationId xmlns:a16="http://schemas.microsoft.com/office/drawing/2014/main" id="{61C0746B-8A90-4590-9E3A-2CECEDF50CDA}"/>
              </a:ext>
            </a:extLst>
          </p:cNvPr>
          <p:cNvSpPr>
            <a:spLocks noChangeShapeType="1"/>
          </p:cNvSpPr>
          <p:nvPr/>
        </p:nvSpPr>
        <p:spPr bwMode="auto">
          <a:xfrm>
            <a:off x="7837459" y="3328555"/>
            <a:ext cx="0" cy="51435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55">
            <a:extLst>
              <a:ext uri="{FF2B5EF4-FFF2-40B4-BE49-F238E27FC236}">
                <a16:creationId xmlns:a16="http://schemas.microsoft.com/office/drawing/2014/main" id="{A36FE1BB-9560-4029-9204-6E7D6A719C9E}"/>
              </a:ext>
            </a:extLst>
          </p:cNvPr>
          <p:cNvSpPr>
            <a:spLocks noChangeShapeType="1"/>
          </p:cNvSpPr>
          <p:nvPr/>
        </p:nvSpPr>
        <p:spPr bwMode="auto">
          <a:xfrm>
            <a:off x="8466109" y="3328555"/>
            <a:ext cx="0" cy="5715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6">
            <a:extLst>
              <a:ext uri="{FF2B5EF4-FFF2-40B4-BE49-F238E27FC236}">
                <a16:creationId xmlns:a16="http://schemas.microsoft.com/office/drawing/2014/main" id="{6F0B8AD2-F399-4DE6-8250-3AEE4EC44E76}"/>
              </a:ext>
            </a:extLst>
          </p:cNvPr>
          <p:cNvSpPr txBox="1">
            <a:spLocks noChangeArrowheads="1"/>
          </p:cNvSpPr>
          <p:nvPr/>
        </p:nvSpPr>
        <p:spPr bwMode="auto">
          <a:xfrm>
            <a:off x="8466109" y="3328555"/>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7">
            <a:extLst>
              <a:ext uri="{FF2B5EF4-FFF2-40B4-BE49-F238E27FC236}">
                <a16:creationId xmlns:a16="http://schemas.microsoft.com/office/drawing/2014/main" id="{C9D54A30-A411-417B-8F94-B4CDAF2AAF70}"/>
              </a:ext>
            </a:extLst>
          </p:cNvPr>
          <p:cNvSpPr txBox="1">
            <a:spLocks noChangeArrowheads="1"/>
          </p:cNvSpPr>
          <p:nvPr/>
        </p:nvSpPr>
        <p:spPr bwMode="auto">
          <a:xfrm>
            <a:off x="2865409" y="4528705"/>
            <a:ext cx="685800" cy="200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Diet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Spires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Protest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Protestants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Catholics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Ferdinand &amp; Charles V</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a:ln>
                  <a:noFill/>
                </a:ln>
                <a:solidFill>
                  <a:srgbClr val="FF0000"/>
                </a:solidFill>
                <a:effectLst/>
                <a:latin typeface="Arial Narrow" panose="020B0606020202030204" pitchFamily="34" charset="0"/>
              </a:rPr>
              <a:t>Princes protest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0" name="Picture 58" descr="Church-and-State-web[1]">
            <a:extLst>
              <a:ext uri="{FF2B5EF4-FFF2-40B4-BE49-F238E27FC236}">
                <a16:creationId xmlns:a16="http://schemas.microsoft.com/office/drawing/2014/main" id="{E7B9DDF6-5159-42BB-88C5-D421129CD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447" y="6010141"/>
            <a:ext cx="54927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1" name="Text Box 59">
            <a:extLst>
              <a:ext uri="{FF2B5EF4-FFF2-40B4-BE49-F238E27FC236}">
                <a16:creationId xmlns:a16="http://schemas.microsoft.com/office/drawing/2014/main" id="{DC378C99-A926-4589-8D6B-16872BF52C49}"/>
              </a:ext>
            </a:extLst>
          </p:cNvPr>
          <p:cNvSpPr txBox="1">
            <a:spLocks noChangeArrowheads="1"/>
          </p:cNvSpPr>
          <p:nvPr/>
        </p:nvSpPr>
        <p:spPr bwMode="auto">
          <a:xfrm>
            <a:off x="9037609" y="5100205"/>
            <a:ext cx="6858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Protestants &amp; Trump</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b="1" dirty="0">
              <a:solidFill>
                <a:srgbClr val="000000"/>
              </a:solidFill>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1" u="none" strike="noStrike" cap="none" normalizeH="0" baseline="0" dirty="0">
                <a:ln>
                  <a:noFill/>
                </a:ln>
                <a:solidFill>
                  <a:srgbClr val="FF0000"/>
                </a:solidFill>
                <a:effectLst/>
                <a:latin typeface="Arial Narrow" panose="020B0606020202030204" pitchFamily="34" charset="0"/>
              </a:rPr>
              <a:t>We protest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2" name="Picture 60" descr="Church-and-State-web[1]">
            <a:extLst>
              <a:ext uri="{FF2B5EF4-FFF2-40B4-BE49-F238E27FC236}">
                <a16:creationId xmlns:a16="http://schemas.microsoft.com/office/drawing/2014/main" id="{EACA72D0-F073-49DE-9E19-4AE71C427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3602" y="5506294"/>
            <a:ext cx="549275"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65817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fltVal val="0"/>
                                          </p:val>
                                        </p:tav>
                                        <p:tav tm="100000">
                                          <p:val>
                                            <p:strVal val="#ppt_w"/>
                                          </p:val>
                                        </p:tav>
                                      </p:tavLst>
                                    </p:anim>
                                    <p:anim calcmode="lin" valueType="num">
                                      <p:cBhvr>
                                        <p:cTn id="68" dur="1000" fill="hold"/>
                                        <p:tgtEl>
                                          <p:spTgt spid="12"/>
                                        </p:tgtEl>
                                        <p:attrNameLst>
                                          <p:attrName>ppt_h</p:attrName>
                                        </p:attrNameLst>
                                      </p:cBhvr>
                                      <p:tavLst>
                                        <p:tav tm="0">
                                          <p:val>
                                            <p:fltVal val="0"/>
                                          </p:val>
                                        </p:tav>
                                        <p:tav tm="100000">
                                          <p:val>
                                            <p:strVal val="#ppt_h"/>
                                          </p:val>
                                        </p:tav>
                                      </p:tavLst>
                                    </p:anim>
                                    <p:anim calcmode="lin" valueType="num">
                                      <p:cBhvr>
                                        <p:cTn id="69" dur="1000" fill="hold"/>
                                        <p:tgtEl>
                                          <p:spTgt spid="12"/>
                                        </p:tgtEl>
                                        <p:attrNameLst>
                                          <p:attrName>style.rotation</p:attrName>
                                        </p:attrNameLst>
                                      </p:cBhvr>
                                      <p:tavLst>
                                        <p:tav tm="0">
                                          <p:val>
                                            <p:fltVal val="90"/>
                                          </p:val>
                                        </p:tav>
                                        <p:tav tm="100000">
                                          <p:val>
                                            <p:fltVal val="0"/>
                                          </p:val>
                                        </p:tav>
                                      </p:tavLst>
                                    </p:anim>
                                    <p:animEffect transition="in" filter="fade">
                                      <p:cBhvr>
                                        <p:cTn id="70" dur="1000"/>
                                        <p:tgtEl>
                                          <p:spTgt spid="1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style.rotation</p:attrName>
                                        </p:attrNameLst>
                                      </p:cBhvr>
                                      <p:tavLst>
                                        <p:tav tm="0">
                                          <p:val>
                                            <p:fltVal val="90"/>
                                          </p:val>
                                        </p:tav>
                                        <p:tav tm="100000">
                                          <p:val>
                                            <p:fltVal val="0"/>
                                          </p:val>
                                        </p:tav>
                                      </p:tavLst>
                                    </p:anim>
                                    <p:animEffect transition="in" filter="fade">
                                      <p:cBhvr>
                                        <p:cTn id="76" dur="1000"/>
                                        <p:tgtEl>
                                          <p:spTgt spid="13"/>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fltVal val="0"/>
                                          </p:val>
                                        </p:tav>
                                        <p:tav tm="100000">
                                          <p:val>
                                            <p:strVal val="#ppt_w"/>
                                          </p:val>
                                        </p:tav>
                                      </p:tavLst>
                                    </p:anim>
                                    <p:anim calcmode="lin" valueType="num">
                                      <p:cBhvr>
                                        <p:cTn id="92" dur="1000" fill="hold"/>
                                        <p:tgtEl>
                                          <p:spTgt spid="16"/>
                                        </p:tgtEl>
                                        <p:attrNameLst>
                                          <p:attrName>ppt_h</p:attrName>
                                        </p:attrNameLst>
                                      </p:cBhvr>
                                      <p:tavLst>
                                        <p:tav tm="0">
                                          <p:val>
                                            <p:fltVal val="0"/>
                                          </p:val>
                                        </p:tav>
                                        <p:tav tm="100000">
                                          <p:val>
                                            <p:strVal val="#ppt_h"/>
                                          </p:val>
                                        </p:tav>
                                      </p:tavLst>
                                    </p:anim>
                                    <p:anim calcmode="lin" valueType="num">
                                      <p:cBhvr>
                                        <p:cTn id="93" dur="1000" fill="hold"/>
                                        <p:tgtEl>
                                          <p:spTgt spid="16"/>
                                        </p:tgtEl>
                                        <p:attrNameLst>
                                          <p:attrName>style.rotation</p:attrName>
                                        </p:attrNameLst>
                                      </p:cBhvr>
                                      <p:tavLst>
                                        <p:tav tm="0">
                                          <p:val>
                                            <p:fltVal val="90"/>
                                          </p:val>
                                        </p:tav>
                                        <p:tav tm="100000">
                                          <p:val>
                                            <p:fltVal val="0"/>
                                          </p:val>
                                        </p:tav>
                                      </p:tavLst>
                                    </p:anim>
                                    <p:animEffect transition="in" filter="fade">
                                      <p:cBhvr>
                                        <p:cTn id="94" dur="1000"/>
                                        <p:tgtEl>
                                          <p:spTgt spid="16"/>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1000" fill="hold"/>
                                        <p:tgtEl>
                                          <p:spTgt spid="17"/>
                                        </p:tgtEl>
                                        <p:attrNameLst>
                                          <p:attrName>ppt_w</p:attrName>
                                        </p:attrNameLst>
                                      </p:cBhvr>
                                      <p:tavLst>
                                        <p:tav tm="0">
                                          <p:val>
                                            <p:fltVal val="0"/>
                                          </p:val>
                                        </p:tav>
                                        <p:tav tm="100000">
                                          <p:val>
                                            <p:strVal val="#ppt_w"/>
                                          </p:val>
                                        </p:tav>
                                      </p:tavLst>
                                    </p:anim>
                                    <p:anim calcmode="lin" valueType="num">
                                      <p:cBhvr>
                                        <p:cTn id="98" dur="1000" fill="hold"/>
                                        <p:tgtEl>
                                          <p:spTgt spid="17"/>
                                        </p:tgtEl>
                                        <p:attrNameLst>
                                          <p:attrName>ppt_h</p:attrName>
                                        </p:attrNameLst>
                                      </p:cBhvr>
                                      <p:tavLst>
                                        <p:tav tm="0">
                                          <p:val>
                                            <p:fltVal val="0"/>
                                          </p:val>
                                        </p:tav>
                                        <p:tav tm="100000">
                                          <p:val>
                                            <p:strVal val="#ppt_h"/>
                                          </p:val>
                                        </p:tav>
                                      </p:tavLst>
                                    </p:anim>
                                    <p:anim calcmode="lin" valueType="num">
                                      <p:cBhvr>
                                        <p:cTn id="99" dur="1000" fill="hold"/>
                                        <p:tgtEl>
                                          <p:spTgt spid="17"/>
                                        </p:tgtEl>
                                        <p:attrNameLst>
                                          <p:attrName>style.rotation</p:attrName>
                                        </p:attrNameLst>
                                      </p:cBhvr>
                                      <p:tavLst>
                                        <p:tav tm="0">
                                          <p:val>
                                            <p:fltVal val="90"/>
                                          </p:val>
                                        </p:tav>
                                        <p:tav tm="100000">
                                          <p:val>
                                            <p:fltVal val="0"/>
                                          </p:val>
                                        </p:tav>
                                      </p:tavLst>
                                    </p:anim>
                                    <p:animEffect transition="in" filter="fade">
                                      <p:cBhvr>
                                        <p:cTn id="100" dur="1000"/>
                                        <p:tgtEl>
                                          <p:spTgt spid="1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1000" fill="hold"/>
                                        <p:tgtEl>
                                          <p:spTgt spid="19"/>
                                        </p:tgtEl>
                                        <p:attrNameLst>
                                          <p:attrName>ppt_w</p:attrName>
                                        </p:attrNameLst>
                                      </p:cBhvr>
                                      <p:tavLst>
                                        <p:tav tm="0">
                                          <p:val>
                                            <p:fltVal val="0"/>
                                          </p:val>
                                        </p:tav>
                                        <p:tav tm="100000">
                                          <p:val>
                                            <p:strVal val="#ppt_w"/>
                                          </p:val>
                                        </p:tav>
                                      </p:tavLst>
                                    </p:anim>
                                    <p:anim calcmode="lin" valueType="num">
                                      <p:cBhvr>
                                        <p:cTn id="110" dur="1000" fill="hold"/>
                                        <p:tgtEl>
                                          <p:spTgt spid="19"/>
                                        </p:tgtEl>
                                        <p:attrNameLst>
                                          <p:attrName>ppt_h</p:attrName>
                                        </p:attrNameLst>
                                      </p:cBhvr>
                                      <p:tavLst>
                                        <p:tav tm="0">
                                          <p:val>
                                            <p:fltVal val="0"/>
                                          </p:val>
                                        </p:tav>
                                        <p:tav tm="100000">
                                          <p:val>
                                            <p:strVal val="#ppt_h"/>
                                          </p:val>
                                        </p:tav>
                                      </p:tavLst>
                                    </p:anim>
                                    <p:anim calcmode="lin" valueType="num">
                                      <p:cBhvr>
                                        <p:cTn id="111" dur="1000" fill="hold"/>
                                        <p:tgtEl>
                                          <p:spTgt spid="19"/>
                                        </p:tgtEl>
                                        <p:attrNameLst>
                                          <p:attrName>style.rotation</p:attrName>
                                        </p:attrNameLst>
                                      </p:cBhvr>
                                      <p:tavLst>
                                        <p:tav tm="0">
                                          <p:val>
                                            <p:fltVal val="90"/>
                                          </p:val>
                                        </p:tav>
                                        <p:tav tm="100000">
                                          <p:val>
                                            <p:fltVal val="0"/>
                                          </p:val>
                                        </p:tav>
                                      </p:tavLst>
                                    </p:anim>
                                    <p:animEffect transition="in" filter="fade">
                                      <p:cBhvr>
                                        <p:cTn id="112" dur="1000"/>
                                        <p:tgtEl>
                                          <p:spTgt spid="19"/>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1000" fill="hold"/>
                                        <p:tgtEl>
                                          <p:spTgt spid="20"/>
                                        </p:tgtEl>
                                        <p:attrNameLst>
                                          <p:attrName>ppt_w</p:attrName>
                                        </p:attrNameLst>
                                      </p:cBhvr>
                                      <p:tavLst>
                                        <p:tav tm="0">
                                          <p:val>
                                            <p:fltVal val="0"/>
                                          </p:val>
                                        </p:tav>
                                        <p:tav tm="100000">
                                          <p:val>
                                            <p:strVal val="#ppt_w"/>
                                          </p:val>
                                        </p:tav>
                                      </p:tavLst>
                                    </p:anim>
                                    <p:anim calcmode="lin" valueType="num">
                                      <p:cBhvr>
                                        <p:cTn id="116" dur="1000" fill="hold"/>
                                        <p:tgtEl>
                                          <p:spTgt spid="20"/>
                                        </p:tgtEl>
                                        <p:attrNameLst>
                                          <p:attrName>ppt_h</p:attrName>
                                        </p:attrNameLst>
                                      </p:cBhvr>
                                      <p:tavLst>
                                        <p:tav tm="0">
                                          <p:val>
                                            <p:fltVal val="0"/>
                                          </p:val>
                                        </p:tav>
                                        <p:tav tm="100000">
                                          <p:val>
                                            <p:strVal val="#ppt_h"/>
                                          </p:val>
                                        </p:tav>
                                      </p:tavLst>
                                    </p:anim>
                                    <p:anim calcmode="lin" valueType="num">
                                      <p:cBhvr>
                                        <p:cTn id="117" dur="1000" fill="hold"/>
                                        <p:tgtEl>
                                          <p:spTgt spid="20"/>
                                        </p:tgtEl>
                                        <p:attrNameLst>
                                          <p:attrName>style.rotation</p:attrName>
                                        </p:attrNameLst>
                                      </p:cBhvr>
                                      <p:tavLst>
                                        <p:tav tm="0">
                                          <p:val>
                                            <p:fltVal val="90"/>
                                          </p:val>
                                        </p:tav>
                                        <p:tav tm="100000">
                                          <p:val>
                                            <p:fltVal val="0"/>
                                          </p:val>
                                        </p:tav>
                                      </p:tavLst>
                                    </p:anim>
                                    <p:animEffect transition="in" filter="fade">
                                      <p:cBhvr>
                                        <p:cTn id="118" dur="1000"/>
                                        <p:tgtEl>
                                          <p:spTgt spid="20"/>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1000" fill="hold"/>
                                        <p:tgtEl>
                                          <p:spTgt spid="21"/>
                                        </p:tgtEl>
                                        <p:attrNameLst>
                                          <p:attrName>ppt_w</p:attrName>
                                        </p:attrNameLst>
                                      </p:cBhvr>
                                      <p:tavLst>
                                        <p:tav tm="0">
                                          <p:val>
                                            <p:fltVal val="0"/>
                                          </p:val>
                                        </p:tav>
                                        <p:tav tm="100000">
                                          <p:val>
                                            <p:strVal val="#ppt_w"/>
                                          </p:val>
                                        </p:tav>
                                      </p:tavLst>
                                    </p:anim>
                                    <p:anim calcmode="lin" valueType="num">
                                      <p:cBhvr>
                                        <p:cTn id="122" dur="1000" fill="hold"/>
                                        <p:tgtEl>
                                          <p:spTgt spid="21"/>
                                        </p:tgtEl>
                                        <p:attrNameLst>
                                          <p:attrName>ppt_h</p:attrName>
                                        </p:attrNameLst>
                                      </p:cBhvr>
                                      <p:tavLst>
                                        <p:tav tm="0">
                                          <p:val>
                                            <p:fltVal val="0"/>
                                          </p:val>
                                        </p:tav>
                                        <p:tav tm="100000">
                                          <p:val>
                                            <p:strVal val="#ppt_h"/>
                                          </p:val>
                                        </p:tav>
                                      </p:tavLst>
                                    </p:anim>
                                    <p:anim calcmode="lin" valueType="num">
                                      <p:cBhvr>
                                        <p:cTn id="123" dur="1000" fill="hold"/>
                                        <p:tgtEl>
                                          <p:spTgt spid="21"/>
                                        </p:tgtEl>
                                        <p:attrNameLst>
                                          <p:attrName>style.rotation</p:attrName>
                                        </p:attrNameLst>
                                      </p:cBhvr>
                                      <p:tavLst>
                                        <p:tav tm="0">
                                          <p:val>
                                            <p:fltVal val="90"/>
                                          </p:val>
                                        </p:tav>
                                        <p:tav tm="100000">
                                          <p:val>
                                            <p:fltVal val="0"/>
                                          </p:val>
                                        </p:tav>
                                      </p:tavLst>
                                    </p:anim>
                                    <p:animEffect transition="in" filter="fade">
                                      <p:cBhvr>
                                        <p:cTn id="124" dur="1000"/>
                                        <p:tgtEl>
                                          <p:spTgt spid="21"/>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1000" fill="hold"/>
                                        <p:tgtEl>
                                          <p:spTgt spid="22"/>
                                        </p:tgtEl>
                                        <p:attrNameLst>
                                          <p:attrName>ppt_w</p:attrName>
                                        </p:attrNameLst>
                                      </p:cBhvr>
                                      <p:tavLst>
                                        <p:tav tm="0">
                                          <p:val>
                                            <p:fltVal val="0"/>
                                          </p:val>
                                        </p:tav>
                                        <p:tav tm="100000">
                                          <p:val>
                                            <p:strVal val="#ppt_w"/>
                                          </p:val>
                                        </p:tav>
                                      </p:tavLst>
                                    </p:anim>
                                    <p:anim calcmode="lin" valueType="num">
                                      <p:cBhvr>
                                        <p:cTn id="128" dur="1000" fill="hold"/>
                                        <p:tgtEl>
                                          <p:spTgt spid="22"/>
                                        </p:tgtEl>
                                        <p:attrNameLst>
                                          <p:attrName>ppt_h</p:attrName>
                                        </p:attrNameLst>
                                      </p:cBhvr>
                                      <p:tavLst>
                                        <p:tav tm="0">
                                          <p:val>
                                            <p:fltVal val="0"/>
                                          </p:val>
                                        </p:tav>
                                        <p:tav tm="100000">
                                          <p:val>
                                            <p:strVal val="#ppt_h"/>
                                          </p:val>
                                        </p:tav>
                                      </p:tavLst>
                                    </p:anim>
                                    <p:anim calcmode="lin" valueType="num">
                                      <p:cBhvr>
                                        <p:cTn id="129" dur="1000" fill="hold"/>
                                        <p:tgtEl>
                                          <p:spTgt spid="22"/>
                                        </p:tgtEl>
                                        <p:attrNameLst>
                                          <p:attrName>style.rotation</p:attrName>
                                        </p:attrNameLst>
                                      </p:cBhvr>
                                      <p:tavLst>
                                        <p:tav tm="0">
                                          <p:val>
                                            <p:fltVal val="90"/>
                                          </p:val>
                                        </p:tav>
                                        <p:tav tm="100000">
                                          <p:val>
                                            <p:fltVal val="0"/>
                                          </p:val>
                                        </p:tav>
                                      </p:tavLst>
                                    </p:anim>
                                    <p:animEffect transition="in" filter="fade">
                                      <p:cBhvr>
                                        <p:cTn id="130" dur="1000"/>
                                        <p:tgtEl>
                                          <p:spTgt spid="22"/>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1000" fill="hold"/>
                                        <p:tgtEl>
                                          <p:spTgt spid="23"/>
                                        </p:tgtEl>
                                        <p:attrNameLst>
                                          <p:attrName>ppt_w</p:attrName>
                                        </p:attrNameLst>
                                      </p:cBhvr>
                                      <p:tavLst>
                                        <p:tav tm="0">
                                          <p:val>
                                            <p:fltVal val="0"/>
                                          </p:val>
                                        </p:tav>
                                        <p:tav tm="100000">
                                          <p:val>
                                            <p:strVal val="#ppt_w"/>
                                          </p:val>
                                        </p:tav>
                                      </p:tavLst>
                                    </p:anim>
                                    <p:anim calcmode="lin" valueType="num">
                                      <p:cBhvr>
                                        <p:cTn id="134" dur="1000" fill="hold"/>
                                        <p:tgtEl>
                                          <p:spTgt spid="23"/>
                                        </p:tgtEl>
                                        <p:attrNameLst>
                                          <p:attrName>ppt_h</p:attrName>
                                        </p:attrNameLst>
                                      </p:cBhvr>
                                      <p:tavLst>
                                        <p:tav tm="0">
                                          <p:val>
                                            <p:fltVal val="0"/>
                                          </p:val>
                                        </p:tav>
                                        <p:tav tm="100000">
                                          <p:val>
                                            <p:strVal val="#ppt_h"/>
                                          </p:val>
                                        </p:tav>
                                      </p:tavLst>
                                    </p:anim>
                                    <p:anim calcmode="lin" valueType="num">
                                      <p:cBhvr>
                                        <p:cTn id="135" dur="1000" fill="hold"/>
                                        <p:tgtEl>
                                          <p:spTgt spid="23"/>
                                        </p:tgtEl>
                                        <p:attrNameLst>
                                          <p:attrName>style.rotation</p:attrName>
                                        </p:attrNameLst>
                                      </p:cBhvr>
                                      <p:tavLst>
                                        <p:tav tm="0">
                                          <p:val>
                                            <p:fltVal val="90"/>
                                          </p:val>
                                        </p:tav>
                                        <p:tav tm="100000">
                                          <p:val>
                                            <p:fltVal val="0"/>
                                          </p:val>
                                        </p:tav>
                                      </p:tavLst>
                                    </p:anim>
                                    <p:animEffect transition="in" filter="fade">
                                      <p:cBhvr>
                                        <p:cTn id="136" dur="1000"/>
                                        <p:tgtEl>
                                          <p:spTgt spid="2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p:cTn id="139" dur="1000" fill="hold"/>
                                        <p:tgtEl>
                                          <p:spTgt spid="24"/>
                                        </p:tgtEl>
                                        <p:attrNameLst>
                                          <p:attrName>ppt_w</p:attrName>
                                        </p:attrNameLst>
                                      </p:cBhvr>
                                      <p:tavLst>
                                        <p:tav tm="0">
                                          <p:val>
                                            <p:fltVal val="0"/>
                                          </p:val>
                                        </p:tav>
                                        <p:tav tm="100000">
                                          <p:val>
                                            <p:strVal val="#ppt_w"/>
                                          </p:val>
                                        </p:tav>
                                      </p:tavLst>
                                    </p:anim>
                                    <p:anim calcmode="lin" valueType="num">
                                      <p:cBhvr>
                                        <p:cTn id="140" dur="1000" fill="hold"/>
                                        <p:tgtEl>
                                          <p:spTgt spid="24"/>
                                        </p:tgtEl>
                                        <p:attrNameLst>
                                          <p:attrName>ppt_h</p:attrName>
                                        </p:attrNameLst>
                                      </p:cBhvr>
                                      <p:tavLst>
                                        <p:tav tm="0">
                                          <p:val>
                                            <p:fltVal val="0"/>
                                          </p:val>
                                        </p:tav>
                                        <p:tav tm="100000">
                                          <p:val>
                                            <p:strVal val="#ppt_h"/>
                                          </p:val>
                                        </p:tav>
                                      </p:tavLst>
                                    </p:anim>
                                    <p:anim calcmode="lin" valueType="num">
                                      <p:cBhvr>
                                        <p:cTn id="141" dur="1000" fill="hold"/>
                                        <p:tgtEl>
                                          <p:spTgt spid="24"/>
                                        </p:tgtEl>
                                        <p:attrNameLst>
                                          <p:attrName>style.rotation</p:attrName>
                                        </p:attrNameLst>
                                      </p:cBhvr>
                                      <p:tavLst>
                                        <p:tav tm="0">
                                          <p:val>
                                            <p:fltVal val="90"/>
                                          </p:val>
                                        </p:tav>
                                        <p:tav tm="100000">
                                          <p:val>
                                            <p:fltVal val="0"/>
                                          </p:val>
                                        </p:tav>
                                      </p:tavLst>
                                    </p:anim>
                                    <p:animEffect transition="in" filter="fade">
                                      <p:cBhvr>
                                        <p:cTn id="142" dur="1000"/>
                                        <p:tgtEl>
                                          <p:spTgt spid="24"/>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p:cTn id="145" dur="1000" fill="hold"/>
                                        <p:tgtEl>
                                          <p:spTgt spid="25"/>
                                        </p:tgtEl>
                                        <p:attrNameLst>
                                          <p:attrName>ppt_w</p:attrName>
                                        </p:attrNameLst>
                                      </p:cBhvr>
                                      <p:tavLst>
                                        <p:tav tm="0">
                                          <p:val>
                                            <p:fltVal val="0"/>
                                          </p:val>
                                        </p:tav>
                                        <p:tav tm="100000">
                                          <p:val>
                                            <p:strVal val="#ppt_w"/>
                                          </p:val>
                                        </p:tav>
                                      </p:tavLst>
                                    </p:anim>
                                    <p:anim calcmode="lin" valueType="num">
                                      <p:cBhvr>
                                        <p:cTn id="146" dur="1000" fill="hold"/>
                                        <p:tgtEl>
                                          <p:spTgt spid="25"/>
                                        </p:tgtEl>
                                        <p:attrNameLst>
                                          <p:attrName>ppt_h</p:attrName>
                                        </p:attrNameLst>
                                      </p:cBhvr>
                                      <p:tavLst>
                                        <p:tav tm="0">
                                          <p:val>
                                            <p:fltVal val="0"/>
                                          </p:val>
                                        </p:tav>
                                        <p:tav tm="100000">
                                          <p:val>
                                            <p:strVal val="#ppt_h"/>
                                          </p:val>
                                        </p:tav>
                                      </p:tavLst>
                                    </p:anim>
                                    <p:anim calcmode="lin" valueType="num">
                                      <p:cBhvr>
                                        <p:cTn id="147" dur="1000" fill="hold"/>
                                        <p:tgtEl>
                                          <p:spTgt spid="25"/>
                                        </p:tgtEl>
                                        <p:attrNameLst>
                                          <p:attrName>style.rotation</p:attrName>
                                        </p:attrNameLst>
                                      </p:cBhvr>
                                      <p:tavLst>
                                        <p:tav tm="0">
                                          <p:val>
                                            <p:fltVal val="90"/>
                                          </p:val>
                                        </p:tav>
                                        <p:tav tm="100000">
                                          <p:val>
                                            <p:fltVal val="0"/>
                                          </p:val>
                                        </p:tav>
                                      </p:tavLst>
                                    </p:anim>
                                    <p:animEffect transition="in" filter="fade">
                                      <p:cBhvr>
                                        <p:cTn id="148" dur="1000"/>
                                        <p:tgtEl>
                                          <p:spTgt spid="25"/>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6"/>
                                        </p:tgtEl>
                                        <p:attrNameLst>
                                          <p:attrName>style.visibility</p:attrName>
                                        </p:attrNameLst>
                                      </p:cBhvr>
                                      <p:to>
                                        <p:strVal val="visible"/>
                                      </p:to>
                                    </p:set>
                                    <p:anim calcmode="lin" valueType="num">
                                      <p:cBhvr>
                                        <p:cTn id="151" dur="1000" fill="hold"/>
                                        <p:tgtEl>
                                          <p:spTgt spid="26"/>
                                        </p:tgtEl>
                                        <p:attrNameLst>
                                          <p:attrName>ppt_w</p:attrName>
                                        </p:attrNameLst>
                                      </p:cBhvr>
                                      <p:tavLst>
                                        <p:tav tm="0">
                                          <p:val>
                                            <p:fltVal val="0"/>
                                          </p:val>
                                        </p:tav>
                                        <p:tav tm="100000">
                                          <p:val>
                                            <p:strVal val="#ppt_w"/>
                                          </p:val>
                                        </p:tav>
                                      </p:tavLst>
                                    </p:anim>
                                    <p:anim calcmode="lin" valueType="num">
                                      <p:cBhvr>
                                        <p:cTn id="152" dur="1000" fill="hold"/>
                                        <p:tgtEl>
                                          <p:spTgt spid="26"/>
                                        </p:tgtEl>
                                        <p:attrNameLst>
                                          <p:attrName>ppt_h</p:attrName>
                                        </p:attrNameLst>
                                      </p:cBhvr>
                                      <p:tavLst>
                                        <p:tav tm="0">
                                          <p:val>
                                            <p:fltVal val="0"/>
                                          </p:val>
                                        </p:tav>
                                        <p:tav tm="100000">
                                          <p:val>
                                            <p:strVal val="#ppt_h"/>
                                          </p:val>
                                        </p:tav>
                                      </p:tavLst>
                                    </p:anim>
                                    <p:anim calcmode="lin" valueType="num">
                                      <p:cBhvr>
                                        <p:cTn id="153" dur="1000" fill="hold"/>
                                        <p:tgtEl>
                                          <p:spTgt spid="26"/>
                                        </p:tgtEl>
                                        <p:attrNameLst>
                                          <p:attrName>style.rotation</p:attrName>
                                        </p:attrNameLst>
                                      </p:cBhvr>
                                      <p:tavLst>
                                        <p:tav tm="0">
                                          <p:val>
                                            <p:fltVal val="90"/>
                                          </p:val>
                                        </p:tav>
                                        <p:tav tm="100000">
                                          <p:val>
                                            <p:fltVal val="0"/>
                                          </p:val>
                                        </p:tav>
                                      </p:tavLst>
                                    </p:anim>
                                    <p:animEffect transition="in" filter="fade">
                                      <p:cBhvr>
                                        <p:cTn id="154" dur="1000"/>
                                        <p:tgtEl>
                                          <p:spTgt spid="2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7"/>
                                        </p:tgtEl>
                                        <p:attrNameLst>
                                          <p:attrName>style.visibility</p:attrName>
                                        </p:attrNameLst>
                                      </p:cBhvr>
                                      <p:to>
                                        <p:strVal val="visible"/>
                                      </p:to>
                                    </p:set>
                                    <p:anim calcmode="lin" valueType="num">
                                      <p:cBhvr>
                                        <p:cTn id="157" dur="1000" fill="hold"/>
                                        <p:tgtEl>
                                          <p:spTgt spid="27"/>
                                        </p:tgtEl>
                                        <p:attrNameLst>
                                          <p:attrName>ppt_w</p:attrName>
                                        </p:attrNameLst>
                                      </p:cBhvr>
                                      <p:tavLst>
                                        <p:tav tm="0">
                                          <p:val>
                                            <p:fltVal val="0"/>
                                          </p:val>
                                        </p:tav>
                                        <p:tav tm="100000">
                                          <p:val>
                                            <p:strVal val="#ppt_w"/>
                                          </p:val>
                                        </p:tav>
                                      </p:tavLst>
                                    </p:anim>
                                    <p:anim calcmode="lin" valueType="num">
                                      <p:cBhvr>
                                        <p:cTn id="158" dur="1000" fill="hold"/>
                                        <p:tgtEl>
                                          <p:spTgt spid="27"/>
                                        </p:tgtEl>
                                        <p:attrNameLst>
                                          <p:attrName>ppt_h</p:attrName>
                                        </p:attrNameLst>
                                      </p:cBhvr>
                                      <p:tavLst>
                                        <p:tav tm="0">
                                          <p:val>
                                            <p:fltVal val="0"/>
                                          </p:val>
                                        </p:tav>
                                        <p:tav tm="100000">
                                          <p:val>
                                            <p:strVal val="#ppt_h"/>
                                          </p:val>
                                        </p:tav>
                                      </p:tavLst>
                                    </p:anim>
                                    <p:anim calcmode="lin" valueType="num">
                                      <p:cBhvr>
                                        <p:cTn id="159" dur="1000" fill="hold"/>
                                        <p:tgtEl>
                                          <p:spTgt spid="27"/>
                                        </p:tgtEl>
                                        <p:attrNameLst>
                                          <p:attrName>style.rotation</p:attrName>
                                        </p:attrNameLst>
                                      </p:cBhvr>
                                      <p:tavLst>
                                        <p:tav tm="0">
                                          <p:val>
                                            <p:fltVal val="90"/>
                                          </p:val>
                                        </p:tav>
                                        <p:tav tm="100000">
                                          <p:val>
                                            <p:fltVal val="0"/>
                                          </p:val>
                                        </p:tav>
                                      </p:tavLst>
                                    </p:anim>
                                    <p:animEffect transition="in" filter="fade">
                                      <p:cBhvr>
                                        <p:cTn id="160" dur="1000"/>
                                        <p:tgtEl>
                                          <p:spTgt spid="27"/>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8"/>
                                        </p:tgtEl>
                                        <p:attrNameLst>
                                          <p:attrName>style.visibility</p:attrName>
                                        </p:attrNameLst>
                                      </p:cBhvr>
                                      <p:to>
                                        <p:strVal val="visible"/>
                                      </p:to>
                                    </p:set>
                                    <p:anim calcmode="lin" valueType="num">
                                      <p:cBhvr>
                                        <p:cTn id="163" dur="1000" fill="hold"/>
                                        <p:tgtEl>
                                          <p:spTgt spid="28"/>
                                        </p:tgtEl>
                                        <p:attrNameLst>
                                          <p:attrName>ppt_w</p:attrName>
                                        </p:attrNameLst>
                                      </p:cBhvr>
                                      <p:tavLst>
                                        <p:tav tm="0">
                                          <p:val>
                                            <p:fltVal val="0"/>
                                          </p:val>
                                        </p:tav>
                                        <p:tav tm="100000">
                                          <p:val>
                                            <p:strVal val="#ppt_w"/>
                                          </p:val>
                                        </p:tav>
                                      </p:tavLst>
                                    </p:anim>
                                    <p:anim calcmode="lin" valueType="num">
                                      <p:cBhvr>
                                        <p:cTn id="164" dur="1000" fill="hold"/>
                                        <p:tgtEl>
                                          <p:spTgt spid="28"/>
                                        </p:tgtEl>
                                        <p:attrNameLst>
                                          <p:attrName>ppt_h</p:attrName>
                                        </p:attrNameLst>
                                      </p:cBhvr>
                                      <p:tavLst>
                                        <p:tav tm="0">
                                          <p:val>
                                            <p:fltVal val="0"/>
                                          </p:val>
                                        </p:tav>
                                        <p:tav tm="100000">
                                          <p:val>
                                            <p:strVal val="#ppt_h"/>
                                          </p:val>
                                        </p:tav>
                                      </p:tavLst>
                                    </p:anim>
                                    <p:anim calcmode="lin" valueType="num">
                                      <p:cBhvr>
                                        <p:cTn id="165" dur="1000" fill="hold"/>
                                        <p:tgtEl>
                                          <p:spTgt spid="28"/>
                                        </p:tgtEl>
                                        <p:attrNameLst>
                                          <p:attrName>style.rotation</p:attrName>
                                        </p:attrNameLst>
                                      </p:cBhvr>
                                      <p:tavLst>
                                        <p:tav tm="0">
                                          <p:val>
                                            <p:fltVal val="90"/>
                                          </p:val>
                                        </p:tav>
                                        <p:tav tm="100000">
                                          <p:val>
                                            <p:fltVal val="0"/>
                                          </p:val>
                                        </p:tav>
                                      </p:tavLst>
                                    </p:anim>
                                    <p:animEffect transition="in" filter="fade">
                                      <p:cBhvr>
                                        <p:cTn id="166" dur="1000"/>
                                        <p:tgtEl>
                                          <p:spTgt spid="28"/>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29"/>
                                        </p:tgtEl>
                                        <p:attrNameLst>
                                          <p:attrName>style.visibility</p:attrName>
                                        </p:attrNameLst>
                                      </p:cBhvr>
                                      <p:to>
                                        <p:strVal val="visible"/>
                                      </p:to>
                                    </p:set>
                                    <p:anim calcmode="lin" valueType="num">
                                      <p:cBhvr>
                                        <p:cTn id="169" dur="1000" fill="hold"/>
                                        <p:tgtEl>
                                          <p:spTgt spid="29"/>
                                        </p:tgtEl>
                                        <p:attrNameLst>
                                          <p:attrName>ppt_w</p:attrName>
                                        </p:attrNameLst>
                                      </p:cBhvr>
                                      <p:tavLst>
                                        <p:tav tm="0">
                                          <p:val>
                                            <p:fltVal val="0"/>
                                          </p:val>
                                        </p:tav>
                                        <p:tav tm="100000">
                                          <p:val>
                                            <p:strVal val="#ppt_w"/>
                                          </p:val>
                                        </p:tav>
                                      </p:tavLst>
                                    </p:anim>
                                    <p:anim calcmode="lin" valueType="num">
                                      <p:cBhvr>
                                        <p:cTn id="170" dur="1000" fill="hold"/>
                                        <p:tgtEl>
                                          <p:spTgt spid="29"/>
                                        </p:tgtEl>
                                        <p:attrNameLst>
                                          <p:attrName>ppt_h</p:attrName>
                                        </p:attrNameLst>
                                      </p:cBhvr>
                                      <p:tavLst>
                                        <p:tav tm="0">
                                          <p:val>
                                            <p:fltVal val="0"/>
                                          </p:val>
                                        </p:tav>
                                        <p:tav tm="100000">
                                          <p:val>
                                            <p:strVal val="#ppt_h"/>
                                          </p:val>
                                        </p:tav>
                                      </p:tavLst>
                                    </p:anim>
                                    <p:anim calcmode="lin" valueType="num">
                                      <p:cBhvr>
                                        <p:cTn id="171" dur="1000" fill="hold"/>
                                        <p:tgtEl>
                                          <p:spTgt spid="29"/>
                                        </p:tgtEl>
                                        <p:attrNameLst>
                                          <p:attrName>style.rotation</p:attrName>
                                        </p:attrNameLst>
                                      </p:cBhvr>
                                      <p:tavLst>
                                        <p:tav tm="0">
                                          <p:val>
                                            <p:fltVal val="90"/>
                                          </p:val>
                                        </p:tav>
                                        <p:tav tm="100000">
                                          <p:val>
                                            <p:fltVal val="0"/>
                                          </p:val>
                                        </p:tav>
                                      </p:tavLst>
                                    </p:anim>
                                    <p:animEffect transition="in" filter="fade">
                                      <p:cBhvr>
                                        <p:cTn id="172" dur="1000"/>
                                        <p:tgtEl>
                                          <p:spTgt spid="29"/>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30"/>
                                        </p:tgtEl>
                                        <p:attrNameLst>
                                          <p:attrName>style.visibility</p:attrName>
                                        </p:attrNameLst>
                                      </p:cBhvr>
                                      <p:to>
                                        <p:strVal val="visible"/>
                                      </p:to>
                                    </p:set>
                                    <p:anim calcmode="lin" valueType="num">
                                      <p:cBhvr>
                                        <p:cTn id="175" dur="1000" fill="hold"/>
                                        <p:tgtEl>
                                          <p:spTgt spid="30"/>
                                        </p:tgtEl>
                                        <p:attrNameLst>
                                          <p:attrName>ppt_w</p:attrName>
                                        </p:attrNameLst>
                                      </p:cBhvr>
                                      <p:tavLst>
                                        <p:tav tm="0">
                                          <p:val>
                                            <p:fltVal val="0"/>
                                          </p:val>
                                        </p:tav>
                                        <p:tav tm="100000">
                                          <p:val>
                                            <p:strVal val="#ppt_w"/>
                                          </p:val>
                                        </p:tav>
                                      </p:tavLst>
                                    </p:anim>
                                    <p:anim calcmode="lin" valueType="num">
                                      <p:cBhvr>
                                        <p:cTn id="176" dur="1000" fill="hold"/>
                                        <p:tgtEl>
                                          <p:spTgt spid="30"/>
                                        </p:tgtEl>
                                        <p:attrNameLst>
                                          <p:attrName>ppt_h</p:attrName>
                                        </p:attrNameLst>
                                      </p:cBhvr>
                                      <p:tavLst>
                                        <p:tav tm="0">
                                          <p:val>
                                            <p:fltVal val="0"/>
                                          </p:val>
                                        </p:tav>
                                        <p:tav tm="100000">
                                          <p:val>
                                            <p:strVal val="#ppt_h"/>
                                          </p:val>
                                        </p:tav>
                                      </p:tavLst>
                                    </p:anim>
                                    <p:anim calcmode="lin" valueType="num">
                                      <p:cBhvr>
                                        <p:cTn id="177" dur="1000" fill="hold"/>
                                        <p:tgtEl>
                                          <p:spTgt spid="30"/>
                                        </p:tgtEl>
                                        <p:attrNameLst>
                                          <p:attrName>style.rotation</p:attrName>
                                        </p:attrNameLst>
                                      </p:cBhvr>
                                      <p:tavLst>
                                        <p:tav tm="0">
                                          <p:val>
                                            <p:fltVal val="90"/>
                                          </p:val>
                                        </p:tav>
                                        <p:tav tm="100000">
                                          <p:val>
                                            <p:fltVal val="0"/>
                                          </p:val>
                                        </p:tav>
                                      </p:tavLst>
                                    </p:anim>
                                    <p:animEffect transition="in" filter="fade">
                                      <p:cBhvr>
                                        <p:cTn id="178" dur="1000"/>
                                        <p:tgtEl>
                                          <p:spTgt spid="30"/>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31"/>
                                        </p:tgtEl>
                                        <p:attrNameLst>
                                          <p:attrName>style.visibility</p:attrName>
                                        </p:attrNameLst>
                                      </p:cBhvr>
                                      <p:to>
                                        <p:strVal val="visible"/>
                                      </p:to>
                                    </p:set>
                                    <p:anim calcmode="lin" valueType="num">
                                      <p:cBhvr>
                                        <p:cTn id="181" dur="1000" fill="hold"/>
                                        <p:tgtEl>
                                          <p:spTgt spid="31"/>
                                        </p:tgtEl>
                                        <p:attrNameLst>
                                          <p:attrName>ppt_w</p:attrName>
                                        </p:attrNameLst>
                                      </p:cBhvr>
                                      <p:tavLst>
                                        <p:tav tm="0">
                                          <p:val>
                                            <p:fltVal val="0"/>
                                          </p:val>
                                        </p:tav>
                                        <p:tav tm="100000">
                                          <p:val>
                                            <p:strVal val="#ppt_w"/>
                                          </p:val>
                                        </p:tav>
                                      </p:tavLst>
                                    </p:anim>
                                    <p:anim calcmode="lin" valueType="num">
                                      <p:cBhvr>
                                        <p:cTn id="182" dur="1000" fill="hold"/>
                                        <p:tgtEl>
                                          <p:spTgt spid="31"/>
                                        </p:tgtEl>
                                        <p:attrNameLst>
                                          <p:attrName>ppt_h</p:attrName>
                                        </p:attrNameLst>
                                      </p:cBhvr>
                                      <p:tavLst>
                                        <p:tav tm="0">
                                          <p:val>
                                            <p:fltVal val="0"/>
                                          </p:val>
                                        </p:tav>
                                        <p:tav tm="100000">
                                          <p:val>
                                            <p:strVal val="#ppt_h"/>
                                          </p:val>
                                        </p:tav>
                                      </p:tavLst>
                                    </p:anim>
                                    <p:anim calcmode="lin" valueType="num">
                                      <p:cBhvr>
                                        <p:cTn id="183" dur="1000" fill="hold"/>
                                        <p:tgtEl>
                                          <p:spTgt spid="31"/>
                                        </p:tgtEl>
                                        <p:attrNameLst>
                                          <p:attrName>style.rotation</p:attrName>
                                        </p:attrNameLst>
                                      </p:cBhvr>
                                      <p:tavLst>
                                        <p:tav tm="0">
                                          <p:val>
                                            <p:fltVal val="90"/>
                                          </p:val>
                                        </p:tav>
                                        <p:tav tm="100000">
                                          <p:val>
                                            <p:fltVal val="0"/>
                                          </p:val>
                                        </p:tav>
                                      </p:tavLst>
                                    </p:anim>
                                    <p:animEffect transition="in" filter="fade">
                                      <p:cBhvr>
                                        <p:cTn id="184" dur="1000"/>
                                        <p:tgtEl>
                                          <p:spTgt spid="31"/>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32"/>
                                        </p:tgtEl>
                                        <p:attrNameLst>
                                          <p:attrName>style.visibility</p:attrName>
                                        </p:attrNameLst>
                                      </p:cBhvr>
                                      <p:to>
                                        <p:strVal val="visible"/>
                                      </p:to>
                                    </p:set>
                                    <p:anim calcmode="lin" valueType="num">
                                      <p:cBhvr>
                                        <p:cTn id="187" dur="1000" fill="hold"/>
                                        <p:tgtEl>
                                          <p:spTgt spid="32"/>
                                        </p:tgtEl>
                                        <p:attrNameLst>
                                          <p:attrName>ppt_w</p:attrName>
                                        </p:attrNameLst>
                                      </p:cBhvr>
                                      <p:tavLst>
                                        <p:tav tm="0">
                                          <p:val>
                                            <p:fltVal val="0"/>
                                          </p:val>
                                        </p:tav>
                                        <p:tav tm="100000">
                                          <p:val>
                                            <p:strVal val="#ppt_w"/>
                                          </p:val>
                                        </p:tav>
                                      </p:tavLst>
                                    </p:anim>
                                    <p:anim calcmode="lin" valueType="num">
                                      <p:cBhvr>
                                        <p:cTn id="188" dur="1000" fill="hold"/>
                                        <p:tgtEl>
                                          <p:spTgt spid="32"/>
                                        </p:tgtEl>
                                        <p:attrNameLst>
                                          <p:attrName>ppt_h</p:attrName>
                                        </p:attrNameLst>
                                      </p:cBhvr>
                                      <p:tavLst>
                                        <p:tav tm="0">
                                          <p:val>
                                            <p:fltVal val="0"/>
                                          </p:val>
                                        </p:tav>
                                        <p:tav tm="100000">
                                          <p:val>
                                            <p:strVal val="#ppt_h"/>
                                          </p:val>
                                        </p:tav>
                                      </p:tavLst>
                                    </p:anim>
                                    <p:anim calcmode="lin" valueType="num">
                                      <p:cBhvr>
                                        <p:cTn id="189" dur="1000" fill="hold"/>
                                        <p:tgtEl>
                                          <p:spTgt spid="32"/>
                                        </p:tgtEl>
                                        <p:attrNameLst>
                                          <p:attrName>style.rotation</p:attrName>
                                        </p:attrNameLst>
                                      </p:cBhvr>
                                      <p:tavLst>
                                        <p:tav tm="0">
                                          <p:val>
                                            <p:fltVal val="90"/>
                                          </p:val>
                                        </p:tav>
                                        <p:tav tm="100000">
                                          <p:val>
                                            <p:fltVal val="0"/>
                                          </p:val>
                                        </p:tav>
                                      </p:tavLst>
                                    </p:anim>
                                    <p:animEffect transition="in" filter="fade">
                                      <p:cBhvr>
                                        <p:cTn id="190" dur="1000"/>
                                        <p:tgtEl>
                                          <p:spTgt spid="32"/>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33"/>
                                        </p:tgtEl>
                                        <p:attrNameLst>
                                          <p:attrName>style.visibility</p:attrName>
                                        </p:attrNameLst>
                                      </p:cBhvr>
                                      <p:to>
                                        <p:strVal val="visible"/>
                                      </p:to>
                                    </p:set>
                                    <p:anim calcmode="lin" valueType="num">
                                      <p:cBhvr>
                                        <p:cTn id="193" dur="1000" fill="hold"/>
                                        <p:tgtEl>
                                          <p:spTgt spid="33"/>
                                        </p:tgtEl>
                                        <p:attrNameLst>
                                          <p:attrName>ppt_w</p:attrName>
                                        </p:attrNameLst>
                                      </p:cBhvr>
                                      <p:tavLst>
                                        <p:tav tm="0">
                                          <p:val>
                                            <p:fltVal val="0"/>
                                          </p:val>
                                        </p:tav>
                                        <p:tav tm="100000">
                                          <p:val>
                                            <p:strVal val="#ppt_w"/>
                                          </p:val>
                                        </p:tav>
                                      </p:tavLst>
                                    </p:anim>
                                    <p:anim calcmode="lin" valueType="num">
                                      <p:cBhvr>
                                        <p:cTn id="194" dur="1000" fill="hold"/>
                                        <p:tgtEl>
                                          <p:spTgt spid="33"/>
                                        </p:tgtEl>
                                        <p:attrNameLst>
                                          <p:attrName>ppt_h</p:attrName>
                                        </p:attrNameLst>
                                      </p:cBhvr>
                                      <p:tavLst>
                                        <p:tav tm="0">
                                          <p:val>
                                            <p:fltVal val="0"/>
                                          </p:val>
                                        </p:tav>
                                        <p:tav tm="100000">
                                          <p:val>
                                            <p:strVal val="#ppt_h"/>
                                          </p:val>
                                        </p:tav>
                                      </p:tavLst>
                                    </p:anim>
                                    <p:anim calcmode="lin" valueType="num">
                                      <p:cBhvr>
                                        <p:cTn id="195" dur="1000" fill="hold"/>
                                        <p:tgtEl>
                                          <p:spTgt spid="33"/>
                                        </p:tgtEl>
                                        <p:attrNameLst>
                                          <p:attrName>style.rotation</p:attrName>
                                        </p:attrNameLst>
                                      </p:cBhvr>
                                      <p:tavLst>
                                        <p:tav tm="0">
                                          <p:val>
                                            <p:fltVal val="90"/>
                                          </p:val>
                                        </p:tav>
                                        <p:tav tm="100000">
                                          <p:val>
                                            <p:fltVal val="0"/>
                                          </p:val>
                                        </p:tav>
                                      </p:tavLst>
                                    </p:anim>
                                    <p:animEffect transition="in" filter="fade">
                                      <p:cBhvr>
                                        <p:cTn id="196" dur="1000"/>
                                        <p:tgtEl>
                                          <p:spTgt spid="33"/>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1000" fill="hold"/>
                                        <p:tgtEl>
                                          <p:spTgt spid="34"/>
                                        </p:tgtEl>
                                        <p:attrNameLst>
                                          <p:attrName>ppt_w</p:attrName>
                                        </p:attrNameLst>
                                      </p:cBhvr>
                                      <p:tavLst>
                                        <p:tav tm="0">
                                          <p:val>
                                            <p:fltVal val="0"/>
                                          </p:val>
                                        </p:tav>
                                        <p:tav tm="100000">
                                          <p:val>
                                            <p:strVal val="#ppt_w"/>
                                          </p:val>
                                        </p:tav>
                                      </p:tavLst>
                                    </p:anim>
                                    <p:anim calcmode="lin" valueType="num">
                                      <p:cBhvr>
                                        <p:cTn id="200" dur="1000" fill="hold"/>
                                        <p:tgtEl>
                                          <p:spTgt spid="34"/>
                                        </p:tgtEl>
                                        <p:attrNameLst>
                                          <p:attrName>ppt_h</p:attrName>
                                        </p:attrNameLst>
                                      </p:cBhvr>
                                      <p:tavLst>
                                        <p:tav tm="0">
                                          <p:val>
                                            <p:fltVal val="0"/>
                                          </p:val>
                                        </p:tav>
                                        <p:tav tm="100000">
                                          <p:val>
                                            <p:strVal val="#ppt_h"/>
                                          </p:val>
                                        </p:tav>
                                      </p:tavLst>
                                    </p:anim>
                                    <p:anim calcmode="lin" valueType="num">
                                      <p:cBhvr>
                                        <p:cTn id="201" dur="1000" fill="hold"/>
                                        <p:tgtEl>
                                          <p:spTgt spid="34"/>
                                        </p:tgtEl>
                                        <p:attrNameLst>
                                          <p:attrName>style.rotation</p:attrName>
                                        </p:attrNameLst>
                                      </p:cBhvr>
                                      <p:tavLst>
                                        <p:tav tm="0">
                                          <p:val>
                                            <p:fltVal val="90"/>
                                          </p:val>
                                        </p:tav>
                                        <p:tav tm="100000">
                                          <p:val>
                                            <p:fltVal val="0"/>
                                          </p:val>
                                        </p:tav>
                                      </p:tavLst>
                                    </p:anim>
                                    <p:animEffect transition="in" filter="fade">
                                      <p:cBhvr>
                                        <p:cTn id="202" dur="1000"/>
                                        <p:tgtEl>
                                          <p:spTgt spid="34"/>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35"/>
                                        </p:tgtEl>
                                        <p:attrNameLst>
                                          <p:attrName>style.visibility</p:attrName>
                                        </p:attrNameLst>
                                      </p:cBhvr>
                                      <p:to>
                                        <p:strVal val="visible"/>
                                      </p:to>
                                    </p:set>
                                    <p:anim calcmode="lin" valueType="num">
                                      <p:cBhvr>
                                        <p:cTn id="205" dur="1000" fill="hold"/>
                                        <p:tgtEl>
                                          <p:spTgt spid="35"/>
                                        </p:tgtEl>
                                        <p:attrNameLst>
                                          <p:attrName>ppt_w</p:attrName>
                                        </p:attrNameLst>
                                      </p:cBhvr>
                                      <p:tavLst>
                                        <p:tav tm="0">
                                          <p:val>
                                            <p:fltVal val="0"/>
                                          </p:val>
                                        </p:tav>
                                        <p:tav tm="100000">
                                          <p:val>
                                            <p:strVal val="#ppt_w"/>
                                          </p:val>
                                        </p:tav>
                                      </p:tavLst>
                                    </p:anim>
                                    <p:anim calcmode="lin" valueType="num">
                                      <p:cBhvr>
                                        <p:cTn id="206" dur="1000" fill="hold"/>
                                        <p:tgtEl>
                                          <p:spTgt spid="35"/>
                                        </p:tgtEl>
                                        <p:attrNameLst>
                                          <p:attrName>ppt_h</p:attrName>
                                        </p:attrNameLst>
                                      </p:cBhvr>
                                      <p:tavLst>
                                        <p:tav tm="0">
                                          <p:val>
                                            <p:fltVal val="0"/>
                                          </p:val>
                                        </p:tav>
                                        <p:tav tm="100000">
                                          <p:val>
                                            <p:strVal val="#ppt_h"/>
                                          </p:val>
                                        </p:tav>
                                      </p:tavLst>
                                    </p:anim>
                                    <p:anim calcmode="lin" valueType="num">
                                      <p:cBhvr>
                                        <p:cTn id="207" dur="1000" fill="hold"/>
                                        <p:tgtEl>
                                          <p:spTgt spid="35"/>
                                        </p:tgtEl>
                                        <p:attrNameLst>
                                          <p:attrName>style.rotation</p:attrName>
                                        </p:attrNameLst>
                                      </p:cBhvr>
                                      <p:tavLst>
                                        <p:tav tm="0">
                                          <p:val>
                                            <p:fltVal val="90"/>
                                          </p:val>
                                        </p:tav>
                                        <p:tav tm="100000">
                                          <p:val>
                                            <p:fltVal val="0"/>
                                          </p:val>
                                        </p:tav>
                                      </p:tavLst>
                                    </p:anim>
                                    <p:animEffect transition="in" filter="fade">
                                      <p:cBhvr>
                                        <p:cTn id="208" dur="1000"/>
                                        <p:tgtEl>
                                          <p:spTgt spid="35"/>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36"/>
                                        </p:tgtEl>
                                        <p:attrNameLst>
                                          <p:attrName>style.visibility</p:attrName>
                                        </p:attrNameLst>
                                      </p:cBhvr>
                                      <p:to>
                                        <p:strVal val="visible"/>
                                      </p:to>
                                    </p:set>
                                    <p:anim calcmode="lin" valueType="num">
                                      <p:cBhvr>
                                        <p:cTn id="211" dur="1000" fill="hold"/>
                                        <p:tgtEl>
                                          <p:spTgt spid="36"/>
                                        </p:tgtEl>
                                        <p:attrNameLst>
                                          <p:attrName>ppt_w</p:attrName>
                                        </p:attrNameLst>
                                      </p:cBhvr>
                                      <p:tavLst>
                                        <p:tav tm="0">
                                          <p:val>
                                            <p:fltVal val="0"/>
                                          </p:val>
                                        </p:tav>
                                        <p:tav tm="100000">
                                          <p:val>
                                            <p:strVal val="#ppt_w"/>
                                          </p:val>
                                        </p:tav>
                                      </p:tavLst>
                                    </p:anim>
                                    <p:anim calcmode="lin" valueType="num">
                                      <p:cBhvr>
                                        <p:cTn id="212" dur="1000" fill="hold"/>
                                        <p:tgtEl>
                                          <p:spTgt spid="36"/>
                                        </p:tgtEl>
                                        <p:attrNameLst>
                                          <p:attrName>ppt_h</p:attrName>
                                        </p:attrNameLst>
                                      </p:cBhvr>
                                      <p:tavLst>
                                        <p:tav tm="0">
                                          <p:val>
                                            <p:fltVal val="0"/>
                                          </p:val>
                                        </p:tav>
                                        <p:tav tm="100000">
                                          <p:val>
                                            <p:strVal val="#ppt_h"/>
                                          </p:val>
                                        </p:tav>
                                      </p:tavLst>
                                    </p:anim>
                                    <p:anim calcmode="lin" valueType="num">
                                      <p:cBhvr>
                                        <p:cTn id="213" dur="1000" fill="hold"/>
                                        <p:tgtEl>
                                          <p:spTgt spid="36"/>
                                        </p:tgtEl>
                                        <p:attrNameLst>
                                          <p:attrName>style.rotation</p:attrName>
                                        </p:attrNameLst>
                                      </p:cBhvr>
                                      <p:tavLst>
                                        <p:tav tm="0">
                                          <p:val>
                                            <p:fltVal val="90"/>
                                          </p:val>
                                        </p:tav>
                                        <p:tav tm="100000">
                                          <p:val>
                                            <p:fltVal val="0"/>
                                          </p:val>
                                        </p:tav>
                                      </p:tavLst>
                                    </p:anim>
                                    <p:animEffect transition="in" filter="fade">
                                      <p:cBhvr>
                                        <p:cTn id="214" dur="1000"/>
                                        <p:tgtEl>
                                          <p:spTgt spid="36"/>
                                        </p:tgtEl>
                                      </p:cBhvr>
                                    </p:animEffect>
                                  </p:childTnLst>
                                </p:cTn>
                              </p:par>
                              <p:par>
                                <p:cTn id="215" presetID="31" presetClass="entr" presetSubtype="0" fill="hold" grpId="0" nodeType="withEffect">
                                  <p:stCondLst>
                                    <p:cond delay="0"/>
                                  </p:stCondLst>
                                  <p:childTnLst>
                                    <p:set>
                                      <p:cBhvr>
                                        <p:cTn id="216" dur="1" fill="hold">
                                          <p:stCondLst>
                                            <p:cond delay="0"/>
                                          </p:stCondLst>
                                        </p:cTn>
                                        <p:tgtEl>
                                          <p:spTgt spid="37"/>
                                        </p:tgtEl>
                                        <p:attrNameLst>
                                          <p:attrName>style.visibility</p:attrName>
                                        </p:attrNameLst>
                                      </p:cBhvr>
                                      <p:to>
                                        <p:strVal val="visible"/>
                                      </p:to>
                                    </p:set>
                                    <p:anim calcmode="lin" valueType="num">
                                      <p:cBhvr>
                                        <p:cTn id="217" dur="1000" fill="hold"/>
                                        <p:tgtEl>
                                          <p:spTgt spid="37"/>
                                        </p:tgtEl>
                                        <p:attrNameLst>
                                          <p:attrName>ppt_w</p:attrName>
                                        </p:attrNameLst>
                                      </p:cBhvr>
                                      <p:tavLst>
                                        <p:tav tm="0">
                                          <p:val>
                                            <p:fltVal val="0"/>
                                          </p:val>
                                        </p:tav>
                                        <p:tav tm="100000">
                                          <p:val>
                                            <p:strVal val="#ppt_w"/>
                                          </p:val>
                                        </p:tav>
                                      </p:tavLst>
                                    </p:anim>
                                    <p:anim calcmode="lin" valueType="num">
                                      <p:cBhvr>
                                        <p:cTn id="218" dur="1000" fill="hold"/>
                                        <p:tgtEl>
                                          <p:spTgt spid="37"/>
                                        </p:tgtEl>
                                        <p:attrNameLst>
                                          <p:attrName>ppt_h</p:attrName>
                                        </p:attrNameLst>
                                      </p:cBhvr>
                                      <p:tavLst>
                                        <p:tav tm="0">
                                          <p:val>
                                            <p:fltVal val="0"/>
                                          </p:val>
                                        </p:tav>
                                        <p:tav tm="100000">
                                          <p:val>
                                            <p:strVal val="#ppt_h"/>
                                          </p:val>
                                        </p:tav>
                                      </p:tavLst>
                                    </p:anim>
                                    <p:anim calcmode="lin" valueType="num">
                                      <p:cBhvr>
                                        <p:cTn id="219" dur="1000" fill="hold"/>
                                        <p:tgtEl>
                                          <p:spTgt spid="37"/>
                                        </p:tgtEl>
                                        <p:attrNameLst>
                                          <p:attrName>style.rotation</p:attrName>
                                        </p:attrNameLst>
                                      </p:cBhvr>
                                      <p:tavLst>
                                        <p:tav tm="0">
                                          <p:val>
                                            <p:fltVal val="90"/>
                                          </p:val>
                                        </p:tav>
                                        <p:tav tm="100000">
                                          <p:val>
                                            <p:fltVal val="0"/>
                                          </p:val>
                                        </p:tav>
                                      </p:tavLst>
                                    </p:anim>
                                    <p:animEffect transition="in" filter="fade">
                                      <p:cBhvr>
                                        <p:cTn id="220" dur="1000"/>
                                        <p:tgtEl>
                                          <p:spTgt spid="37"/>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38"/>
                                        </p:tgtEl>
                                        <p:attrNameLst>
                                          <p:attrName>style.visibility</p:attrName>
                                        </p:attrNameLst>
                                      </p:cBhvr>
                                      <p:to>
                                        <p:strVal val="visible"/>
                                      </p:to>
                                    </p:set>
                                    <p:anim calcmode="lin" valueType="num">
                                      <p:cBhvr>
                                        <p:cTn id="223" dur="1000" fill="hold"/>
                                        <p:tgtEl>
                                          <p:spTgt spid="38"/>
                                        </p:tgtEl>
                                        <p:attrNameLst>
                                          <p:attrName>ppt_w</p:attrName>
                                        </p:attrNameLst>
                                      </p:cBhvr>
                                      <p:tavLst>
                                        <p:tav tm="0">
                                          <p:val>
                                            <p:fltVal val="0"/>
                                          </p:val>
                                        </p:tav>
                                        <p:tav tm="100000">
                                          <p:val>
                                            <p:strVal val="#ppt_w"/>
                                          </p:val>
                                        </p:tav>
                                      </p:tavLst>
                                    </p:anim>
                                    <p:anim calcmode="lin" valueType="num">
                                      <p:cBhvr>
                                        <p:cTn id="224" dur="1000" fill="hold"/>
                                        <p:tgtEl>
                                          <p:spTgt spid="38"/>
                                        </p:tgtEl>
                                        <p:attrNameLst>
                                          <p:attrName>ppt_h</p:attrName>
                                        </p:attrNameLst>
                                      </p:cBhvr>
                                      <p:tavLst>
                                        <p:tav tm="0">
                                          <p:val>
                                            <p:fltVal val="0"/>
                                          </p:val>
                                        </p:tav>
                                        <p:tav tm="100000">
                                          <p:val>
                                            <p:strVal val="#ppt_h"/>
                                          </p:val>
                                        </p:tav>
                                      </p:tavLst>
                                    </p:anim>
                                    <p:anim calcmode="lin" valueType="num">
                                      <p:cBhvr>
                                        <p:cTn id="225" dur="1000" fill="hold"/>
                                        <p:tgtEl>
                                          <p:spTgt spid="38"/>
                                        </p:tgtEl>
                                        <p:attrNameLst>
                                          <p:attrName>style.rotation</p:attrName>
                                        </p:attrNameLst>
                                      </p:cBhvr>
                                      <p:tavLst>
                                        <p:tav tm="0">
                                          <p:val>
                                            <p:fltVal val="90"/>
                                          </p:val>
                                        </p:tav>
                                        <p:tav tm="100000">
                                          <p:val>
                                            <p:fltVal val="0"/>
                                          </p:val>
                                        </p:tav>
                                      </p:tavLst>
                                    </p:anim>
                                    <p:animEffect transition="in" filter="fade">
                                      <p:cBhvr>
                                        <p:cTn id="226" dur="1000"/>
                                        <p:tgtEl>
                                          <p:spTgt spid="38"/>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39"/>
                                        </p:tgtEl>
                                        <p:attrNameLst>
                                          <p:attrName>style.visibility</p:attrName>
                                        </p:attrNameLst>
                                      </p:cBhvr>
                                      <p:to>
                                        <p:strVal val="visible"/>
                                      </p:to>
                                    </p:set>
                                    <p:anim calcmode="lin" valueType="num">
                                      <p:cBhvr>
                                        <p:cTn id="229" dur="1000" fill="hold"/>
                                        <p:tgtEl>
                                          <p:spTgt spid="39"/>
                                        </p:tgtEl>
                                        <p:attrNameLst>
                                          <p:attrName>ppt_w</p:attrName>
                                        </p:attrNameLst>
                                      </p:cBhvr>
                                      <p:tavLst>
                                        <p:tav tm="0">
                                          <p:val>
                                            <p:fltVal val="0"/>
                                          </p:val>
                                        </p:tav>
                                        <p:tav tm="100000">
                                          <p:val>
                                            <p:strVal val="#ppt_w"/>
                                          </p:val>
                                        </p:tav>
                                      </p:tavLst>
                                    </p:anim>
                                    <p:anim calcmode="lin" valueType="num">
                                      <p:cBhvr>
                                        <p:cTn id="230" dur="1000" fill="hold"/>
                                        <p:tgtEl>
                                          <p:spTgt spid="39"/>
                                        </p:tgtEl>
                                        <p:attrNameLst>
                                          <p:attrName>ppt_h</p:attrName>
                                        </p:attrNameLst>
                                      </p:cBhvr>
                                      <p:tavLst>
                                        <p:tav tm="0">
                                          <p:val>
                                            <p:fltVal val="0"/>
                                          </p:val>
                                        </p:tav>
                                        <p:tav tm="100000">
                                          <p:val>
                                            <p:strVal val="#ppt_h"/>
                                          </p:val>
                                        </p:tav>
                                      </p:tavLst>
                                    </p:anim>
                                    <p:anim calcmode="lin" valueType="num">
                                      <p:cBhvr>
                                        <p:cTn id="231" dur="1000" fill="hold"/>
                                        <p:tgtEl>
                                          <p:spTgt spid="39"/>
                                        </p:tgtEl>
                                        <p:attrNameLst>
                                          <p:attrName>style.rotation</p:attrName>
                                        </p:attrNameLst>
                                      </p:cBhvr>
                                      <p:tavLst>
                                        <p:tav tm="0">
                                          <p:val>
                                            <p:fltVal val="90"/>
                                          </p:val>
                                        </p:tav>
                                        <p:tav tm="100000">
                                          <p:val>
                                            <p:fltVal val="0"/>
                                          </p:val>
                                        </p:tav>
                                      </p:tavLst>
                                    </p:anim>
                                    <p:animEffect transition="in" filter="fade">
                                      <p:cBhvr>
                                        <p:cTn id="232" dur="1000"/>
                                        <p:tgtEl>
                                          <p:spTgt spid="39"/>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40"/>
                                        </p:tgtEl>
                                        <p:attrNameLst>
                                          <p:attrName>style.visibility</p:attrName>
                                        </p:attrNameLst>
                                      </p:cBhvr>
                                      <p:to>
                                        <p:strVal val="visible"/>
                                      </p:to>
                                    </p:set>
                                    <p:anim calcmode="lin" valueType="num">
                                      <p:cBhvr>
                                        <p:cTn id="235" dur="1000" fill="hold"/>
                                        <p:tgtEl>
                                          <p:spTgt spid="40"/>
                                        </p:tgtEl>
                                        <p:attrNameLst>
                                          <p:attrName>ppt_w</p:attrName>
                                        </p:attrNameLst>
                                      </p:cBhvr>
                                      <p:tavLst>
                                        <p:tav tm="0">
                                          <p:val>
                                            <p:fltVal val="0"/>
                                          </p:val>
                                        </p:tav>
                                        <p:tav tm="100000">
                                          <p:val>
                                            <p:strVal val="#ppt_w"/>
                                          </p:val>
                                        </p:tav>
                                      </p:tavLst>
                                    </p:anim>
                                    <p:anim calcmode="lin" valueType="num">
                                      <p:cBhvr>
                                        <p:cTn id="236" dur="1000" fill="hold"/>
                                        <p:tgtEl>
                                          <p:spTgt spid="40"/>
                                        </p:tgtEl>
                                        <p:attrNameLst>
                                          <p:attrName>ppt_h</p:attrName>
                                        </p:attrNameLst>
                                      </p:cBhvr>
                                      <p:tavLst>
                                        <p:tav tm="0">
                                          <p:val>
                                            <p:fltVal val="0"/>
                                          </p:val>
                                        </p:tav>
                                        <p:tav tm="100000">
                                          <p:val>
                                            <p:strVal val="#ppt_h"/>
                                          </p:val>
                                        </p:tav>
                                      </p:tavLst>
                                    </p:anim>
                                    <p:anim calcmode="lin" valueType="num">
                                      <p:cBhvr>
                                        <p:cTn id="237" dur="1000" fill="hold"/>
                                        <p:tgtEl>
                                          <p:spTgt spid="40"/>
                                        </p:tgtEl>
                                        <p:attrNameLst>
                                          <p:attrName>style.rotation</p:attrName>
                                        </p:attrNameLst>
                                      </p:cBhvr>
                                      <p:tavLst>
                                        <p:tav tm="0">
                                          <p:val>
                                            <p:fltVal val="90"/>
                                          </p:val>
                                        </p:tav>
                                        <p:tav tm="100000">
                                          <p:val>
                                            <p:fltVal val="0"/>
                                          </p:val>
                                        </p:tav>
                                      </p:tavLst>
                                    </p:anim>
                                    <p:animEffect transition="in" filter="fade">
                                      <p:cBhvr>
                                        <p:cTn id="238" dur="1000"/>
                                        <p:tgtEl>
                                          <p:spTgt spid="40"/>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41"/>
                                        </p:tgtEl>
                                        <p:attrNameLst>
                                          <p:attrName>style.visibility</p:attrName>
                                        </p:attrNameLst>
                                      </p:cBhvr>
                                      <p:to>
                                        <p:strVal val="visible"/>
                                      </p:to>
                                    </p:set>
                                    <p:anim calcmode="lin" valueType="num">
                                      <p:cBhvr>
                                        <p:cTn id="241" dur="1000" fill="hold"/>
                                        <p:tgtEl>
                                          <p:spTgt spid="41"/>
                                        </p:tgtEl>
                                        <p:attrNameLst>
                                          <p:attrName>ppt_w</p:attrName>
                                        </p:attrNameLst>
                                      </p:cBhvr>
                                      <p:tavLst>
                                        <p:tav tm="0">
                                          <p:val>
                                            <p:fltVal val="0"/>
                                          </p:val>
                                        </p:tav>
                                        <p:tav tm="100000">
                                          <p:val>
                                            <p:strVal val="#ppt_w"/>
                                          </p:val>
                                        </p:tav>
                                      </p:tavLst>
                                    </p:anim>
                                    <p:anim calcmode="lin" valueType="num">
                                      <p:cBhvr>
                                        <p:cTn id="242" dur="1000" fill="hold"/>
                                        <p:tgtEl>
                                          <p:spTgt spid="41"/>
                                        </p:tgtEl>
                                        <p:attrNameLst>
                                          <p:attrName>ppt_h</p:attrName>
                                        </p:attrNameLst>
                                      </p:cBhvr>
                                      <p:tavLst>
                                        <p:tav tm="0">
                                          <p:val>
                                            <p:fltVal val="0"/>
                                          </p:val>
                                        </p:tav>
                                        <p:tav tm="100000">
                                          <p:val>
                                            <p:strVal val="#ppt_h"/>
                                          </p:val>
                                        </p:tav>
                                      </p:tavLst>
                                    </p:anim>
                                    <p:anim calcmode="lin" valueType="num">
                                      <p:cBhvr>
                                        <p:cTn id="243" dur="1000" fill="hold"/>
                                        <p:tgtEl>
                                          <p:spTgt spid="41"/>
                                        </p:tgtEl>
                                        <p:attrNameLst>
                                          <p:attrName>style.rotation</p:attrName>
                                        </p:attrNameLst>
                                      </p:cBhvr>
                                      <p:tavLst>
                                        <p:tav tm="0">
                                          <p:val>
                                            <p:fltVal val="90"/>
                                          </p:val>
                                        </p:tav>
                                        <p:tav tm="100000">
                                          <p:val>
                                            <p:fltVal val="0"/>
                                          </p:val>
                                        </p:tav>
                                      </p:tavLst>
                                    </p:anim>
                                    <p:animEffect transition="in" filter="fade">
                                      <p:cBhvr>
                                        <p:cTn id="244" dur="1000"/>
                                        <p:tgtEl>
                                          <p:spTgt spid="41"/>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42"/>
                                        </p:tgtEl>
                                        <p:attrNameLst>
                                          <p:attrName>style.visibility</p:attrName>
                                        </p:attrNameLst>
                                      </p:cBhvr>
                                      <p:to>
                                        <p:strVal val="visible"/>
                                      </p:to>
                                    </p:set>
                                    <p:anim calcmode="lin" valueType="num">
                                      <p:cBhvr>
                                        <p:cTn id="247" dur="1000" fill="hold"/>
                                        <p:tgtEl>
                                          <p:spTgt spid="42"/>
                                        </p:tgtEl>
                                        <p:attrNameLst>
                                          <p:attrName>ppt_w</p:attrName>
                                        </p:attrNameLst>
                                      </p:cBhvr>
                                      <p:tavLst>
                                        <p:tav tm="0">
                                          <p:val>
                                            <p:fltVal val="0"/>
                                          </p:val>
                                        </p:tav>
                                        <p:tav tm="100000">
                                          <p:val>
                                            <p:strVal val="#ppt_w"/>
                                          </p:val>
                                        </p:tav>
                                      </p:tavLst>
                                    </p:anim>
                                    <p:anim calcmode="lin" valueType="num">
                                      <p:cBhvr>
                                        <p:cTn id="248" dur="1000" fill="hold"/>
                                        <p:tgtEl>
                                          <p:spTgt spid="42"/>
                                        </p:tgtEl>
                                        <p:attrNameLst>
                                          <p:attrName>ppt_h</p:attrName>
                                        </p:attrNameLst>
                                      </p:cBhvr>
                                      <p:tavLst>
                                        <p:tav tm="0">
                                          <p:val>
                                            <p:fltVal val="0"/>
                                          </p:val>
                                        </p:tav>
                                        <p:tav tm="100000">
                                          <p:val>
                                            <p:strVal val="#ppt_h"/>
                                          </p:val>
                                        </p:tav>
                                      </p:tavLst>
                                    </p:anim>
                                    <p:anim calcmode="lin" valueType="num">
                                      <p:cBhvr>
                                        <p:cTn id="249" dur="1000" fill="hold"/>
                                        <p:tgtEl>
                                          <p:spTgt spid="42"/>
                                        </p:tgtEl>
                                        <p:attrNameLst>
                                          <p:attrName>style.rotation</p:attrName>
                                        </p:attrNameLst>
                                      </p:cBhvr>
                                      <p:tavLst>
                                        <p:tav tm="0">
                                          <p:val>
                                            <p:fltVal val="90"/>
                                          </p:val>
                                        </p:tav>
                                        <p:tav tm="100000">
                                          <p:val>
                                            <p:fltVal val="0"/>
                                          </p:val>
                                        </p:tav>
                                      </p:tavLst>
                                    </p:anim>
                                    <p:animEffect transition="in" filter="fade">
                                      <p:cBhvr>
                                        <p:cTn id="250" dur="1000"/>
                                        <p:tgtEl>
                                          <p:spTgt spid="42"/>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43"/>
                                        </p:tgtEl>
                                        <p:attrNameLst>
                                          <p:attrName>style.visibility</p:attrName>
                                        </p:attrNameLst>
                                      </p:cBhvr>
                                      <p:to>
                                        <p:strVal val="visible"/>
                                      </p:to>
                                    </p:set>
                                    <p:anim calcmode="lin" valueType="num">
                                      <p:cBhvr>
                                        <p:cTn id="253" dur="1000" fill="hold"/>
                                        <p:tgtEl>
                                          <p:spTgt spid="43"/>
                                        </p:tgtEl>
                                        <p:attrNameLst>
                                          <p:attrName>ppt_w</p:attrName>
                                        </p:attrNameLst>
                                      </p:cBhvr>
                                      <p:tavLst>
                                        <p:tav tm="0">
                                          <p:val>
                                            <p:fltVal val="0"/>
                                          </p:val>
                                        </p:tav>
                                        <p:tav tm="100000">
                                          <p:val>
                                            <p:strVal val="#ppt_w"/>
                                          </p:val>
                                        </p:tav>
                                      </p:tavLst>
                                    </p:anim>
                                    <p:anim calcmode="lin" valueType="num">
                                      <p:cBhvr>
                                        <p:cTn id="254" dur="1000" fill="hold"/>
                                        <p:tgtEl>
                                          <p:spTgt spid="43"/>
                                        </p:tgtEl>
                                        <p:attrNameLst>
                                          <p:attrName>ppt_h</p:attrName>
                                        </p:attrNameLst>
                                      </p:cBhvr>
                                      <p:tavLst>
                                        <p:tav tm="0">
                                          <p:val>
                                            <p:fltVal val="0"/>
                                          </p:val>
                                        </p:tav>
                                        <p:tav tm="100000">
                                          <p:val>
                                            <p:strVal val="#ppt_h"/>
                                          </p:val>
                                        </p:tav>
                                      </p:tavLst>
                                    </p:anim>
                                    <p:anim calcmode="lin" valueType="num">
                                      <p:cBhvr>
                                        <p:cTn id="255" dur="1000" fill="hold"/>
                                        <p:tgtEl>
                                          <p:spTgt spid="43"/>
                                        </p:tgtEl>
                                        <p:attrNameLst>
                                          <p:attrName>style.rotation</p:attrName>
                                        </p:attrNameLst>
                                      </p:cBhvr>
                                      <p:tavLst>
                                        <p:tav tm="0">
                                          <p:val>
                                            <p:fltVal val="90"/>
                                          </p:val>
                                        </p:tav>
                                        <p:tav tm="100000">
                                          <p:val>
                                            <p:fltVal val="0"/>
                                          </p:val>
                                        </p:tav>
                                      </p:tavLst>
                                    </p:anim>
                                    <p:animEffect transition="in" filter="fade">
                                      <p:cBhvr>
                                        <p:cTn id="256" dur="1000"/>
                                        <p:tgtEl>
                                          <p:spTgt spid="43"/>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44"/>
                                        </p:tgtEl>
                                        <p:attrNameLst>
                                          <p:attrName>style.visibility</p:attrName>
                                        </p:attrNameLst>
                                      </p:cBhvr>
                                      <p:to>
                                        <p:strVal val="visible"/>
                                      </p:to>
                                    </p:set>
                                    <p:anim calcmode="lin" valueType="num">
                                      <p:cBhvr>
                                        <p:cTn id="259" dur="1000" fill="hold"/>
                                        <p:tgtEl>
                                          <p:spTgt spid="44"/>
                                        </p:tgtEl>
                                        <p:attrNameLst>
                                          <p:attrName>ppt_w</p:attrName>
                                        </p:attrNameLst>
                                      </p:cBhvr>
                                      <p:tavLst>
                                        <p:tav tm="0">
                                          <p:val>
                                            <p:fltVal val="0"/>
                                          </p:val>
                                        </p:tav>
                                        <p:tav tm="100000">
                                          <p:val>
                                            <p:strVal val="#ppt_w"/>
                                          </p:val>
                                        </p:tav>
                                      </p:tavLst>
                                    </p:anim>
                                    <p:anim calcmode="lin" valueType="num">
                                      <p:cBhvr>
                                        <p:cTn id="260" dur="1000" fill="hold"/>
                                        <p:tgtEl>
                                          <p:spTgt spid="44"/>
                                        </p:tgtEl>
                                        <p:attrNameLst>
                                          <p:attrName>ppt_h</p:attrName>
                                        </p:attrNameLst>
                                      </p:cBhvr>
                                      <p:tavLst>
                                        <p:tav tm="0">
                                          <p:val>
                                            <p:fltVal val="0"/>
                                          </p:val>
                                        </p:tav>
                                        <p:tav tm="100000">
                                          <p:val>
                                            <p:strVal val="#ppt_h"/>
                                          </p:val>
                                        </p:tav>
                                      </p:tavLst>
                                    </p:anim>
                                    <p:anim calcmode="lin" valueType="num">
                                      <p:cBhvr>
                                        <p:cTn id="261" dur="1000" fill="hold"/>
                                        <p:tgtEl>
                                          <p:spTgt spid="44"/>
                                        </p:tgtEl>
                                        <p:attrNameLst>
                                          <p:attrName>style.rotation</p:attrName>
                                        </p:attrNameLst>
                                      </p:cBhvr>
                                      <p:tavLst>
                                        <p:tav tm="0">
                                          <p:val>
                                            <p:fltVal val="90"/>
                                          </p:val>
                                        </p:tav>
                                        <p:tav tm="100000">
                                          <p:val>
                                            <p:fltVal val="0"/>
                                          </p:val>
                                        </p:tav>
                                      </p:tavLst>
                                    </p:anim>
                                    <p:animEffect transition="in" filter="fade">
                                      <p:cBhvr>
                                        <p:cTn id="262" dur="1000"/>
                                        <p:tgtEl>
                                          <p:spTgt spid="44"/>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45"/>
                                        </p:tgtEl>
                                        <p:attrNameLst>
                                          <p:attrName>style.visibility</p:attrName>
                                        </p:attrNameLst>
                                      </p:cBhvr>
                                      <p:to>
                                        <p:strVal val="visible"/>
                                      </p:to>
                                    </p:set>
                                    <p:anim calcmode="lin" valueType="num">
                                      <p:cBhvr>
                                        <p:cTn id="265" dur="1000" fill="hold"/>
                                        <p:tgtEl>
                                          <p:spTgt spid="45"/>
                                        </p:tgtEl>
                                        <p:attrNameLst>
                                          <p:attrName>ppt_w</p:attrName>
                                        </p:attrNameLst>
                                      </p:cBhvr>
                                      <p:tavLst>
                                        <p:tav tm="0">
                                          <p:val>
                                            <p:fltVal val="0"/>
                                          </p:val>
                                        </p:tav>
                                        <p:tav tm="100000">
                                          <p:val>
                                            <p:strVal val="#ppt_w"/>
                                          </p:val>
                                        </p:tav>
                                      </p:tavLst>
                                    </p:anim>
                                    <p:anim calcmode="lin" valueType="num">
                                      <p:cBhvr>
                                        <p:cTn id="266" dur="1000" fill="hold"/>
                                        <p:tgtEl>
                                          <p:spTgt spid="45"/>
                                        </p:tgtEl>
                                        <p:attrNameLst>
                                          <p:attrName>ppt_h</p:attrName>
                                        </p:attrNameLst>
                                      </p:cBhvr>
                                      <p:tavLst>
                                        <p:tav tm="0">
                                          <p:val>
                                            <p:fltVal val="0"/>
                                          </p:val>
                                        </p:tav>
                                        <p:tav tm="100000">
                                          <p:val>
                                            <p:strVal val="#ppt_h"/>
                                          </p:val>
                                        </p:tav>
                                      </p:tavLst>
                                    </p:anim>
                                    <p:anim calcmode="lin" valueType="num">
                                      <p:cBhvr>
                                        <p:cTn id="267" dur="1000" fill="hold"/>
                                        <p:tgtEl>
                                          <p:spTgt spid="45"/>
                                        </p:tgtEl>
                                        <p:attrNameLst>
                                          <p:attrName>style.rotation</p:attrName>
                                        </p:attrNameLst>
                                      </p:cBhvr>
                                      <p:tavLst>
                                        <p:tav tm="0">
                                          <p:val>
                                            <p:fltVal val="90"/>
                                          </p:val>
                                        </p:tav>
                                        <p:tav tm="100000">
                                          <p:val>
                                            <p:fltVal val="0"/>
                                          </p:val>
                                        </p:tav>
                                      </p:tavLst>
                                    </p:anim>
                                    <p:animEffect transition="in" filter="fade">
                                      <p:cBhvr>
                                        <p:cTn id="268" dur="1000"/>
                                        <p:tgtEl>
                                          <p:spTgt spid="45"/>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46"/>
                                        </p:tgtEl>
                                        <p:attrNameLst>
                                          <p:attrName>style.visibility</p:attrName>
                                        </p:attrNameLst>
                                      </p:cBhvr>
                                      <p:to>
                                        <p:strVal val="visible"/>
                                      </p:to>
                                    </p:set>
                                    <p:anim calcmode="lin" valueType="num">
                                      <p:cBhvr>
                                        <p:cTn id="271" dur="1000" fill="hold"/>
                                        <p:tgtEl>
                                          <p:spTgt spid="46"/>
                                        </p:tgtEl>
                                        <p:attrNameLst>
                                          <p:attrName>ppt_w</p:attrName>
                                        </p:attrNameLst>
                                      </p:cBhvr>
                                      <p:tavLst>
                                        <p:tav tm="0">
                                          <p:val>
                                            <p:fltVal val="0"/>
                                          </p:val>
                                        </p:tav>
                                        <p:tav tm="100000">
                                          <p:val>
                                            <p:strVal val="#ppt_w"/>
                                          </p:val>
                                        </p:tav>
                                      </p:tavLst>
                                    </p:anim>
                                    <p:anim calcmode="lin" valueType="num">
                                      <p:cBhvr>
                                        <p:cTn id="272" dur="1000" fill="hold"/>
                                        <p:tgtEl>
                                          <p:spTgt spid="46"/>
                                        </p:tgtEl>
                                        <p:attrNameLst>
                                          <p:attrName>ppt_h</p:attrName>
                                        </p:attrNameLst>
                                      </p:cBhvr>
                                      <p:tavLst>
                                        <p:tav tm="0">
                                          <p:val>
                                            <p:fltVal val="0"/>
                                          </p:val>
                                        </p:tav>
                                        <p:tav tm="100000">
                                          <p:val>
                                            <p:strVal val="#ppt_h"/>
                                          </p:val>
                                        </p:tav>
                                      </p:tavLst>
                                    </p:anim>
                                    <p:anim calcmode="lin" valueType="num">
                                      <p:cBhvr>
                                        <p:cTn id="273" dur="1000" fill="hold"/>
                                        <p:tgtEl>
                                          <p:spTgt spid="46"/>
                                        </p:tgtEl>
                                        <p:attrNameLst>
                                          <p:attrName>style.rotation</p:attrName>
                                        </p:attrNameLst>
                                      </p:cBhvr>
                                      <p:tavLst>
                                        <p:tav tm="0">
                                          <p:val>
                                            <p:fltVal val="90"/>
                                          </p:val>
                                        </p:tav>
                                        <p:tav tm="100000">
                                          <p:val>
                                            <p:fltVal val="0"/>
                                          </p:val>
                                        </p:tav>
                                      </p:tavLst>
                                    </p:anim>
                                    <p:animEffect transition="in" filter="fade">
                                      <p:cBhvr>
                                        <p:cTn id="274" dur="1000"/>
                                        <p:tgtEl>
                                          <p:spTgt spid="46"/>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47"/>
                                        </p:tgtEl>
                                        <p:attrNameLst>
                                          <p:attrName>style.visibility</p:attrName>
                                        </p:attrNameLst>
                                      </p:cBhvr>
                                      <p:to>
                                        <p:strVal val="visible"/>
                                      </p:to>
                                    </p:set>
                                    <p:anim calcmode="lin" valueType="num">
                                      <p:cBhvr>
                                        <p:cTn id="277" dur="1000" fill="hold"/>
                                        <p:tgtEl>
                                          <p:spTgt spid="47"/>
                                        </p:tgtEl>
                                        <p:attrNameLst>
                                          <p:attrName>ppt_w</p:attrName>
                                        </p:attrNameLst>
                                      </p:cBhvr>
                                      <p:tavLst>
                                        <p:tav tm="0">
                                          <p:val>
                                            <p:fltVal val="0"/>
                                          </p:val>
                                        </p:tav>
                                        <p:tav tm="100000">
                                          <p:val>
                                            <p:strVal val="#ppt_w"/>
                                          </p:val>
                                        </p:tav>
                                      </p:tavLst>
                                    </p:anim>
                                    <p:anim calcmode="lin" valueType="num">
                                      <p:cBhvr>
                                        <p:cTn id="278" dur="1000" fill="hold"/>
                                        <p:tgtEl>
                                          <p:spTgt spid="47"/>
                                        </p:tgtEl>
                                        <p:attrNameLst>
                                          <p:attrName>ppt_h</p:attrName>
                                        </p:attrNameLst>
                                      </p:cBhvr>
                                      <p:tavLst>
                                        <p:tav tm="0">
                                          <p:val>
                                            <p:fltVal val="0"/>
                                          </p:val>
                                        </p:tav>
                                        <p:tav tm="100000">
                                          <p:val>
                                            <p:strVal val="#ppt_h"/>
                                          </p:val>
                                        </p:tav>
                                      </p:tavLst>
                                    </p:anim>
                                    <p:anim calcmode="lin" valueType="num">
                                      <p:cBhvr>
                                        <p:cTn id="279" dur="1000" fill="hold"/>
                                        <p:tgtEl>
                                          <p:spTgt spid="47"/>
                                        </p:tgtEl>
                                        <p:attrNameLst>
                                          <p:attrName>style.rotation</p:attrName>
                                        </p:attrNameLst>
                                      </p:cBhvr>
                                      <p:tavLst>
                                        <p:tav tm="0">
                                          <p:val>
                                            <p:fltVal val="90"/>
                                          </p:val>
                                        </p:tav>
                                        <p:tav tm="100000">
                                          <p:val>
                                            <p:fltVal val="0"/>
                                          </p:val>
                                        </p:tav>
                                      </p:tavLst>
                                    </p:anim>
                                    <p:animEffect transition="in" filter="fade">
                                      <p:cBhvr>
                                        <p:cTn id="280" dur="1000"/>
                                        <p:tgtEl>
                                          <p:spTgt spid="47"/>
                                        </p:tgtEl>
                                      </p:cBhvr>
                                    </p:animEffect>
                                  </p:childTnLst>
                                </p:cTn>
                              </p:par>
                              <p:par>
                                <p:cTn id="281" presetID="31" presetClass="entr" presetSubtype="0" fill="hold" nodeType="withEffect">
                                  <p:stCondLst>
                                    <p:cond delay="0"/>
                                  </p:stCondLst>
                                  <p:childTnLst>
                                    <p:set>
                                      <p:cBhvr>
                                        <p:cTn id="282" dur="1" fill="hold">
                                          <p:stCondLst>
                                            <p:cond delay="0"/>
                                          </p:stCondLst>
                                        </p:cTn>
                                        <p:tgtEl>
                                          <p:spTgt spid="48"/>
                                        </p:tgtEl>
                                        <p:attrNameLst>
                                          <p:attrName>style.visibility</p:attrName>
                                        </p:attrNameLst>
                                      </p:cBhvr>
                                      <p:to>
                                        <p:strVal val="visible"/>
                                      </p:to>
                                    </p:set>
                                    <p:anim calcmode="lin" valueType="num">
                                      <p:cBhvr>
                                        <p:cTn id="283" dur="1000" fill="hold"/>
                                        <p:tgtEl>
                                          <p:spTgt spid="48"/>
                                        </p:tgtEl>
                                        <p:attrNameLst>
                                          <p:attrName>ppt_w</p:attrName>
                                        </p:attrNameLst>
                                      </p:cBhvr>
                                      <p:tavLst>
                                        <p:tav tm="0">
                                          <p:val>
                                            <p:fltVal val="0"/>
                                          </p:val>
                                        </p:tav>
                                        <p:tav tm="100000">
                                          <p:val>
                                            <p:strVal val="#ppt_w"/>
                                          </p:val>
                                        </p:tav>
                                      </p:tavLst>
                                    </p:anim>
                                    <p:anim calcmode="lin" valueType="num">
                                      <p:cBhvr>
                                        <p:cTn id="284" dur="1000" fill="hold"/>
                                        <p:tgtEl>
                                          <p:spTgt spid="48"/>
                                        </p:tgtEl>
                                        <p:attrNameLst>
                                          <p:attrName>ppt_h</p:attrName>
                                        </p:attrNameLst>
                                      </p:cBhvr>
                                      <p:tavLst>
                                        <p:tav tm="0">
                                          <p:val>
                                            <p:fltVal val="0"/>
                                          </p:val>
                                        </p:tav>
                                        <p:tav tm="100000">
                                          <p:val>
                                            <p:strVal val="#ppt_h"/>
                                          </p:val>
                                        </p:tav>
                                      </p:tavLst>
                                    </p:anim>
                                    <p:anim calcmode="lin" valueType="num">
                                      <p:cBhvr>
                                        <p:cTn id="285" dur="1000" fill="hold"/>
                                        <p:tgtEl>
                                          <p:spTgt spid="48"/>
                                        </p:tgtEl>
                                        <p:attrNameLst>
                                          <p:attrName>style.rotation</p:attrName>
                                        </p:attrNameLst>
                                      </p:cBhvr>
                                      <p:tavLst>
                                        <p:tav tm="0">
                                          <p:val>
                                            <p:fltVal val="90"/>
                                          </p:val>
                                        </p:tav>
                                        <p:tav tm="100000">
                                          <p:val>
                                            <p:fltVal val="0"/>
                                          </p:val>
                                        </p:tav>
                                      </p:tavLst>
                                    </p:anim>
                                    <p:animEffect transition="in" filter="fade">
                                      <p:cBhvr>
                                        <p:cTn id="286" dur="1000"/>
                                        <p:tgtEl>
                                          <p:spTgt spid="48"/>
                                        </p:tgtEl>
                                      </p:cBhvr>
                                    </p:animEffect>
                                  </p:childTnLst>
                                </p:cTn>
                              </p:par>
                              <p:par>
                                <p:cTn id="287" presetID="31" presetClass="entr" presetSubtype="0" fill="hold" nodeType="withEffect">
                                  <p:stCondLst>
                                    <p:cond delay="0"/>
                                  </p:stCondLst>
                                  <p:childTnLst>
                                    <p:set>
                                      <p:cBhvr>
                                        <p:cTn id="288" dur="1" fill="hold">
                                          <p:stCondLst>
                                            <p:cond delay="0"/>
                                          </p:stCondLst>
                                        </p:cTn>
                                        <p:tgtEl>
                                          <p:spTgt spid="49"/>
                                        </p:tgtEl>
                                        <p:attrNameLst>
                                          <p:attrName>style.visibility</p:attrName>
                                        </p:attrNameLst>
                                      </p:cBhvr>
                                      <p:to>
                                        <p:strVal val="visible"/>
                                      </p:to>
                                    </p:set>
                                    <p:anim calcmode="lin" valueType="num">
                                      <p:cBhvr>
                                        <p:cTn id="289" dur="1000" fill="hold"/>
                                        <p:tgtEl>
                                          <p:spTgt spid="49"/>
                                        </p:tgtEl>
                                        <p:attrNameLst>
                                          <p:attrName>ppt_w</p:attrName>
                                        </p:attrNameLst>
                                      </p:cBhvr>
                                      <p:tavLst>
                                        <p:tav tm="0">
                                          <p:val>
                                            <p:fltVal val="0"/>
                                          </p:val>
                                        </p:tav>
                                        <p:tav tm="100000">
                                          <p:val>
                                            <p:strVal val="#ppt_w"/>
                                          </p:val>
                                        </p:tav>
                                      </p:tavLst>
                                    </p:anim>
                                    <p:anim calcmode="lin" valueType="num">
                                      <p:cBhvr>
                                        <p:cTn id="290" dur="1000" fill="hold"/>
                                        <p:tgtEl>
                                          <p:spTgt spid="49"/>
                                        </p:tgtEl>
                                        <p:attrNameLst>
                                          <p:attrName>ppt_h</p:attrName>
                                        </p:attrNameLst>
                                      </p:cBhvr>
                                      <p:tavLst>
                                        <p:tav tm="0">
                                          <p:val>
                                            <p:fltVal val="0"/>
                                          </p:val>
                                        </p:tav>
                                        <p:tav tm="100000">
                                          <p:val>
                                            <p:strVal val="#ppt_h"/>
                                          </p:val>
                                        </p:tav>
                                      </p:tavLst>
                                    </p:anim>
                                    <p:anim calcmode="lin" valueType="num">
                                      <p:cBhvr>
                                        <p:cTn id="291" dur="1000" fill="hold"/>
                                        <p:tgtEl>
                                          <p:spTgt spid="49"/>
                                        </p:tgtEl>
                                        <p:attrNameLst>
                                          <p:attrName>style.rotation</p:attrName>
                                        </p:attrNameLst>
                                      </p:cBhvr>
                                      <p:tavLst>
                                        <p:tav tm="0">
                                          <p:val>
                                            <p:fltVal val="90"/>
                                          </p:val>
                                        </p:tav>
                                        <p:tav tm="100000">
                                          <p:val>
                                            <p:fltVal val="0"/>
                                          </p:val>
                                        </p:tav>
                                      </p:tavLst>
                                    </p:anim>
                                    <p:animEffect transition="in" filter="fade">
                                      <p:cBhvr>
                                        <p:cTn id="292" dur="1000"/>
                                        <p:tgtEl>
                                          <p:spTgt spid="49"/>
                                        </p:tgtEl>
                                      </p:cBhvr>
                                    </p:animEffect>
                                  </p:childTnLst>
                                </p:cTn>
                              </p:par>
                              <p:par>
                                <p:cTn id="293" presetID="31" presetClass="entr" presetSubtype="0" fill="hold" grpId="0" nodeType="withEffect">
                                  <p:stCondLst>
                                    <p:cond delay="0"/>
                                  </p:stCondLst>
                                  <p:childTnLst>
                                    <p:set>
                                      <p:cBhvr>
                                        <p:cTn id="294" dur="1" fill="hold">
                                          <p:stCondLst>
                                            <p:cond delay="0"/>
                                          </p:stCondLst>
                                        </p:cTn>
                                        <p:tgtEl>
                                          <p:spTgt spid="50"/>
                                        </p:tgtEl>
                                        <p:attrNameLst>
                                          <p:attrName>style.visibility</p:attrName>
                                        </p:attrNameLst>
                                      </p:cBhvr>
                                      <p:to>
                                        <p:strVal val="visible"/>
                                      </p:to>
                                    </p:set>
                                    <p:anim calcmode="lin" valueType="num">
                                      <p:cBhvr>
                                        <p:cTn id="295" dur="1000" fill="hold"/>
                                        <p:tgtEl>
                                          <p:spTgt spid="50"/>
                                        </p:tgtEl>
                                        <p:attrNameLst>
                                          <p:attrName>ppt_w</p:attrName>
                                        </p:attrNameLst>
                                      </p:cBhvr>
                                      <p:tavLst>
                                        <p:tav tm="0">
                                          <p:val>
                                            <p:fltVal val="0"/>
                                          </p:val>
                                        </p:tav>
                                        <p:tav tm="100000">
                                          <p:val>
                                            <p:strVal val="#ppt_w"/>
                                          </p:val>
                                        </p:tav>
                                      </p:tavLst>
                                    </p:anim>
                                    <p:anim calcmode="lin" valueType="num">
                                      <p:cBhvr>
                                        <p:cTn id="296" dur="1000" fill="hold"/>
                                        <p:tgtEl>
                                          <p:spTgt spid="50"/>
                                        </p:tgtEl>
                                        <p:attrNameLst>
                                          <p:attrName>ppt_h</p:attrName>
                                        </p:attrNameLst>
                                      </p:cBhvr>
                                      <p:tavLst>
                                        <p:tav tm="0">
                                          <p:val>
                                            <p:fltVal val="0"/>
                                          </p:val>
                                        </p:tav>
                                        <p:tav tm="100000">
                                          <p:val>
                                            <p:strVal val="#ppt_h"/>
                                          </p:val>
                                        </p:tav>
                                      </p:tavLst>
                                    </p:anim>
                                    <p:anim calcmode="lin" valueType="num">
                                      <p:cBhvr>
                                        <p:cTn id="297" dur="1000" fill="hold"/>
                                        <p:tgtEl>
                                          <p:spTgt spid="50"/>
                                        </p:tgtEl>
                                        <p:attrNameLst>
                                          <p:attrName>style.rotation</p:attrName>
                                        </p:attrNameLst>
                                      </p:cBhvr>
                                      <p:tavLst>
                                        <p:tav tm="0">
                                          <p:val>
                                            <p:fltVal val="90"/>
                                          </p:val>
                                        </p:tav>
                                        <p:tav tm="100000">
                                          <p:val>
                                            <p:fltVal val="0"/>
                                          </p:val>
                                        </p:tav>
                                      </p:tavLst>
                                    </p:anim>
                                    <p:animEffect transition="in" filter="fade">
                                      <p:cBhvr>
                                        <p:cTn id="298" dur="1000"/>
                                        <p:tgtEl>
                                          <p:spTgt spid="50"/>
                                        </p:tgtEl>
                                      </p:cBhvr>
                                    </p:animEffect>
                                  </p:childTnLst>
                                </p:cTn>
                              </p:par>
                              <p:par>
                                <p:cTn id="299" presetID="31" presetClass="entr" presetSubtype="0" fill="hold" grpId="0" nodeType="withEffect">
                                  <p:stCondLst>
                                    <p:cond delay="0"/>
                                  </p:stCondLst>
                                  <p:childTnLst>
                                    <p:set>
                                      <p:cBhvr>
                                        <p:cTn id="300" dur="1" fill="hold">
                                          <p:stCondLst>
                                            <p:cond delay="0"/>
                                          </p:stCondLst>
                                        </p:cTn>
                                        <p:tgtEl>
                                          <p:spTgt spid="51"/>
                                        </p:tgtEl>
                                        <p:attrNameLst>
                                          <p:attrName>style.visibility</p:attrName>
                                        </p:attrNameLst>
                                      </p:cBhvr>
                                      <p:to>
                                        <p:strVal val="visible"/>
                                      </p:to>
                                    </p:set>
                                    <p:anim calcmode="lin" valueType="num">
                                      <p:cBhvr>
                                        <p:cTn id="301" dur="1000" fill="hold"/>
                                        <p:tgtEl>
                                          <p:spTgt spid="51"/>
                                        </p:tgtEl>
                                        <p:attrNameLst>
                                          <p:attrName>ppt_w</p:attrName>
                                        </p:attrNameLst>
                                      </p:cBhvr>
                                      <p:tavLst>
                                        <p:tav tm="0">
                                          <p:val>
                                            <p:fltVal val="0"/>
                                          </p:val>
                                        </p:tav>
                                        <p:tav tm="100000">
                                          <p:val>
                                            <p:strVal val="#ppt_w"/>
                                          </p:val>
                                        </p:tav>
                                      </p:tavLst>
                                    </p:anim>
                                    <p:anim calcmode="lin" valueType="num">
                                      <p:cBhvr>
                                        <p:cTn id="302" dur="1000" fill="hold"/>
                                        <p:tgtEl>
                                          <p:spTgt spid="51"/>
                                        </p:tgtEl>
                                        <p:attrNameLst>
                                          <p:attrName>ppt_h</p:attrName>
                                        </p:attrNameLst>
                                      </p:cBhvr>
                                      <p:tavLst>
                                        <p:tav tm="0">
                                          <p:val>
                                            <p:fltVal val="0"/>
                                          </p:val>
                                        </p:tav>
                                        <p:tav tm="100000">
                                          <p:val>
                                            <p:strVal val="#ppt_h"/>
                                          </p:val>
                                        </p:tav>
                                      </p:tavLst>
                                    </p:anim>
                                    <p:anim calcmode="lin" valueType="num">
                                      <p:cBhvr>
                                        <p:cTn id="303" dur="1000" fill="hold"/>
                                        <p:tgtEl>
                                          <p:spTgt spid="51"/>
                                        </p:tgtEl>
                                        <p:attrNameLst>
                                          <p:attrName>style.rotation</p:attrName>
                                        </p:attrNameLst>
                                      </p:cBhvr>
                                      <p:tavLst>
                                        <p:tav tm="0">
                                          <p:val>
                                            <p:fltVal val="90"/>
                                          </p:val>
                                        </p:tav>
                                        <p:tav tm="100000">
                                          <p:val>
                                            <p:fltVal val="0"/>
                                          </p:val>
                                        </p:tav>
                                      </p:tavLst>
                                    </p:anim>
                                    <p:animEffect transition="in" filter="fade">
                                      <p:cBhvr>
                                        <p:cTn id="304" dur="1000"/>
                                        <p:tgtEl>
                                          <p:spTgt spid="51"/>
                                        </p:tgtEl>
                                      </p:cBhvr>
                                    </p:animEffect>
                                  </p:childTnLst>
                                </p:cTn>
                              </p:par>
                              <p:par>
                                <p:cTn id="305" presetID="31" presetClass="entr" presetSubtype="0" fill="hold" grpId="0" nodeType="withEffect">
                                  <p:stCondLst>
                                    <p:cond delay="0"/>
                                  </p:stCondLst>
                                  <p:childTnLst>
                                    <p:set>
                                      <p:cBhvr>
                                        <p:cTn id="306" dur="1" fill="hold">
                                          <p:stCondLst>
                                            <p:cond delay="0"/>
                                          </p:stCondLst>
                                        </p:cTn>
                                        <p:tgtEl>
                                          <p:spTgt spid="52"/>
                                        </p:tgtEl>
                                        <p:attrNameLst>
                                          <p:attrName>style.visibility</p:attrName>
                                        </p:attrNameLst>
                                      </p:cBhvr>
                                      <p:to>
                                        <p:strVal val="visible"/>
                                      </p:to>
                                    </p:set>
                                    <p:anim calcmode="lin" valueType="num">
                                      <p:cBhvr>
                                        <p:cTn id="307" dur="1000" fill="hold"/>
                                        <p:tgtEl>
                                          <p:spTgt spid="52"/>
                                        </p:tgtEl>
                                        <p:attrNameLst>
                                          <p:attrName>ppt_w</p:attrName>
                                        </p:attrNameLst>
                                      </p:cBhvr>
                                      <p:tavLst>
                                        <p:tav tm="0">
                                          <p:val>
                                            <p:fltVal val="0"/>
                                          </p:val>
                                        </p:tav>
                                        <p:tav tm="100000">
                                          <p:val>
                                            <p:strVal val="#ppt_w"/>
                                          </p:val>
                                        </p:tav>
                                      </p:tavLst>
                                    </p:anim>
                                    <p:anim calcmode="lin" valueType="num">
                                      <p:cBhvr>
                                        <p:cTn id="308" dur="1000" fill="hold"/>
                                        <p:tgtEl>
                                          <p:spTgt spid="52"/>
                                        </p:tgtEl>
                                        <p:attrNameLst>
                                          <p:attrName>ppt_h</p:attrName>
                                        </p:attrNameLst>
                                      </p:cBhvr>
                                      <p:tavLst>
                                        <p:tav tm="0">
                                          <p:val>
                                            <p:fltVal val="0"/>
                                          </p:val>
                                        </p:tav>
                                        <p:tav tm="100000">
                                          <p:val>
                                            <p:strVal val="#ppt_h"/>
                                          </p:val>
                                        </p:tav>
                                      </p:tavLst>
                                    </p:anim>
                                    <p:anim calcmode="lin" valueType="num">
                                      <p:cBhvr>
                                        <p:cTn id="309" dur="1000" fill="hold"/>
                                        <p:tgtEl>
                                          <p:spTgt spid="52"/>
                                        </p:tgtEl>
                                        <p:attrNameLst>
                                          <p:attrName>style.rotation</p:attrName>
                                        </p:attrNameLst>
                                      </p:cBhvr>
                                      <p:tavLst>
                                        <p:tav tm="0">
                                          <p:val>
                                            <p:fltVal val="90"/>
                                          </p:val>
                                        </p:tav>
                                        <p:tav tm="100000">
                                          <p:val>
                                            <p:fltVal val="0"/>
                                          </p:val>
                                        </p:tav>
                                      </p:tavLst>
                                    </p:anim>
                                    <p:animEffect transition="in" filter="fade">
                                      <p:cBhvr>
                                        <p:cTn id="310" dur="1000"/>
                                        <p:tgtEl>
                                          <p:spTgt spid="52"/>
                                        </p:tgtEl>
                                      </p:cBhvr>
                                    </p:animEffect>
                                  </p:childTnLst>
                                </p:cTn>
                              </p:par>
                              <p:par>
                                <p:cTn id="311" presetID="31" presetClass="entr" presetSubtype="0" fill="hold" grpId="0" nodeType="withEffect">
                                  <p:stCondLst>
                                    <p:cond delay="0"/>
                                  </p:stCondLst>
                                  <p:childTnLst>
                                    <p:set>
                                      <p:cBhvr>
                                        <p:cTn id="312" dur="1" fill="hold">
                                          <p:stCondLst>
                                            <p:cond delay="0"/>
                                          </p:stCondLst>
                                        </p:cTn>
                                        <p:tgtEl>
                                          <p:spTgt spid="53"/>
                                        </p:tgtEl>
                                        <p:attrNameLst>
                                          <p:attrName>style.visibility</p:attrName>
                                        </p:attrNameLst>
                                      </p:cBhvr>
                                      <p:to>
                                        <p:strVal val="visible"/>
                                      </p:to>
                                    </p:set>
                                    <p:anim calcmode="lin" valueType="num">
                                      <p:cBhvr>
                                        <p:cTn id="313" dur="1000" fill="hold"/>
                                        <p:tgtEl>
                                          <p:spTgt spid="53"/>
                                        </p:tgtEl>
                                        <p:attrNameLst>
                                          <p:attrName>ppt_w</p:attrName>
                                        </p:attrNameLst>
                                      </p:cBhvr>
                                      <p:tavLst>
                                        <p:tav tm="0">
                                          <p:val>
                                            <p:fltVal val="0"/>
                                          </p:val>
                                        </p:tav>
                                        <p:tav tm="100000">
                                          <p:val>
                                            <p:strVal val="#ppt_w"/>
                                          </p:val>
                                        </p:tav>
                                      </p:tavLst>
                                    </p:anim>
                                    <p:anim calcmode="lin" valueType="num">
                                      <p:cBhvr>
                                        <p:cTn id="314" dur="1000" fill="hold"/>
                                        <p:tgtEl>
                                          <p:spTgt spid="53"/>
                                        </p:tgtEl>
                                        <p:attrNameLst>
                                          <p:attrName>ppt_h</p:attrName>
                                        </p:attrNameLst>
                                      </p:cBhvr>
                                      <p:tavLst>
                                        <p:tav tm="0">
                                          <p:val>
                                            <p:fltVal val="0"/>
                                          </p:val>
                                        </p:tav>
                                        <p:tav tm="100000">
                                          <p:val>
                                            <p:strVal val="#ppt_h"/>
                                          </p:val>
                                        </p:tav>
                                      </p:tavLst>
                                    </p:anim>
                                    <p:anim calcmode="lin" valueType="num">
                                      <p:cBhvr>
                                        <p:cTn id="315" dur="1000" fill="hold"/>
                                        <p:tgtEl>
                                          <p:spTgt spid="53"/>
                                        </p:tgtEl>
                                        <p:attrNameLst>
                                          <p:attrName>style.rotation</p:attrName>
                                        </p:attrNameLst>
                                      </p:cBhvr>
                                      <p:tavLst>
                                        <p:tav tm="0">
                                          <p:val>
                                            <p:fltVal val="90"/>
                                          </p:val>
                                        </p:tav>
                                        <p:tav tm="100000">
                                          <p:val>
                                            <p:fltVal val="0"/>
                                          </p:val>
                                        </p:tav>
                                      </p:tavLst>
                                    </p:anim>
                                    <p:animEffect transition="in" filter="fade">
                                      <p:cBhvr>
                                        <p:cTn id="316" dur="1000"/>
                                        <p:tgtEl>
                                          <p:spTgt spid="53"/>
                                        </p:tgtEl>
                                      </p:cBhvr>
                                    </p:animEffect>
                                  </p:childTnLst>
                                </p:cTn>
                              </p:par>
                              <p:par>
                                <p:cTn id="317" presetID="31" presetClass="entr" presetSubtype="0" fill="hold" grpId="0" nodeType="withEffect">
                                  <p:stCondLst>
                                    <p:cond delay="0"/>
                                  </p:stCondLst>
                                  <p:childTnLst>
                                    <p:set>
                                      <p:cBhvr>
                                        <p:cTn id="318" dur="1" fill="hold">
                                          <p:stCondLst>
                                            <p:cond delay="0"/>
                                          </p:stCondLst>
                                        </p:cTn>
                                        <p:tgtEl>
                                          <p:spTgt spid="54"/>
                                        </p:tgtEl>
                                        <p:attrNameLst>
                                          <p:attrName>style.visibility</p:attrName>
                                        </p:attrNameLst>
                                      </p:cBhvr>
                                      <p:to>
                                        <p:strVal val="visible"/>
                                      </p:to>
                                    </p:set>
                                    <p:anim calcmode="lin" valueType="num">
                                      <p:cBhvr>
                                        <p:cTn id="319" dur="1000" fill="hold"/>
                                        <p:tgtEl>
                                          <p:spTgt spid="54"/>
                                        </p:tgtEl>
                                        <p:attrNameLst>
                                          <p:attrName>ppt_w</p:attrName>
                                        </p:attrNameLst>
                                      </p:cBhvr>
                                      <p:tavLst>
                                        <p:tav tm="0">
                                          <p:val>
                                            <p:fltVal val="0"/>
                                          </p:val>
                                        </p:tav>
                                        <p:tav tm="100000">
                                          <p:val>
                                            <p:strVal val="#ppt_w"/>
                                          </p:val>
                                        </p:tav>
                                      </p:tavLst>
                                    </p:anim>
                                    <p:anim calcmode="lin" valueType="num">
                                      <p:cBhvr>
                                        <p:cTn id="320" dur="1000" fill="hold"/>
                                        <p:tgtEl>
                                          <p:spTgt spid="54"/>
                                        </p:tgtEl>
                                        <p:attrNameLst>
                                          <p:attrName>ppt_h</p:attrName>
                                        </p:attrNameLst>
                                      </p:cBhvr>
                                      <p:tavLst>
                                        <p:tav tm="0">
                                          <p:val>
                                            <p:fltVal val="0"/>
                                          </p:val>
                                        </p:tav>
                                        <p:tav tm="100000">
                                          <p:val>
                                            <p:strVal val="#ppt_h"/>
                                          </p:val>
                                        </p:tav>
                                      </p:tavLst>
                                    </p:anim>
                                    <p:anim calcmode="lin" valueType="num">
                                      <p:cBhvr>
                                        <p:cTn id="321" dur="1000" fill="hold"/>
                                        <p:tgtEl>
                                          <p:spTgt spid="54"/>
                                        </p:tgtEl>
                                        <p:attrNameLst>
                                          <p:attrName>style.rotation</p:attrName>
                                        </p:attrNameLst>
                                      </p:cBhvr>
                                      <p:tavLst>
                                        <p:tav tm="0">
                                          <p:val>
                                            <p:fltVal val="90"/>
                                          </p:val>
                                        </p:tav>
                                        <p:tav tm="100000">
                                          <p:val>
                                            <p:fltVal val="0"/>
                                          </p:val>
                                        </p:tav>
                                      </p:tavLst>
                                    </p:anim>
                                    <p:animEffect transition="in" filter="fade">
                                      <p:cBhvr>
                                        <p:cTn id="322" dur="1000"/>
                                        <p:tgtEl>
                                          <p:spTgt spid="54"/>
                                        </p:tgtEl>
                                      </p:cBhvr>
                                    </p:animEffect>
                                  </p:childTnLst>
                                </p:cTn>
                              </p:par>
                              <p:par>
                                <p:cTn id="323" presetID="31" presetClass="entr" presetSubtype="0" fill="hold" grpId="0" nodeType="withEffect">
                                  <p:stCondLst>
                                    <p:cond delay="0"/>
                                  </p:stCondLst>
                                  <p:childTnLst>
                                    <p:set>
                                      <p:cBhvr>
                                        <p:cTn id="324" dur="1" fill="hold">
                                          <p:stCondLst>
                                            <p:cond delay="0"/>
                                          </p:stCondLst>
                                        </p:cTn>
                                        <p:tgtEl>
                                          <p:spTgt spid="55"/>
                                        </p:tgtEl>
                                        <p:attrNameLst>
                                          <p:attrName>style.visibility</p:attrName>
                                        </p:attrNameLst>
                                      </p:cBhvr>
                                      <p:to>
                                        <p:strVal val="visible"/>
                                      </p:to>
                                    </p:set>
                                    <p:anim calcmode="lin" valueType="num">
                                      <p:cBhvr>
                                        <p:cTn id="325" dur="1000" fill="hold"/>
                                        <p:tgtEl>
                                          <p:spTgt spid="55"/>
                                        </p:tgtEl>
                                        <p:attrNameLst>
                                          <p:attrName>ppt_w</p:attrName>
                                        </p:attrNameLst>
                                      </p:cBhvr>
                                      <p:tavLst>
                                        <p:tav tm="0">
                                          <p:val>
                                            <p:fltVal val="0"/>
                                          </p:val>
                                        </p:tav>
                                        <p:tav tm="100000">
                                          <p:val>
                                            <p:strVal val="#ppt_w"/>
                                          </p:val>
                                        </p:tav>
                                      </p:tavLst>
                                    </p:anim>
                                    <p:anim calcmode="lin" valueType="num">
                                      <p:cBhvr>
                                        <p:cTn id="326" dur="1000" fill="hold"/>
                                        <p:tgtEl>
                                          <p:spTgt spid="55"/>
                                        </p:tgtEl>
                                        <p:attrNameLst>
                                          <p:attrName>ppt_h</p:attrName>
                                        </p:attrNameLst>
                                      </p:cBhvr>
                                      <p:tavLst>
                                        <p:tav tm="0">
                                          <p:val>
                                            <p:fltVal val="0"/>
                                          </p:val>
                                        </p:tav>
                                        <p:tav tm="100000">
                                          <p:val>
                                            <p:strVal val="#ppt_h"/>
                                          </p:val>
                                        </p:tav>
                                      </p:tavLst>
                                    </p:anim>
                                    <p:anim calcmode="lin" valueType="num">
                                      <p:cBhvr>
                                        <p:cTn id="327" dur="1000" fill="hold"/>
                                        <p:tgtEl>
                                          <p:spTgt spid="55"/>
                                        </p:tgtEl>
                                        <p:attrNameLst>
                                          <p:attrName>style.rotation</p:attrName>
                                        </p:attrNameLst>
                                      </p:cBhvr>
                                      <p:tavLst>
                                        <p:tav tm="0">
                                          <p:val>
                                            <p:fltVal val="90"/>
                                          </p:val>
                                        </p:tav>
                                        <p:tav tm="100000">
                                          <p:val>
                                            <p:fltVal val="0"/>
                                          </p:val>
                                        </p:tav>
                                      </p:tavLst>
                                    </p:anim>
                                    <p:animEffect transition="in" filter="fade">
                                      <p:cBhvr>
                                        <p:cTn id="328" dur="1000"/>
                                        <p:tgtEl>
                                          <p:spTgt spid="55"/>
                                        </p:tgtEl>
                                      </p:cBhvr>
                                    </p:animEffect>
                                  </p:childTnLst>
                                </p:cTn>
                              </p:par>
                              <p:par>
                                <p:cTn id="329" presetID="31" presetClass="entr" presetSubtype="0" fill="hold" grpId="0" nodeType="withEffect">
                                  <p:stCondLst>
                                    <p:cond delay="0"/>
                                  </p:stCondLst>
                                  <p:childTnLst>
                                    <p:set>
                                      <p:cBhvr>
                                        <p:cTn id="330" dur="1" fill="hold">
                                          <p:stCondLst>
                                            <p:cond delay="0"/>
                                          </p:stCondLst>
                                        </p:cTn>
                                        <p:tgtEl>
                                          <p:spTgt spid="56"/>
                                        </p:tgtEl>
                                        <p:attrNameLst>
                                          <p:attrName>style.visibility</p:attrName>
                                        </p:attrNameLst>
                                      </p:cBhvr>
                                      <p:to>
                                        <p:strVal val="visible"/>
                                      </p:to>
                                    </p:set>
                                    <p:anim calcmode="lin" valueType="num">
                                      <p:cBhvr>
                                        <p:cTn id="331" dur="1000" fill="hold"/>
                                        <p:tgtEl>
                                          <p:spTgt spid="56"/>
                                        </p:tgtEl>
                                        <p:attrNameLst>
                                          <p:attrName>ppt_w</p:attrName>
                                        </p:attrNameLst>
                                      </p:cBhvr>
                                      <p:tavLst>
                                        <p:tav tm="0">
                                          <p:val>
                                            <p:fltVal val="0"/>
                                          </p:val>
                                        </p:tav>
                                        <p:tav tm="100000">
                                          <p:val>
                                            <p:strVal val="#ppt_w"/>
                                          </p:val>
                                        </p:tav>
                                      </p:tavLst>
                                    </p:anim>
                                    <p:anim calcmode="lin" valueType="num">
                                      <p:cBhvr>
                                        <p:cTn id="332" dur="1000" fill="hold"/>
                                        <p:tgtEl>
                                          <p:spTgt spid="56"/>
                                        </p:tgtEl>
                                        <p:attrNameLst>
                                          <p:attrName>ppt_h</p:attrName>
                                        </p:attrNameLst>
                                      </p:cBhvr>
                                      <p:tavLst>
                                        <p:tav tm="0">
                                          <p:val>
                                            <p:fltVal val="0"/>
                                          </p:val>
                                        </p:tav>
                                        <p:tav tm="100000">
                                          <p:val>
                                            <p:strVal val="#ppt_h"/>
                                          </p:val>
                                        </p:tav>
                                      </p:tavLst>
                                    </p:anim>
                                    <p:anim calcmode="lin" valueType="num">
                                      <p:cBhvr>
                                        <p:cTn id="333" dur="1000" fill="hold"/>
                                        <p:tgtEl>
                                          <p:spTgt spid="56"/>
                                        </p:tgtEl>
                                        <p:attrNameLst>
                                          <p:attrName>style.rotation</p:attrName>
                                        </p:attrNameLst>
                                      </p:cBhvr>
                                      <p:tavLst>
                                        <p:tav tm="0">
                                          <p:val>
                                            <p:fltVal val="90"/>
                                          </p:val>
                                        </p:tav>
                                        <p:tav tm="100000">
                                          <p:val>
                                            <p:fltVal val="0"/>
                                          </p:val>
                                        </p:tav>
                                      </p:tavLst>
                                    </p:anim>
                                    <p:animEffect transition="in" filter="fade">
                                      <p:cBhvr>
                                        <p:cTn id="334" dur="1000"/>
                                        <p:tgtEl>
                                          <p:spTgt spid="56"/>
                                        </p:tgtEl>
                                      </p:cBhvr>
                                    </p:animEffect>
                                  </p:childTnLst>
                                </p:cTn>
                              </p:par>
                              <p:par>
                                <p:cTn id="335" presetID="31" presetClass="entr" presetSubtype="0" fill="hold" grpId="0" nodeType="withEffect">
                                  <p:stCondLst>
                                    <p:cond delay="0"/>
                                  </p:stCondLst>
                                  <p:childTnLst>
                                    <p:set>
                                      <p:cBhvr>
                                        <p:cTn id="336" dur="1" fill="hold">
                                          <p:stCondLst>
                                            <p:cond delay="0"/>
                                          </p:stCondLst>
                                        </p:cTn>
                                        <p:tgtEl>
                                          <p:spTgt spid="57"/>
                                        </p:tgtEl>
                                        <p:attrNameLst>
                                          <p:attrName>style.visibility</p:attrName>
                                        </p:attrNameLst>
                                      </p:cBhvr>
                                      <p:to>
                                        <p:strVal val="visible"/>
                                      </p:to>
                                    </p:set>
                                    <p:anim calcmode="lin" valueType="num">
                                      <p:cBhvr>
                                        <p:cTn id="337" dur="1000" fill="hold"/>
                                        <p:tgtEl>
                                          <p:spTgt spid="57"/>
                                        </p:tgtEl>
                                        <p:attrNameLst>
                                          <p:attrName>ppt_w</p:attrName>
                                        </p:attrNameLst>
                                      </p:cBhvr>
                                      <p:tavLst>
                                        <p:tav tm="0">
                                          <p:val>
                                            <p:fltVal val="0"/>
                                          </p:val>
                                        </p:tav>
                                        <p:tav tm="100000">
                                          <p:val>
                                            <p:strVal val="#ppt_w"/>
                                          </p:val>
                                        </p:tav>
                                      </p:tavLst>
                                    </p:anim>
                                    <p:anim calcmode="lin" valueType="num">
                                      <p:cBhvr>
                                        <p:cTn id="338" dur="1000" fill="hold"/>
                                        <p:tgtEl>
                                          <p:spTgt spid="57"/>
                                        </p:tgtEl>
                                        <p:attrNameLst>
                                          <p:attrName>ppt_h</p:attrName>
                                        </p:attrNameLst>
                                      </p:cBhvr>
                                      <p:tavLst>
                                        <p:tav tm="0">
                                          <p:val>
                                            <p:fltVal val="0"/>
                                          </p:val>
                                        </p:tav>
                                        <p:tav tm="100000">
                                          <p:val>
                                            <p:strVal val="#ppt_h"/>
                                          </p:val>
                                        </p:tav>
                                      </p:tavLst>
                                    </p:anim>
                                    <p:anim calcmode="lin" valueType="num">
                                      <p:cBhvr>
                                        <p:cTn id="339" dur="1000" fill="hold"/>
                                        <p:tgtEl>
                                          <p:spTgt spid="57"/>
                                        </p:tgtEl>
                                        <p:attrNameLst>
                                          <p:attrName>style.rotation</p:attrName>
                                        </p:attrNameLst>
                                      </p:cBhvr>
                                      <p:tavLst>
                                        <p:tav tm="0">
                                          <p:val>
                                            <p:fltVal val="90"/>
                                          </p:val>
                                        </p:tav>
                                        <p:tav tm="100000">
                                          <p:val>
                                            <p:fltVal val="0"/>
                                          </p:val>
                                        </p:tav>
                                      </p:tavLst>
                                    </p:anim>
                                    <p:animEffect transition="in" filter="fade">
                                      <p:cBhvr>
                                        <p:cTn id="340" dur="1000"/>
                                        <p:tgtEl>
                                          <p:spTgt spid="57"/>
                                        </p:tgtEl>
                                      </p:cBhvr>
                                    </p:animEffect>
                                  </p:childTnLst>
                                </p:cTn>
                              </p:par>
                              <p:par>
                                <p:cTn id="341" presetID="31" presetClass="entr" presetSubtype="0" fill="hold" grpId="0" nodeType="withEffect">
                                  <p:stCondLst>
                                    <p:cond delay="0"/>
                                  </p:stCondLst>
                                  <p:childTnLst>
                                    <p:set>
                                      <p:cBhvr>
                                        <p:cTn id="342" dur="1" fill="hold">
                                          <p:stCondLst>
                                            <p:cond delay="0"/>
                                          </p:stCondLst>
                                        </p:cTn>
                                        <p:tgtEl>
                                          <p:spTgt spid="58"/>
                                        </p:tgtEl>
                                        <p:attrNameLst>
                                          <p:attrName>style.visibility</p:attrName>
                                        </p:attrNameLst>
                                      </p:cBhvr>
                                      <p:to>
                                        <p:strVal val="visible"/>
                                      </p:to>
                                    </p:set>
                                    <p:anim calcmode="lin" valueType="num">
                                      <p:cBhvr>
                                        <p:cTn id="343" dur="1000" fill="hold"/>
                                        <p:tgtEl>
                                          <p:spTgt spid="58"/>
                                        </p:tgtEl>
                                        <p:attrNameLst>
                                          <p:attrName>ppt_w</p:attrName>
                                        </p:attrNameLst>
                                      </p:cBhvr>
                                      <p:tavLst>
                                        <p:tav tm="0">
                                          <p:val>
                                            <p:fltVal val="0"/>
                                          </p:val>
                                        </p:tav>
                                        <p:tav tm="100000">
                                          <p:val>
                                            <p:strVal val="#ppt_w"/>
                                          </p:val>
                                        </p:tav>
                                      </p:tavLst>
                                    </p:anim>
                                    <p:anim calcmode="lin" valueType="num">
                                      <p:cBhvr>
                                        <p:cTn id="344" dur="1000" fill="hold"/>
                                        <p:tgtEl>
                                          <p:spTgt spid="58"/>
                                        </p:tgtEl>
                                        <p:attrNameLst>
                                          <p:attrName>ppt_h</p:attrName>
                                        </p:attrNameLst>
                                      </p:cBhvr>
                                      <p:tavLst>
                                        <p:tav tm="0">
                                          <p:val>
                                            <p:fltVal val="0"/>
                                          </p:val>
                                        </p:tav>
                                        <p:tav tm="100000">
                                          <p:val>
                                            <p:strVal val="#ppt_h"/>
                                          </p:val>
                                        </p:tav>
                                      </p:tavLst>
                                    </p:anim>
                                    <p:anim calcmode="lin" valueType="num">
                                      <p:cBhvr>
                                        <p:cTn id="345" dur="1000" fill="hold"/>
                                        <p:tgtEl>
                                          <p:spTgt spid="58"/>
                                        </p:tgtEl>
                                        <p:attrNameLst>
                                          <p:attrName>style.rotation</p:attrName>
                                        </p:attrNameLst>
                                      </p:cBhvr>
                                      <p:tavLst>
                                        <p:tav tm="0">
                                          <p:val>
                                            <p:fltVal val="90"/>
                                          </p:val>
                                        </p:tav>
                                        <p:tav tm="100000">
                                          <p:val>
                                            <p:fltVal val="0"/>
                                          </p:val>
                                        </p:tav>
                                      </p:tavLst>
                                    </p:anim>
                                    <p:animEffect transition="in" filter="fade">
                                      <p:cBhvr>
                                        <p:cTn id="346" dur="1000"/>
                                        <p:tgtEl>
                                          <p:spTgt spid="58"/>
                                        </p:tgtEl>
                                      </p:cBhvr>
                                    </p:animEffect>
                                  </p:childTnLst>
                                </p:cTn>
                              </p:par>
                              <p:par>
                                <p:cTn id="347" presetID="31" presetClass="entr" presetSubtype="0" fill="hold" grpId="0" nodeType="withEffect">
                                  <p:stCondLst>
                                    <p:cond delay="0"/>
                                  </p:stCondLst>
                                  <p:childTnLst>
                                    <p:set>
                                      <p:cBhvr>
                                        <p:cTn id="348" dur="1" fill="hold">
                                          <p:stCondLst>
                                            <p:cond delay="0"/>
                                          </p:stCondLst>
                                        </p:cTn>
                                        <p:tgtEl>
                                          <p:spTgt spid="59"/>
                                        </p:tgtEl>
                                        <p:attrNameLst>
                                          <p:attrName>style.visibility</p:attrName>
                                        </p:attrNameLst>
                                      </p:cBhvr>
                                      <p:to>
                                        <p:strVal val="visible"/>
                                      </p:to>
                                    </p:set>
                                    <p:anim calcmode="lin" valueType="num">
                                      <p:cBhvr>
                                        <p:cTn id="349" dur="1000" fill="hold"/>
                                        <p:tgtEl>
                                          <p:spTgt spid="59"/>
                                        </p:tgtEl>
                                        <p:attrNameLst>
                                          <p:attrName>ppt_w</p:attrName>
                                        </p:attrNameLst>
                                      </p:cBhvr>
                                      <p:tavLst>
                                        <p:tav tm="0">
                                          <p:val>
                                            <p:fltVal val="0"/>
                                          </p:val>
                                        </p:tav>
                                        <p:tav tm="100000">
                                          <p:val>
                                            <p:strVal val="#ppt_w"/>
                                          </p:val>
                                        </p:tav>
                                      </p:tavLst>
                                    </p:anim>
                                    <p:anim calcmode="lin" valueType="num">
                                      <p:cBhvr>
                                        <p:cTn id="350" dur="1000" fill="hold"/>
                                        <p:tgtEl>
                                          <p:spTgt spid="59"/>
                                        </p:tgtEl>
                                        <p:attrNameLst>
                                          <p:attrName>ppt_h</p:attrName>
                                        </p:attrNameLst>
                                      </p:cBhvr>
                                      <p:tavLst>
                                        <p:tav tm="0">
                                          <p:val>
                                            <p:fltVal val="0"/>
                                          </p:val>
                                        </p:tav>
                                        <p:tav tm="100000">
                                          <p:val>
                                            <p:strVal val="#ppt_h"/>
                                          </p:val>
                                        </p:tav>
                                      </p:tavLst>
                                    </p:anim>
                                    <p:anim calcmode="lin" valueType="num">
                                      <p:cBhvr>
                                        <p:cTn id="351" dur="1000" fill="hold"/>
                                        <p:tgtEl>
                                          <p:spTgt spid="59"/>
                                        </p:tgtEl>
                                        <p:attrNameLst>
                                          <p:attrName>style.rotation</p:attrName>
                                        </p:attrNameLst>
                                      </p:cBhvr>
                                      <p:tavLst>
                                        <p:tav tm="0">
                                          <p:val>
                                            <p:fltVal val="90"/>
                                          </p:val>
                                        </p:tav>
                                        <p:tav tm="100000">
                                          <p:val>
                                            <p:fltVal val="0"/>
                                          </p:val>
                                        </p:tav>
                                      </p:tavLst>
                                    </p:anim>
                                    <p:animEffect transition="in" filter="fade">
                                      <p:cBhvr>
                                        <p:cTn id="352" dur="1000"/>
                                        <p:tgtEl>
                                          <p:spTgt spid="59"/>
                                        </p:tgtEl>
                                      </p:cBhvr>
                                    </p:animEffect>
                                  </p:childTnLst>
                                </p:cTn>
                              </p:par>
                              <p:par>
                                <p:cTn id="353" presetID="31" presetClass="entr" presetSubtype="0" fill="hold" nodeType="withEffect">
                                  <p:stCondLst>
                                    <p:cond delay="0"/>
                                  </p:stCondLst>
                                  <p:childTnLst>
                                    <p:set>
                                      <p:cBhvr>
                                        <p:cTn id="354" dur="1" fill="hold">
                                          <p:stCondLst>
                                            <p:cond delay="0"/>
                                          </p:stCondLst>
                                        </p:cTn>
                                        <p:tgtEl>
                                          <p:spTgt spid="60"/>
                                        </p:tgtEl>
                                        <p:attrNameLst>
                                          <p:attrName>style.visibility</p:attrName>
                                        </p:attrNameLst>
                                      </p:cBhvr>
                                      <p:to>
                                        <p:strVal val="visible"/>
                                      </p:to>
                                    </p:set>
                                    <p:anim calcmode="lin" valueType="num">
                                      <p:cBhvr>
                                        <p:cTn id="355" dur="1000" fill="hold"/>
                                        <p:tgtEl>
                                          <p:spTgt spid="60"/>
                                        </p:tgtEl>
                                        <p:attrNameLst>
                                          <p:attrName>ppt_w</p:attrName>
                                        </p:attrNameLst>
                                      </p:cBhvr>
                                      <p:tavLst>
                                        <p:tav tm="0">
                                          <p:val>
                                            <p:fltVal val="0"/>
                                          </p:val>
                                        </p:tav>
                                        <p:tav tm="100000">
                                          <p:val>
                                            <p:strVal val="#ppt_w"/>
                                          </p:val>
                                        </p:tav>
                                      </p:tavLst>
                                    </p:anim>
                                    <p:anim calcmode="lin" valueType="num">
                                      <p:cBhvr>
                                        <p:cTn id="356" dur="1000" fill="hold"/>
                                        <p:tgtEl>
                                          <p:spTgt spid="60"/>
                                        </p:tgtEl>
                                        <p:attrNameLst>
                                          <p:attrName>ppt_h</p:attrName>
                                        </p:attrNameLst>
                                      </p:cBhvr>
                                      <p:tavLst>
                                        <p:tav tm="0">
                                          <p:val>
                                            <p:fltVal val="0"/>
                                          </p:val>
                                        </p:tav>
                                        <p:tav tm="100000">
                                          <p:val>
                                            <p:strVal val="#ppt_h"/>
                                          </p:val>
                                        </p:tav>
                                      </p:tavLst>
                                    </p:anim>
                                    <p:anim calcmode="lin" valueType="num">
                                      <p:cBhvr>
                                        <p:cTn id="357" dur="1000" fill="hold"/>
                                        <p:tgtEl>
                                          <p:spTgt spid="60"/>
                                        </p:tgtEl>
                                        <p:attrNameLst>
                                          <p:attrName>style.rotation</p:attrName>
                                        </p:attrNameLst>
                                      </p:cBhvr>
                                      <p:tavLst>
                                        <p:tav tm="0">
                                          <p:val>
                                            <p:fltVal val="90"/>
                                          </p:val>
                                        </p:tav>
                                        <p:tav tm="100000">
                                          <p:val>
                                            <p:fltVal val="0"/>
                                          </p:val>
                                        </p:tav>
                                      </p:tavLst>
                                    </p:anim>
                                    <p:animEffect transition="in" filter="fade">
                                      <p:cBhvr>
                                        <p:cTn id="358" dur="1000"/>
                                        <p:tgtEl>
                                          <p:spTgt spid="60"/>
                                        </p:tgtEl>
                                      </p:cBhvr>
                                    </p:animEffect>
                                  </p:childTnLst>
                                </p:cTn>
                              </p:par>
                              <p:par>
                                <p:cTn id="359" presetID="31" presetClass="entr" presetSubtype="0" fill="hold" grpId="0" nodeType="withEffect">
                                  <p:stCondLst>
                                    <p:cond delay="0"/>
                                  </p:stCondLst>
                                  <p:childTnLst>
                                    <p:set>
                                      <p:cBhvr>
                                        <p:cTn id="360" dur="1" fill="hold">
                                          <p:stCondLst>
                                            <p:cond delay="0"/>
                                          </p:stCondLst>
                                        </p:cTn>
                                        <p:tgtEl>
                                          <p:spTgt spid="61"/>
                                        </p:tgtEl>
                                        <p:attrNameLst>
                                          <p:attrName>style.visibility</p:attrName>
                                        </p:attrNameLst>
                                      </p:cBhvr>
                                      <p:to>
                                        <p:strVal val="visible"/>
                                      </p:to>
                                    </p:set>
                                    <p:anim calcmode="lin" valueType="num">
                                      <p:cBhvr>
                                        <p:cTn id="361" dur="1000" fill="hold"/>
                                        <p:tgtEl>
                                          <p:spTgt spid="61"/>
                                        </p:tgtEl>
                                        <p:attrNameLst>
                                          <p:attrName>ppt_w</p:attrName>
                                        </p:attrNameLst>
                                      </p:cBhvr>
                                      <p:tavLst>
                                        <p:tav tm="0">
                                          <p:val>
                                            <p:fltVal val="0"/>
                                          </p:val>
                                        </p:tav>
                                        <p:tav tm="100000">
                                          <p:val>
                                            <p:strVal val="#ppt_w"/>
                                          </p:val>
                                        </p:tav>
                                      </p:tavLst>
                                    </p:anim>
                                    <p:anim calcmode="lin" valueType="num">
                                      <p:cBhvr>
                                        <p:cTn id="362" dur="1000" fill="hold"/>
                                        <p:tgtEl>
                                          <p:spTgt spid="61"/>
                                        </p:tgtEl>
                                        <p:attrNameLst>
                                          <p:attrName>ppt_h</p:attrName>
                                        </p:attrNameLst>
                                      </p:cBhvr>
                                      <p:tavLst>
                                        <p:tav tm="0">
                                          <p:val>
                                            <p:fltVal val="0"/>
                                          </p:val>
                                        </p:tav>
                                        <p:tav tm="100000">
                                          <p:val>
                                            <p:strVal val="#ppt_h"/>
                                          </p:val>
                                        </p:tav>
                                      </p:tavLst>
                                    </p:anim>
                                    <p:anim calcmode="lin" valueType="num">
                                      <p:cBhvr>
                                        <p:cTn id="363" dur="1000" fill="hold"/>
                                        <p:tgtEl>
                                          <p:spTgt spid="61"/>
                                        </p:tgtEl>
                                        <p:attrNameLst>
                                          <p:attrName>style.rotation</p:attrName>
                                        </p:attrNameLst>
                                      </p:cBhvr>
                                      <p:tavLst>
                                        <p:tav tm="0">
                                          <p:val>
                                            <p:fltVal val="90"/>
                                          </p:val>
                                        </p:tav>
                                        <p:tav tm="100000">
                                          <p:val>
                                            <p:fltVal val="0"/>
                                          </p:val>
                                        </p:tav>
                                      </p:tavLst>
                                    </p:anim>
                                    <p:animEffect transition="in" filter="fade">
                                      <p:cBhvr>
                                        <p:cTn id="364" dur="1000"/>
                                        <p:tgtEl>
                                          <p:spTgt spid="61"/>
                                        </p:tgtEl>
                                      </p:cBhvr>
                                    </p:animEffect>
                                  </p:childTnLst>
                                </p:cTn>
                              </p:par>
                              <p:par>
                                <p:cTn id="365" presetID="31" presetClass="entr" presetSubtype="0" fill="hold" nodeType="withEffect">
                                  <p:stCondLst>
                                    <p:cond delay="0"/>
                                  </p:stCondLst>
                                  <p:childTnLst>
                                    <p:set>
                                      <p:cBhvr>
                                        <p:cTn id="366" dur="1" fill="hold">
                                          <p:stCondLst>
                                            <p:cond delay="0"/>
                                          </p:stCondLst>
                                        </p:cTn>
                                        <p:tgtEl>
                                          <p:spTgt spid="62"/>
                                        </p:tgtEl>
                                        <p:attrNameLst>
                                          <p:attrName>style.visibility</p:attrName>
                                        </p:attrNameLst>
                                      </p:cBhvr>
                                      <p:to>
                                        <p:strVal val="visible"/>
                                      </p:to>
                                    </p:set>
                                    <p:anim calcmode="lin" valueType="num">
                                      <p:cBhvr>
                                        <p:cTn id="367" dur="1000" fill="hold"/>
                                        <p:tgtEl>
                                          <p:spTgt spid="62"/>
                                        </p:tgtEl>
                                        <p:attrNameLst>
                                          <p:attrName>ppt_w</p:attrName>
                                        </p:attrNameLst>
                                      </p:cBhvr>
                                      <p:tavLst>
                                        <p:tav tm="0">
                                          <p:val>
                                            <p:fltVal val="0"/>
                                          </p:val>
                                        </p:tav>
                                        <p:tav tm="100000">
                                          <p:val>
                                            <p:strVal val="#ppt_w"/>
                                          </p:val>
                                        </p:tav>
                                      </p:tavLst>
                                    </p:anim>
                                    <p:anim calcmode="lin" valueType="num">
                                      <p:cBhvr>
                                        <p:cTn id="368" dur="1000" fill="hold"/>
                                        <p:tgtEl>
                                          <p:spTgt spid="62"/>
                                        </p:tgtEl>
                                        <p:attrNameLst>
                                          <p:attrName>ppt_h</p:attrName>
                                        </p:attrNameLst>
                                      </p:cBhvr>
                                      <p:tavLst>
                                        <p:tav tm="0">
                                          <p:val>
                                            <p:fltVal val="0"/>
                                          </p:val>
                                        </p:tav>
                                        <p:tav tm="100000">
                                          <p:val>
                                            <p:strVal val="#ppt_h"/>
                                          </p:val>
                                        </p:tav>
                                      </p:tavLst>
                                    </p:anim>
                                    <p:anim calcmode="lin" valueType="num">
                                      <p:cBhvr>
                                        <p:cTn id="369" dur="1000" fill="hold"/>
                                        <p:tgtEl>
                                          <p:spTgt spid="62"/>
                                        </p:tgtEl>
                                        <p:attrNameLst>
                                          <p:attrName>style.rotation</p:attrName>
                                        </p:attrNameLst>
                                      </p:cBhvr>
                                      <p:tavLst>
                                        <p:tav tm="0">
                                          <p:val>
                                            <p:fltVal val="90"/>
                                          </p:val>
                                        </p:tav>
                                        <p:tav tm="100000">
                                          <p:val>
                                            <p:fltVal val="0"/>
                                          </p:val>
                                        </p:tav>
                                      </p:tavLst>
                                    </p:anim>
                                    <p:animEffect transition="in" filter="fade">
                                      <p:cBhvr>
                                        <p:cTn id="370"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p:bldP spid="9" grpId="0" animBg="1"/>
      <p:bldP spid="10" grpId="0" animBg="1"/>
      <p:bldP spid="11" grpId="0"/>
      <p:bldP spid="12" grpId="0"/>
      <p:bldP spid="13" grpId="0" animBg="1"/>
      <p:bldP spid="14" grpId="0" animBg="1"/>
      <p:bldP spid="15" grpId="0" animBg="1"/>
      <p:bldP spid="16" grpId="0" animBg="1"/>
      <p:bldP spid="17" grpId="0" animBg="1"/>
      <p:bldP spid="18" grpId="0"/>
      <p:bldP spid="19" grpId="0" animBg="1"/>
      <p:bldP spid="20" grpId="0" animBg="1"/>
      <p:bldP spid="21" grpId="0"/>
      <p:bldP spid="22" grpId="0" animBg="1"/>
      <p:bldP spid="23" grpId="0" animBg="1"/>
      <p:bldP spid="24" grpId="0" animBg="1"/>
      <p:bldP spid="25" grpId="0" animBg="1"/>
      <p:bldP spid="26" grpId="0"/>
      <p:bldP spid="27" grpId="0" animBg="1"/>
      <p:bldP spid="28" grpId="0" animBg="1"/>
      <p:bldP spid="29" grpId="0"/>
      <p:bldP spid="30" grpId="0" animBg="1"/>
      <p:bldP spid="31" grpId="0" animBg="1"/>
      <p:bldP spid="32" grpId="0"/>
      <p:bldP spid="33" grpId="0"/>
      <p:bldP spid="34" grpId="0"/>
      <p:bldP spid="35" grpId="0"/>
      <p:bldP spid="36" grpId="0" animBg="1"/>
      <p:bldP spid="37" grpId="0" animBg="1"/>
      <p:bldP spid="38" grpId="0"/>
      <p:bldP spid="39" grpId="0" animBg="1"/>
      <p:bldP spid="40" grpId="0"/>
      <p:bldP spid="41" grpId="0"/>
      <p:bldP spid="42" grpId="0"/>
      <p:bldP spid="43" grpId="0"/>
      <p:bldP spid="44" grpId="0"/>
      <p:bldP spid="45" grpId="0" animBg="1"/>
      <p:bldP spid="46" grpId="0"/>
      <p:bldP spid="47" grpId="0"/>
      <p:bldP spid="50" grpId="0" animBg="1"/>
      <p:bldP spid="51" grpId="0" animBg="1"/>
      <p:bldP spid="52" grpId="0"/>
      <p:bldP spid="53" grpId="0" animBg="1"/>
      <p:bldP spid="54" grpId="0"/>
      <p:bldP spid="55" grpId="0" animBg="1"/>
      <p:bldP spid="56" grpId="0" animBg="1"/>
      <p:bldP spid="57" grpId="0" animBg="1"/>
      <p:bldP spid="58" grpId="0"/>
      <p:bldP spid="59" grpId="0"/>
      <p:bldP spid="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66DAE5A8-50CA-4860-AD74-3BAFB242EC05}"/>
              </a:ext>
            </a:extLst>
          </p:cNvPr>
          <p:cNvSpPr>
            <a:spLocks noGrp="1"/>
          </p:cNvSpPr>
          <p:nvPr>
            <p:ph type="sldNum" sz="quarter" idx="12"/>
          </p:nvPr>
        </p:nvSpPr>
        <p:spPr/>
        <p:txBody>
          <a:bodyPr/>
          <a:lstStyle/>
          <a:p>
            <a:fld id="{1E1B8BD3-EEEF-4896-BEE3-06C250004F3C}" type="slidenum">
              <a:rPr lang="en-US" smtClean="0"/>
              <a:pPr/>
              <a:t>3</a:t>
            </a:fld>
            <a:endParaRPr lang="en-US"/>
          </a:p>
        </p:txBody>
      </p:sp>
      <p:sp>
        <p:nvSpPr>
          <p:cNvPr id="48" name="Text Box 2">
            <a:extLst>
              <a:ext uri="{FF2B5EF4-FFF2-40B4-BE49-F238E27FC236}">
                <a16:creationId xmlns:a16="http://schemas.microsoft.com/office/drawing/2014/main" id="{4A7FC440-8D57-4171-9B32-9B348DEDAE60}"/>
              </a:ext>
            </a:extLst>
          </p:cNvPr>
          <p:cNvSpPr txBox="1">
            <a:spLocks noChangeArrowheads="1"/>
          </p:cNvSpPr>
          <p:nvPr/>
        </p:nvSpPr>
        <p:spPr bwMode="auto">
          <a:xfrm>
            <a:off x="7726259" y="1702965"/>
            <a:ext cx="2952925" cy="2969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Acts 27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27:37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273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X2  alpha and omega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Dan. 11:40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Kings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WW2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Stalin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3">
            <a:extLst>
              <a:ext uri="{FF2B5EF4-FFF2-40B4-BE49-F238E27FC236}">
                <a16:creationId xmlns:a16="http://schemas.microsoft.com/office/drawing/2014/main" id="{AC521050-7969-4E08-B6C9-D61E5503FCB6}"/>
              </a:ext>
            </a:extLst>
          </p:cNvPr>
          <p:cNvSpPr txBox="1">
            <a:spLocks noChangeArrowheads="1"/>
          </p:cNvSpPr>
          <p:nvPr/>
        </p:nvSpPr>
        <p:spPr bwMode="auto">
          <a:xfrm>
            <a:off x="8412059" y="2645940"/>
            <a:ext cx="15430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4">
            <a:extLst>
              <a:ext uri="{FF2B5EF4-FFF2-40B4-BE49-F238E27FC236}">
                <a16:creationId xmlns:a16="http://schemas.microsoft.com/office/drawing/2014/main" id="{FBDE0670-5D97-4777-A632-1604AEC5853E}"/>
              </a:ext>
            </a:extLst>
          </p:cNvPr>
          <p:cNvSpPr>
            <a:spLocks noChangeShapeType="1"/>
          </p:cNvSpPr>
          <p:nvPr/>
        </p:nvSpPr>
        <p:spPr bwMode="auto">
          <a:xfrm>
            <a:off x="8526359" y="2874540"/>
            <a:ext cx="131445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5">
            <a:extLst>
              <a:ext uri="{FF2B5EF4-FFF2-40B4-BE49-F238E27FC236}">
                <a16:creationId xmlns:a16="http://schemas.microsoft.com/office/drawing/2014/main" id="{BF87B73B-B88E-4B8A-AA63-CC56ECD32D52}"/>
              </a:ext>
            </a:extLst>
          </p:cNvPr>
          <p:cNvSpPr>
            <a:spLocks noChangeShapeType="1"/>
          </p:cNvSpPr>
          <p:nvPr/>
        </p:nvSpPr>
        <p:spPr bwMode="auto">
          <a:xfrm>
            <a:off x="8640659" y="2760240"/>
            <a:ext cx="0" cy="1143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6">
            <a:extLst>
              <a:ext uri="{FF2B5EF4-FFF2-40B4-BE49-F238E27FC236}">
                <a16:creationId xmlns:a16="http://schemas.microsoft.com/office/drawing/2014/main" id="{0366AAD1-96E6-477B-B5F2-C92FF97777FA}"/>
              </a:ext>
            </a:extLst>
          </p:cNvPr>
          <p:cNvSpPr>
            <a:spLocks noChangeShapeType="1"/>
          </p:cNvSpPr>
          <p:nvPr/>
        </p:nvSpPr>
        <p:spPr bwMode="auto">
          <a:xfrm>
            <a:off x="9726509" y="276024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7">
            <a:extLst>
              <a:ext uri="{FF2B5EF4-FFF2-40B4-BE49-F238E27FC236}">
                <a16:creationId xmlns:a16="http://schemas.microsoft.com/office/drawing/2014/main" id="{C587BAA7-22FD-4E05-AC2E-687D51931F9D}"/>
              </a:ext>
            </a:extLst>
          </p:cNvPr>
          <p:cNvSpPr>
            <a:spLocks noChangeShapeType="1"/>
          </p:cNvSpPr>
          <p:nvPr/>
        </p:nvSpPr>
        <p:spPr bwMode="auto">
          <a:xfrm>
            <a:off x="8526359" y="3103140"/>
            <a:ext cx="13144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8">
            <a:extLst>
              <a:ext uri="{FF2B5EF4-FFF2-40B4-BE49-F238E27FC236}">
                <a16:creationId xmlns:a16="http://schemas.microsoft.com/office/drawing/2014/main" id="{3E3AEFB6-8555-4C4C-A34D-E7B06290FE7A}"/>
              </a:ext>
            </a:extLst>
          </p:cNvPr>
          <p:cNvSpPr>
            <a:spLocks noChangeShapeType="1"/>
          </p:cNvSpPr>
          <p:nvPr/>
        </p:nvSpPr>
        <p:spPr bwMode="auto">
          <a:xfrm>
            <a:off x="8640659" y="298884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9">
            <a:extLst>
              <a:ext uri="{FF2B5EF4-FFF2-40B4-BE49-F238E27FC236}">
                <a16:creationId xmlns:a16="http://schemas.microsoft.com/office/drawing/2014/main" id="{96204EEA-4DA4-4E70-9409-0E6EB702D2AB}"/>
              </a:ext>
            </a:extLst>
          </p:cNvPr>
          <p:cNvSpPr>
            <a:spLocks noChangeShapeType="1"/>
          </p:cNvSpPr>
          <p:nvPr/>
        </p:nvSpPr>
        <p:spPr bwMode="auto">
          <a:xfrm>
            <a:off x="9726509" y="298884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10">
            <a:extLst>
              <a:ext uri="{FF2B5EF4-FFF2-40B4-BE49-F238E27FC236}">
                <a16:creationId xmlns:a16="http://schemas.microsoft.com/office/drawing/2014/main" id="{6E90B0AE-62C6-4563-8B44-9B31DCA7BDB0}"/>
              </a:ext>
            </a:extLst>
          </p:cNvPr>
          <p:cNvSpPr>
            <a:spLocks noChangeShapeType="1"/>
          </p:cNvSpPr>
          <p:nvPr/>
        </p:nvSpPr>
        <p:spPr bwMode="auto">
          <a:xfrm>
            <a:off x="9612209" y="298884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11">
            <a:extLst>
              <a:ext uri="{FF2B5EF4-FFF2-40B4-BE49-F238E27FC236}">
                <a16:creationId xmlns:a16="http://schemas.microsoft.com/office/drawing/2014/main" id="{4B981893-C842-41FB-A203-80B348F38282}"/>
              </a:ext>
            </a:extLst>
          </p:cNvPr>
          <p:cNvSpPr>
            <a:spLocks noChangeShapeType="1"/>
          </p:cNvSpPr>
          <p:nvPr/>
        </p:nvSpPr>
        <p:spPr bwMode="auto">
          <a:xfrm>
            <a:off x="8754959" y="298884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12">
            <a:extLst>
              <a:ext uri="{FF2B5EF4-FFF2-40B4-BE49-F238E27FC236}">
                <a16:creationId xmlns:a16="http://schemas.microsoft.com/office/drawing/2014/main" id="{68D51826-4855-4491-BCF7-057485C14DD5}"/>
              </a:ext>
            </a:extLst>
          </p:cNvPr>
          <p:cNvSpPr txBox="1">
            <a:spLocks noChangeArrowheads="1"/>
          </p:cNvSpPr>
          <p:nvPr/>
        </p:nvSpPr>
        <p:spPr bwMode="auto">
          <a:xfrm>
            <a:off x="8583509" y="3160290"/>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13">
            <a:extLst>
              <a:ext uri="{FF2B5EF4-FFF2-40B4-BE49-F238E27FC236}">
                <a16:creationId xmlns:a16="http://schemas.microsoft.com/office/drawing/2014/main" id="{504959CC-D8E0-4BDD-9F81-5BD60BC28374}"/>
              </a:ext>
            </a:extLst>
          </p:cNvPr>
          <p:cNvSpPr txBox="1">
            <a:spLocks noChangeArrowheads="1"/>
          </p:cNvSpPr>
          <p:nvPr/>
        </p:nvSpPr>
        <p:spPr bwMode="auto">
          <a:xfrm>
            <a:off x="9555059" y="3160290"/>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14">
            <a:extLst>
              <a:ext uri="{FF2B5EF4-FFF2-40B4-BE49-F238E27FC236}">
                <a16:creationId xmlns:a16="http://schemas.microsoft.com/office/drawing/2014/main" id="{8C9485E0-140C-4761-BA9F-66A3B4F31324}"/>
              </a:ext>
            </a:extLst>
          </p:cNvPr>
          <p:cNvSpPr txBox="1">
            <a:spLocks noChangeArrowheads="1"/>
          </p:cNvSpPr>
          <p:nvPr/>
        </p:nvSpPr>
        <p:spPr bwMode="auto">
          <a:xfrm>
            <a:off x="7954859" y="3788940"/>
            <a:ext cx="20002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15">
            <a:extLst>
              <a:ext uri="{FF2B5EF4-FFF2-40B4-BE49-F238E27FC236}">
                <a16:creationId xmlns:a16="http://schemas.microsoft.com/office/drawing/2014/main" id="{0A1628BF-5DC3-4DED-9B7B-4A1779170C69}"/>
              </a:ext>
            </a:extLst>
          </p:cNvPr>
          <p:cNvSpPr>
            <a:spLocks noChangeShapeType="1"/>
          </p:cNvSpPr>
          <p:nvPr/>
        </p:nvSpPr>
        <p:spPr bwMode="auto">
          <a:xfrm>
            <a:off x="8069159" y="4017540"/>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16">
            <a:extLst>
              <a:ext uri="{FF2B5EF4-FFF2-40B4-BE49-F238E27FC236}">
                <a16:creationId xmlns:a16="http://schemas.microsoft.com/office/drawing/2014/main" id="{75B0295F-FD39-45B0-812E-82DB89AC4EB7}"/>
              </a:ext>
            </a:extLst>
          </p:cNvPr>
          <p:cNvSpPr>
            <a:spLocks noChangeShapeType="1"/>
          </p:cNvSpPr>
          <p:nvPr/>
        </p:nvSpPr>
        <p:spPr bwMode="auto">
          <a:xfrm>
            <a:off x="8069159" y="390324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17">
            <a:extLst>
              <a:ext uri="{FF2B5EF4-FFF2-40B4-BE49-F238E27FC236}">
                <a16:creationId xmlns:a16="http://schemas.microsoft.com/office/drawing/2014/main" id="{FD6B56A3-09E4-457C-B8ED-EC42DC57BD72}"/>
              </a:ext>
            </a:extLst>
          </p:cNvPr>
          <p:cNvSpPr>
            <a:spLocks noChangeShapeType="1"/>
          </p:cNvSpPr>
          <p:nvPr/>
        </p:nvSpPr>
        <p:spPr bwMode="auto">
          <a:xfrm>
            <a:off x="8754959" y="390324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8">
            <a:extLst>
              <a:ext uri="{FF2B5EF4-FFF2-40B4-BE49-F238E27FC236}">
                <a16:creationId xmlns:a16="http://schemas.microsoft.com/office/drawing/2014/main" id="{B380912A-BA65-4749-B731-22210BF7B3AE}"/>
              </a:ext>
            </a:extLst>
          </p:cNvPr>
          <p:cNvSpPr>
            <a:spLocks noChangeShapeType="1"/>
          </p:cNvSpPr>
          <p:nvPr/>
        </p:nvSpPr>
        <p:spPr bwMode="auto">
          <a:xfrm>
            <a:off x="8069159" y="4360440"/>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19">
            <a:extLst>
              <a:ext uri="{FF2B5EF4-FFF2-40B4-BE49-F238E27FC236}">
                <a16:creationId xmlns:a16="http://schemas.microsoft.com/office/drawing/2014/main" id="{78CE4ED1-0FB0-4345-98CB-8356E32E96AF}"/>
              </a:ext>
            </a:extLst>
          </p:cNvPr>
          <p:cNvSpPr>
            <a:spLocks noChangeShapeType="1"/>
          </p:cNvSpPr>
          <p:nvPr/>
        </p:nvSpPr>
        <p:spPr bwMode="auto">
          <a:xfrm>
            <a:off x="8069159" y="424614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20">
            <a:extLst>
              <a:ext uri="{FF2B5EF4-FFF2-40B4-BE49-F238E27FC236}">
                <a16:creationId xmlns:a16="http://schemas.microsoft.com/office/drawing/2014/main" id="{52E2AF72-AFAE-4756-A18C-E51666E3BEA8}"/>
              </a:ext>
            </a:extLst>
          </p:cNvPr>
          <p:cNvSpPr>
            <a:spLocks noChangeShapeType="1"/>
          </p:cNvSpPr>
          <p:nvPr/>
        </p:nvSpPr>
        <p:spPr bwMode="auto">
          <a:xfrm>
            <a:off x="8754959" y="424614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33">
            <a:extLst>
              <a:ext uri="{FF2B5EF4-FFF2-40B4-BE49-F238E27FC236}">
                <a16:creationId xmlns:a16="http://schemas.microsoft.com/office/drawing/2014/main" id="{28D5560E-6676-49A4-B3CE-14D1D56DD145}"/>
              </a:ext>
            </a:extLst>
          </p:cNvPr>
          <p:cNvSpPr>
            <a:spLocks noChangeShapeType="1"/>
          </p:cNvSpPr>
          <p:nvPr/>
        </p:nvSpPr>
        <p:spPr bwMode="auto">
          <a:xfrm>
            <a:off x="8412059" y="390324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Line 34">
            <a:extLst>
              <a:ext uri="{FF2B5EF4-FFF2-40B4-BE49-F238E27FC236}">
                <a16:creationId xmlns:a16="http://schemas.microsoft.com/office/drawing/2014/main" id="{9FED614B-F4F3-4D13-99BD-20C7017FF22D}"/>
              </a:ext>
            </a:extLst>
          </p:cNvPr>
          <p:cNvSpPr>
            <a:spLocks noChangeShapeType="1"/>
          </p:cNvSpPr>
          <p:nvPr/>
        </p:nvSpPr>
        <p:spPr bwMode="auto">
          <a:xfrm>
            <a:off x="8412059" y="4246140"/>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Line 36">
            <a:extLst>
              <a:ext uri="{FF2B5EF4-FFF2-40B4-BE49-F238E27FC236}">
                <a16:creationId xmlns:a16="http://schemas.microsoft.com/office/drawing/2014/main" id="{4323D3D4-8439-4974-8926-528E26CE4B1D}"/>
              </a:ext>
            </a:extLst>
          </p:cNvPr>
          <p:cNvSpPr>
            <a:spLocks noChangeShapeType="1"/>
          </p:cNvSpPr>
          <p:nvPr/>
        </p:nvSpPr>
        <p:spPr bwMode="auto">
          <a:xfrm flipH="1" flipV="1">
            <a:off x="8554935" y="2274465"/>
            <a:ext cx="228600" cy="1143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981F724C-B968-452F-8314-C02213F7E0E2}"/>
              </a:ext>
            </a:extLst>
          </p:cNvPr>
          <p:cNvSpPr txBox="1"/>
          <p:nvPr/>
        </p:nvSpPr>
        <p:spPr>
          <a:xfrm>
            <a:off x="1338700" y="2021338"/>
            <a:ext cx="5439473" cy="2339102"/>
          </a:xfrm>
          <a:prstGeom prst="rect">
            <a:avLst/>
          </a:prstGeom>
          <a:noFill/>
        </p:spPr>
        <p:txBody>
          <a:bodyPr wrap="square" rtlCol="0">
            <a:spAutoFit/>
          </a:bodyPr>
          <a:lstStyle/>
          <a:p>
            <a:r>
              <a:rPr lang="en-US" sz="1600" dirty="0">
                <a:latin typeface="Arial Narrow" panose="020B0606020202030204" pitchFamily="34" charset="0"/>
              </a:rPr>
              <a:t>So this took us to World War II and the history of Stalin. Stalin was not king in the history of World War 1 or the significant portion of the Cold war. We could get to these histories through Daniel 11:40 where we can compare and contrast the two time of the ends and we can see a resurrection of the King of the South. Then we can also see that modern Babylon comes in an alpha and omega as well. The one subject that we haven't touched on in study is Fatima. We've only referenced that history.</a:t>
            </a:r>
          </a:p>
          <a:p>
            <a:r>
              <a:rPr lang="en-US" dirty="0"/>
              <a:t> </a:t>
            </a:r>
          </a:p>
        </p:txBody>
      </p:sp>
    </p:spTree>
    <p:custDataLst>
      <p:tags r:id="rId1"/>
    </p:custDataLst>
    <p:extLst>
      <p:ext uri="{BB962C8B-B14F-4D97-AF65-F5344CB8AC3E}">
        <p14:creationId xmlns:p14="http://schemas.microsoft.com/office/powerpoint/2010/main" val="4791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par>
                                <p:cTn id="11" presetID="31" presetClass="entr" presetSubtype="0" fill="hold" grpId="0" nodeType="withEffect" nodePh="1">
                                  <p:stCondLst>
                                    <p:cond delay="0"/>
                                  </p:stCondLst>
                                  <p:endCondLst>
                                    <p:cond evt="begin" delay="0">
                                      <p:tn val="11"/>
                                    </p:cond>
                                  </p:endCondLst>
                                  <p:childTnLst>
                                    <p:set>
                                      <p:cBhvr>
                                        <p:cTn id="12" dur="1" fill="hold">
                                          <p:stCondLst>
                                            <p:cond delay="0"/>
                                          </p:stCondLst>
                                        </p:cTn>
                                        <p:tgtEl>
                                          <p:spTgt spid="49"/>
                                        </p:tgtEl>
                                        <p:attrNameLst>
                                          <p:attrName>style.visibility</p:attrName>
                                        </p:attrNameLst>
                                      </p:cBhvr>
                                      <p:to>
                                        <p:strVal val="visible"/>
                                      </p:to>
                                    </p:set>
                                    <p:anim calcmode="lin" valueType="num">
                                      <p:cBhvr>
                                        <p:cTn id="13" dur="1000" fill="hold"/>
                                        <p:tgtEl>
                                          <p:spTgt spid="49"/>
                                        </p:tgtEl>
                                        <p:attrNameLst>
                                          <p:attrName>ppt_w</p:attrName>
                                        </p:attrNameLst>
                                      </p:cBhvr>
                                      <p:tavLst>
                                        <p:tav tm="0">
                                          <p:val>
                                            <p:fltVal val="0"/>
                                          </p:val>
                                        </p:tav>
                                        <p:tav tm="100000">
                                          <p:val>
                                            <p:strVal val="#ppt_w"/>
                                          </p:val>
                                        </p:tav>
                                      </p:tavLst>
                                    </p:anim>
                                    <p:anim calcmode="lin" valueType="num">
                                      <p:cBhvr>
                                        <p:cTn id="14" dur="1000" fill="hold"/>
                                        <p:tgtEl>
                                          <p:spTgt spid="49"/>
                                        </p:tgtEl>
                                        <p:attrNameLst>
                                          <p:attrName>ppt_h</p:attrName>
                                        </p:attrNameLst>
                                      </p:cBhvr>
                                      <p:tavLst>
                                        <p:tav tm="0">
                                          <p:val>
                                            <p:fltVal val="0"/>
                                          </p:val>
                                        </p:tav>
                                        <p:tav tm="100000">
                                          <p:val>
                                            <p:strVal val="#ppt_h"/>
                                          </p:val>
                                        </p:tav>
                                      </p:tavLst>
                                    </p:anim>
                                    <p:anim calcmode="lin" valueType="num">
                                      <p:cBhvr>
                                        <p:cTn id="15" dur="1000" fill="hold"/>
                                        <p:tgtEl>
                                          <p:spTgt spid="49"/>
                                        </p:tgtEl>
                                        <p:attrNameLst>
                                          <p:attrName>style.rotation</p:attrName>
                                        </p:attrNameLst>
                                      </p:cBhvr>
                                      <p:tavLst>
                                        <p:tav tm="0">
                                          <p:val>
                                            <p:fltVal val="90"/>
                                          </p:val>
                                        </p:tav>
                                        <p:tav tm="100000">
                                          <p:val>
                                            <p:fltVal val="0"/>
                                          </p:val>
                                        </p:tav>
                                      </p:tavLst>
                                    </p:anim>
                                    <p:animEffect transition="in" filter="fade">
                                      <p:cBhvr>
                                        <p:cTn id="16" dur="1000"/>
                                        <p:tgtEl>
                                          <p:spTgt spid="4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p:cTn id="19" dur="1000" fill="hold"/>
                                        <p:tgtEl>
                                          <p:spTgt spid="50"/>
                                        </p:tgtEl>
                                        <p:attrNameLst>
                                          <p:attrName>ppt_w</p:attrName>
                                        </p:attrNameLst>
                                      </p:cBhvr>
                                      <p:tavLst>
                                        <p:tav tm="0">
                                          <p:val>
                                            <p:fltVal val="0"/>
                                          </p:val>
                                        </p:tav>
                                        <p:tav tm="100000">
                                          <p:val>
                                            <p:strVal val="#ppt_w"/>
                                          </p:val>
                                        </p:tav>
                                      </p:tavLst>
                                    </p:anim>
                                    <p:anim calcmode="lin" valueType="num">
                                      <p:cBhvr>
                                        <p:cTn id="20" dur="1000" fill="hold"/>
                                        <p:tgtEl>
                                          <p:spTgt spid="50"/>
                                        </p:tgtEl>
                                        <p:attrNameLst>
                                          <p:attrName>ppt_h</p:attrName>
                                        </p:attrNameLst>
                                      </p:cBhvr>
                                      <p:tavLst>
                                        <p:tav tm="0">
                                          <p:val>
                                            <p:fltVal val="0"/>
                                          </p:val>
                                        </p:tav>
                                        <p:tav tm="100000">
                                          <p:val>
                                            <p:strVal val="#ppt_h"/>
                                          </p:val>
                                        </p:tav>
                                      </p:tavLst>
                                    </p:anim>
                                    <p:anim calcmode="lin" valueType="num">
                                      <p:cBhvr>
                                        <p:cTn id="21" dur="1000" fill="hold"/>
                                        <p:tgtEl>
                                          <p:spTgt spid="50"/>
                                        </p:tgtEl>
                                        <p:attrNameLst>
                                          <p:attrName>style.rotation</p:attrName>
                                        </p:attrNameLst>
                                      </p:cBhvr>
                                      <p:tavLst>
                                        <p:tav tm="0">
                                          <p:val>
                                            <p:fltVal val="90"/>
                                          </p:val>
                                        </p:tav>
                                        <p:tav tm="100000">
                                          <p:val>
                                            <p:fltVal val="0"/>
                                          </p:val>
                                        </p:tav>
                                      </p:tavLst>
                                    </p:anim>
                                    <p:animEffect transition="in" filter="fade">
                                      <p:cBhvr>
                                        <p:cTn id="22" dur="1000"/>
                                        <p:tgtEl>
                                          <p:spTgt spid="5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1000" fill="hold"/>
                                        <p:tgtEl>
                                          <p:spTgt spid="51"/>
                                        </p:tgtEl>
                                        <p:attrNameLst>
                                          <p:attrName>ppt_w</p:attrName>
                                        </p:attrNameLst>
                                      </p:cBhvr>
                                      <p:tavLst>
                                        <p:tav tm="0">
                                          <p:val>
                                            <p:fltVal val="0"/>
                                          </p:val>
                                        </p:tav>
                                        <p:tav tm="100000">
                                          <p:val>
                                            <p:strVal val="#ppt_w"/>
                                          </p:val>
                                        </p:tav>
                                      </p:tavLst>
                                    </p:anim>
                                    <p:anim calcmode="lin" valueType="num">
                                      <p:cBhvr>
                                        <p:cTn id="26" dur="1000" fill="hold"/>
                                        <p:tgtEl>
                                          <p:spTgt spid="51"/>
                                        </p:tgtEl>
                                        <p:attrNameLst>
                                          <p:attrName>ppt_h</p:attrName>
                                        </p:attrNameLst>
                                      </p:cBhvr>
                                      <p:tavLst>
                                        <p:tav tm="0">
                                          <p:val>
                                            <p:fltVal val="0"/>
                                          </p:val>
                                        </p:tav>
                                        <p:tav tm="100000">
                                          <p:val>
                                            <p:strVal val="#ppt_h"/>
                                          </p:val>
                                        </p:tav>
                                      </p:tavLst>
                                    </p:anim>
                                    <p:anim calcmode="lin" valueType="num">
                                      <p:cBhvr>
                                        <p:cTn id="27" dur="1000" fill="hold"/>
                                        <p:tgtEl>
                                          <p:spTgt spid="51"/>
                                        </p:tgtEl>
                                        <p:attrNameLst>
                                          <p:attrName>style.rotation</p:attrName>
                                        </p:attrNameLst>
                                      </p:cBhvr>
                                      <p:tavLst>
                                        <p:tav tm="0">
                                          <p:val>
                                            <p:fltVal val="90"/>
                                          </p:val>
                                        </p:tav>
                                        <p:tav tm="100000">
                                          <p:val>
                                            <p:fltVal val="0"/>
                                          </p:val>
                                        </p:tav>
                                      </p:tavLst>
                                    </p:anim>
                                    <p:animEffect transition="in" filter="fade">
                                      <p:cBhvr>
                                        <p:cTn id="28" dur="1000"/>
                                        <p:tgtEl>
                                          <p:spTgt spid="5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1000" fill="hold"/>
                                        <p:tgtEl>
                                          <p:spTgt spid="52"/>
                                        </p:tgtEl>
                                        <p:attrNameLst>
                                          <p:attrName>ppt_w</p:attrName>
                                        </p:attrNameLst>
                                      </p:cBhvr>
                                      <p:tavLst>
                                        <p:tav tm="0">
                                          <p:val>
                                            <p:fltVal val="0"/>
                                          </p:val>
                                        </p:tav>
                                        <p:tav tm="100000">
                                          <p:val>
                                            <p:strVal val="#ppt_w"/>
                                          </p:val>
                                        </p:tav>
                                      </p:tavLst>
                                    </p:anim>
                                    <p:anim calcmode="lin" valueType="num">
                                      <p:cBhvr>
                                        <p:cTn id="32" dur="1000" fill="hold"/>
                                        <p:tgtEl>
                                          <p:spTgt spid="52"/>
                                        </p:tgtEl>
                                        <p:attrNameLst>
                                          <p:attrName>ppt_h</p:attrName>
                                        </p:attrNameLst>
                                      </p:cBhvr>
                                      <p:tavLst>
                                        <p:tav tm="0">
                                          <p:val>
                                            <p:fltVal val="0"/>
                                          </p:val>
                                        </p:tav>
                                        <p:tav tm="100000">
                                          <p:val>
                                            <p:strVal val="#ppt_h"/>
                                          </p:val>
                                        </p:tav>
                                      </p:tavLst>
                                    </p:anim>
                                    <p:anim calcmode="lin" valueType="num">
                                      <p:cBhvr>
                                        <p:cTn id="33" dur="1000" fill="hold"/>
                                        <p:tgtEl>
                                          <p:spTgt spid="52"/>
                                        </p:tgtEl>
                                        <p:attrNameLst>
                                          <p:attrName>style.rotation</p:attrName>
                                        </p:attrNameLst>
                                      </p:cBhvr>
                                      <p:tavLst>
                                        <p:tav tm="0">
                                          <p:val>
                                            <p:fltVal val="90"/>
                                          </p:val>
                                        </p:tav>
                                        <p:tav tm="100000">
                                          <p:val>
                                            <p:fltVal val="0"/>
                                          </p:val>
                                        </p:tav>
                                      </p:tavLst>
                                    </p:anim>
                                    <p:animEffect transition="in" filter="fade">
                                      <p:cBhvr>
                                        <p:cTn id="34" dur="1000"/>
                                        <p:tgtEl>
                                          <p:spTgt spid="5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p:cTn id="37" dur="1000" fill="hold"/>
                                        <p:tgtEl>
                                          <p:spTgt spid="53"/>
                                        </p:tgtEl>
                                        <p:attrNameLst>
                                          <p:attrName>ppt_w</p:attrName>
                                        </p:attrNameLst>
                                      </p:cBhvr>
                                      <p:tavLst>
                                        <p:tav tm="0">
                                          <p:val>
                                            <p:fltVal val="0"/>
                                          </p:val>
                                        </p:tav>
                                        <p:tav tm="100000">
                                          <p:val>
                                            <p:strVal val="#ppt_w"/>
                                          </p:val>
                                        </p:tav>
                                      </p:tavLst>
                                    </p:anim>
                                    <p:anim calcmode="lin" valueType="num">
                                      <p:cBhvr>
                                        <p:cTn id="38" dur="1000" fill="hold"/>
                                        <p:tgtEl>
                                          <p:spTgt spid="53"/>
                                        </p:tgtEl>
                                        <p:attrNameLst>
                                          <p:attrName>ppt_h</p:attrName>
                                        </p:attrNameLst>
                                      </p:cBhvr>
                                      <p:tavLst>
                                        <p:tav tm="0">
                                          <p:val>
                                            <p:fltVal val="0"/>
                                          </p:val>
                                        </p:tav>
                                        <p:tav tm="100000">
                                          <p:val>
                                            <p:strVal val="#ppt_h"/>
                                          </p:val>
                                        </p:tav>
                                      </p:tavLst>
                                    </p:anim>
                                    <p:anim calcmode="lin" valueType="num">
                                      <p:cBhvr>
                                        <p:cTn id="39" dur="1000" fill="hold"/>
                                        <p:tgtEl>
                                          <p:spTgt spid="53"/>
                                        </p:tgtEl>
                                        <p:attrNameLst>
                                          <p:attrName>style.rotation</p:attrName>
                                        </p:attrNameLst>
                                      </p:cBhvr>
                                      <p:tavLst>
                                        <p:tav tm="0">
                                          <p:val>
                                            <p:fltVal val="90"/>
                                          </p:val>
                                        </p:tav>
                                        <p:tav tm="100000">
                                          <p:val>
                                            <p:fltVal val="0"/>
                                          </p:val>
                                        </p:tav>
                                      </p:tavLst>
                                    </p:anim>
                                    <p:animEffect transition="in" filter="fade">
                                      <p:cBhvr>
                                        <p:cTn id="40" dur="1000"/>
                                        <p:tgtEl>
                                          <p:spTgt spid="5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p:cTn id="43" dur="1000" fill="hold"/>
                                        <p:tgtEl>
                                          <p:spTgt spid="54"/>
                                        </p:tgtEl>
                                        <p:attrNameLst>
                                          <p:attrName>ppt_w</p:attrName>
                                        </p:attrNameLst>
                                      </p:cBhvr>
                                      <p:tavLst>
                                        <p:tav tm="0">
                                          <p:val>
                                            <p:fltVal val="0"/>
                                          </p:val>
                                        </p:tav>
                                        <p:tav tm="100000">
                                          <p:val>
                                            <p:strVal val="#ppt_w"/>
                                          </p:val>
                                        </p:tav>
                                      </p:tavLst>
                                    </p:anim>
                                    <p:anim calcmode="lin" valueType="num">
                                      <p:cBhvr>
                                        <p:cTn id="44" dur="1000" fill="hold"/>
                                        <p:tgtEl>
                                          <p:spTgt spid="54"/>
                                        </p:tgtEl>
                                        <p:attrNameLst>
                                          <p:attrName>ppt_h</p:attrName>
                                        </p:attrNameLst>
                                      </p:cBhvr>
                                      <p:tavLst>
                                        <p:tav tm="0">
                                          <p:val>
                                            <p:fltVal val="0"/>
                                          </p:val>
                                        </p:tav>
                                        <p:tav tm="100000">
                                          <p:val>
                                            <p:strVal val="#ppt_h"/>
                                          </p:val>
                                        </p:tav>
                                      </p:tavLst>
                                    </p:anim>
                                    <p:anim calcmode="lin" valueType="num">
                                      <p:cBhvr>
                                        <p:cTn id="45" dur="1000" fill="hold"/>
                                        <p:tgtEl>
                                          <p:spTgt spid="54"/>
                                        </p:tgtEl>
                                        <p:attrNameLst>
                                          <p:attrName>style.rotation</p:attrName>
                                        </p:attrNameLst>
                                      </p:cBhvr>
                                      <p:tavLst>
                                        <p:tav tm="0">
                                          <p:val>
                                            <p:fltVal val="90"/>
                                          </p:val>
                                        </p:tav>
                                        <p:tav tm="100000">
                                          <p:val>
                                            <p:fltVal val="0"/>
                                          </p:val>
                                        </p:tav>
                                      </p:tavLst>
                                    </p:anim>
                                    <p:animEffect transition="in" filter="fade">
                                      <p:cBhvr>
                                        <p:cTn id="46" dur="1000"/>
                                        <p:tgtEl>
                                          <p:spTgt spid="5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1000" fill="hold"/>
                                        <p:tgtEl>
                                          <p:spTgt spid="55"/>
                                        </p:tgtEl>
                                        <p:attrNameLst>
                                          <p:attrName>ppt_w</p:attrName>
                                        </p:attrNameLst>
                                      </p:cBhvr>
                                      <p:tavLst>
                                        <p:tav tm="0">
                                          <p:val>
                                            <p:fltVal val="0"/>
                                          </p:val>
                                        </p:tav>
                                        <p:tav tm="100000">
                                          <p:val>
                                            <p:strVal val="#ppt_w"/>
                                          </p:val>
                                        </p:tav>
                                      </p:tavLst>
                                    </p:anim>
                                    <p:anim calcmode="lin" valueType="num">
                                      <p:cBhvr>
                                        <p:cTn id="50" dur="1000" fill="hold"/>
                                        <p:tgtEl>
                                          <p:spTgt spid="55"/>
                                        </p:tgtEl>
                                        <p:attrNameLst>
                                          <p:attrName>ppt_h</p:attrName>
                                        </p:attrNameLst>
                                      </p:cBhvr>
                                      <p:tavLst>
                                        <p:tav tm="0">
                                          <p:val>
                                            <p:fltVal val="0"/>
                                          </p:val>
                                        </p:tav>
                                        <p:tav tm="100000">
                                          <p:val>
                                            <p:strVal val="#ppt_h"/>
                                          </p:val>
                                        </p:tav>
                                      </p:tavLst>
                                    </p:anim>
                                    <p:anim calcmode="lin" valueType="num">
                                      <p:cBhvr>
                                        <p:cTn id="51" dur="1000" fill="hold"/>
                                        <p:tgtEl>
                                          <p:spTgt spid="55"/>
                                        </p:tgtEl>
                                        <p:attrNameLst>
                                          <p:attrName>style.rotation</p:attrName>
                                        </p:attrNameLst>
                                      </p:cBhvr>
                                      <p:tavLst>
                                        <p:tav tm="0">
                                          <p:val>
                                            <p:fltVal val="90"/>
                                          </p:val>
                                        </p:tav>
                                        <p:tav tm="100000">
                                          <p:val>
                                            <p:fltVal val="0"/>
                                          </p:val>
                                        </p:tav>
                                      </p:tavLst>
                                    </p:anim>
                                    <p:animEffect transition="in" filter="fade">
                                      <p:cBhvr>
                                        <p:cTn id="52" dur="1000"/>
                                        <p:tgtEl>
                                          <p:spTgt spid="5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p:cTn id="55" dur="1000" fill="hold"/>
                                        <p:tgtEl>
                                          <p:spTgt spid="56"/>
                                        </p:tgtEl>
                                        <p:attrNameLst>
                                          <p:attrName>ppt_w</p:attrName>
                                        </p:attrNameLst>
                                      </p:cBhvr>
                                      <p:tavLst>
                                        <p:tav tm="0">
                                          <p:val>
                                            <p:fltVal val="0"/>
                                          </p:val>
                                        </p:tav>
                                        <p:tav tm="100000">
                                          <p:val>
                                            <p:strVal val="#ppt_w"/>
                                          </p:val>
                                        </p:tav>
                                      </p:tavLst>
                                    </p:anim>
                                    <p:anim calcmode="lin" valueType="num">
                                      <p:cBhvr>
                                        <p:cTn id="56" dur="1000" fill="hold"/>
                                        <p:tgtEl>
                                          <p:spTgt spid="56"/>
                                        </p:tgtEl>
                                        <p:attrNameLst>
                                          <p:attrName>ppt_h</p:attrName>
                                        </p:attrNameLst>
                                      </p:cBhvr>
                                      <p:tavLst>
                                        <p:tav tm="0">
                                          <p:val>
                                            <p:fltVal val="0"/>
                                          </p:val>
                                        </p:tav>
                                        <p:tav tm="100000">
                                          <p:val>
                                            <p:strVal val="#ppt_h"/>
                                          </p:val>
                                        </p:tav>
                                      </p:tavLst>
                                    </p:anim>
                                    <p:anim calcmode="lin" valueType="num">
                                      <p:cBhvr>
                                        <p:cTn id="57" dur="1000" fill="hold"/>
                                        <p:tgtEl>
                                          <p:spTgt spid="56"/>
                                        </p:tgtEl>
                                        <p:attrNameLst>
                                          <p:attrName>style.rotation</p:attrName>
                                        </p:attrNameLst>
                                      </p:cBhvr>
                                      <p:tavLst>
                                        <p:tav tm="0">
                                          <p:val>
                                            <p:fltVal val="90"/>
                                          </p:val>
                                        </p:tav>
                                        <p:tav tm="100000">
                                          <p:val>
                                            <p:fltVal val="0"/>
                                          </p:val>
                                        </p:tav>
                                      </p:tavLst>
                                    </p:anim>
                                    <p:animEffect transition="in" filter="fade">
                                      <p:cBhvr>
                                        <p:cTn id="58" dur="1000"/>
                                        <p:tgtEl>
                                          <p:spTgt spid="56"/>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p:cTn id="61" dur="1000" fill="hold"/>
                                        <p:tgtEl>
                                          <p:spTgt spid="57"/>
                                        </p:tgtEl>
                                        <p:attrNameLst>
                                          <p:attrName>ppt_w</p:attrName>
                                        </p:attrNameLst>
                                      </p:cBhvr>
                                      <p:tavLst>
                                        <p:tav tm="0">
                                          <p:val>
                                            <p:fltVal val="0"/>
                                          </p:val>
                                        </p:tav>
                                        <p:tav tm="100000">
                                          <p:val>
                                            <p:strVal val="#ppt_w"/>
                                          </p:val>
                                        </p:tav>
                                      </p:tavLst>
                                    </p:anim>
                                    <p:anim calcmode="lin" valueType="num">
                                      <p:cBhvr>
                                        <p:cTn id="62" dur="1000" fill="hold"/>
                                        <p:tgtEl>
                                          <p:spTgt spid="57"/>
                                        </p:tgtEl>
                                        <p:attrNameLst>
                                          <p:attrName>ppt_h</p:attrName>
                                        </p:attrNameLst>
                                      </p:cBhvr>
                                      <p:tavLst>
                                        <p:tav tm="0">
                                          <p:val>
                                            <p:fltVal val="0"/>
                                          </p:val>
                                        </p:tav>
                                        <p:tav tm="100000">
                                          <p:val>
                                            <p:strVal val="#ppt_h"/>
                                          </p:val>
                                        </p:tav>
                                      </p:tavLst>
                                    </p:anim>
                                    <p:anim calcmode="lin" valueType="num">
                                      <p:cBhvr>
                                        <p:cTn id="63" dur="1000" fill="hold"/>
                                        <p:tgtEl>
                                          <p:spTgt spid="57"/>
                                        </p:tgtEl>
                                        <p:attrNameLst>
                                          <p:attrName>style.rotation</p:attrName>
                                        </p:attrNameLst>
                                      </p:cBhvr>
                                      <p:tavLst>
                                        <p:tav tm="0">
                                          <p:val>
                                            <p:fltVal val="90"/>
                                          </p:val>
                                        </p:tav>
                                        <p:tav tm="100000">
                                          <p:val>
                                            <p:fltVal val="0"/>
                                          </p:val>
                                        </p:tav>
                                      </p:tavLst>
                                    </p:anim>
                                    <p:animEffect transition="in" filter="fade">
                                      <p:cBhvr>
                                        <p:cTn id="64" dur="1000"/>
                                        <p:tgtEl>
                                          <p:spTgt spid="5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p:cTn id="67" dur="1000" fill="hold"/>
                                        <p:tgtEl>
                                          <p:spTgt spid="58"/>
                                        </p:tgtEl>
                                        <p:attrNameLst>
                                          <p:attrName>ppt_w</p:attrName>
                                        </p:attrNameLst>
                                      </p:cBhvr>
                                      <p:tavLst>
                                        <p:tav tm="0">
                                          <p:val>
                                            <p:fltVal val="0"/>
                                          </p:val>
                                        </p:tav>
                                        <p:tav tm="100000">
                                          <p:val>
                                            <p:strVal val="#ppt_w"/>
                                          </p:val>
                                        </p:tav>
                                      </p:tavLst>
                                    </p:anim>
                                    <p:anim calcmode="lin" valueType="num">
                                      <p:cBhvr>
                                        <p:cTn id="68" dur="1000" fill="hold"/>
                                        <p:tgtEl>
                                          <p:spTgt spid="58"/>
                                        </p:tgtEl>
                                        <p:attrNameLst>
                                          <p:attrName>ppt_h</p:attrName>
                                        </p:attrNameLst>
                                      </p:cBhvr>
                                      <p:tavLst>
                                        <p:tav tm="0">
                                          <p:val>
                                            <p:fltVal val="0"/>
                                          </p:val>
                                        </p:tav>
                                        <p:tav tm="100000">
                                          <p:val>
                                            <p:strVal val="#ppt_h"/>
                                          </p:val>
                                        </p:tav>
                                      </p:tavLst>
                                    </p:anim>
                                    <p:anim calcmode="lin" valueType="num">
                                      <p:cBhvr>
                                        <p:cTn id="69" dur="1000" fill="hold"/>
                                        <p:tgtEl>
                                          <p:spTgt spid="58"/>
                                        </p:tgtEl>
                                        <p:attrNameLst>
                                          <p:attrName>style.rotation</p:attrName>
                                        </p:attrNameLst>
                                      </p:cBhvr>
                                      <p:tavLst>
                                        <p:tav tm="0">
                                          <p:val>
                                            <p:fltVal val="90"/>
                                          </p:val>
                                        </p:tav>
                                        <p:tav tm="100000">
                                          <p:val>
                                            <p:fltVal val="0"/>
                                          </p:val>
                                        </p:tav>
                                      </p:tavLst>
                                    </p:anim>
                                    <p:animEffect transition="in" filter="fade">
                                      <p:cBhvr>
                                        <p:cTn id="70" dur="1000"/>
                                        <p:tgtEl>
                                          <p:spTgt spid="58"/>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p:cTn id="73" dur="1000" fill="hold"/>
                                        <p:tgtEl>
                                          <p:spTgt spid="59"/>
                                        </p:tgtEl>
                                        <p:attrNameLst>
                                          <p:attrName>ppt_w</p:attrName>
                                        </p:attrNameLst>
                                      </p:cBhvr>
                                      <p:tavLst>
                                        <p:tav tm="0">
                                          <p:val>
                                            <p:fltVal val="0"/>
                                          </p:val>
                                        </p:tav>
                                        <p:tav tm="100000">
                                          <p:val>
                                            <p:strVal val="#ppt_w"/>
                                          </p:val>
                                        </p:tav>
                                      </p:tavLst>
                                    </p:anim>
                                    <p:anim calcmode="lin" valueType="num">
                                      <p:cBhvr>
                                        <p:cTn id="74" dur="1000" fill="hold"/>
                                        <p:tgtEl>
                                          <p:spTgt spid="59"/>
                                        </p:tgtEl>
                                        <p:attrNameLst>
                                          <p:attrName>ppt_h</p:attrName>
                                        </p:attrNameLst>
                                      </p:cBhvr>
                                      <p:tavLst>
                                        <p:tav tm="0">
                                          <p:val>
                                            <p:fltVal val="0"/>
                                          </p:val>
                                        </p:tav>
                                        <p:tav tm="100000">
                                          <p:val>
                                            <p:strVal val="#ppt_h"/>
                                          </p:val>
                                        </p:tav>
                                      </p:tavLst>
                                    </p:anim>
                                    <p:anim calcmode="lin" valueType="num">
                                      <p:cBhvr>
                                        <p:cTn id="75" dur="1000" fill="hold"/>
                                        <p:tgtEl>
                                          <p:spTgt spid="59"/>
                                        </p:tgtEl>
                                        <p:attrNameLst>
                                          <p:attrName>style.rotation</p:attrName>
                                        </p:attrNameLst>
                                      </p:cBhvr>
                                      <p:tavLst>
                                        <p:tav tm="0">
                                          <p:val>
                                            <p:fltVal val="90"/>
                                          </p:val>
                                        </p:tav>
                                        <p:tav tm="100000">
                                          <p:val>
                                            <p:fltVal val="0"/>
                                          </p:val>
                                        </p:tav>
                                      </p:tavLst>
                                    </p:anim>
                                    <p:animEffect transition="in" filter="fade">
                                      <p:cBhvr>
                                        <p:cTn id="76" dur="1000"/>
                                        <p:tgtEl>
                                          <p:spTgt spid="59"/>
                                        </p:tgtEl>
                                      </p:cBhvr>
                                    </p:animEffect>
                                  </p:childTnLst>
                                </p:cTn>
                              </p:par>
                              <p:par>
                                <p:cTn id="77" presetID="31" presetClass="entr" presetSubtype="0" fill="hold" grpId="0" nodeType="withEffect" nodePh="1">
                                  <p:stCondLst>
                                    <p:cond delay="0"/>
                                  </p:stCondLst>
                                  <p:endCondLst>
                                    <p:cond evt="begin" delay="0">
                                      <p:tn val="77"/>
                                    </p:cond>
                                  </p:endCondLst>
                                  <p:childTnLst>
                                    <p:set>
                                      <p:cBhvr>
                                        <p:cTn id="78" dur="1" fill="hold">
                                          <p:stCondLst>
                                            <p:cond delay="0"/>
                                          </p:stCondLst>
                                        </p:cTn>
                                        <p:tgtEl>
                                          <p:spTgt spid="60"/>
                                        </p:tgtEl>
                                        <p:attrNameLst>
                                          <p:attrName>style.visibility</p:attrName>
                                        </p:attrNameLst>
                                      </p:cBhvr>
                                      <p:to>
                                        <p:strVal val="visible"/>
                                      </p:to>
                                    </p:set>
                                    <p:anim calcmode="lin" valueType="num">
                                      <p:cBhvr>
                                        <p:cTn id="79" dur="1000" fill="hold"/>
                                        <p:tgtEl>
                                          <p:spTgt spid="60"/>
                                        </p:tgtEl>
                                        <p:attrNameLst>
                                          <p:attrName>ppt_w</p:attrName>
                                        </p:attrNameLst>
                                      </p:cBhvr>
                                      <p:tavLst>
                                        <p:tav tm="0">
                                          <p:val>
                                            <p:fltVal val="0"/>
                                          </p:val>
                                        </p:tav>
                                        <p:tav tm="100000">
                                          <p:val>
                                            <p:strVal val="#ppt_w"/>
                                          </p:val>
                                        </p:tav>
                                      </p:tavLst>
                                    </p:anim>
                                    <p:anim calcmode="lin" valueType="num">
                                      <p:cBhvr>
                                        <p:cTn id="80" dur="1000" fill="hold"/>
                                        <p:tgtEl>
                                          <p:spTgt spid="60"/>
                                        </p:tgtEl>
                                        <p:attrNameLst>
                                          <p:attrName>ppt_h</p:attrName>
                                        </p:attrNameLst>
                                      </p:cBhvr>
                                      <p:tavLst>
                                        <p:tav tm="0">
                                          <p:val>
                                            <p:fltVal val="0"/>
                                          </p:val>
                                        </p:tav>
                                        <p:tav tm="100000">
                                          <p:val>
                                            <p:strVal val="#ppt_h"/>
                                          </p:val>
                                        </p:tav>
                                      </p:tavLst>
                                    </p:anim>
                                    <p:anim calcmode="lin" valueType="num">
                                      <p:cBhvr>
                                        <p:cTn id="81" dur="1000" fill="hold"/>
                                        <p:tgtEl>
                                          <p:spTgt spid="60"/>
                                        </p:tgtEl>
                                        <p:attrNameLst>
                                          <p:attrName>style.rotation</p:attrName>
                                        </p:attrNameLst>
                                      </p:cBhvr>
                                      <p:tavLst>
                                        <p:tav tm="0">
                                          <p:val>
                                            <p:fltVal val="90"/>
                                          </p:val>
                                        </p:tav>
                                        <p:tav tm="100000">
                                          <p:val>
                                            <p:fltVal val="0"/>
                                          </p:val>
                                        </p:tav>
                                      </p:tavLst>
                                    </p:anim>
                                    <p:animEffect transition="in" filter="fade">
                                      <p:cBhvr>
                                        <p:cTn id="82" dur="1000"/>
                                        <p:tgtEl>
                                          <p:spTgt spid="6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anim calcmode="lin" valueType="num">
                                      <p:cBhvr>
                                        <p:cTn id="85" dur="1000" fill="hold"/>
                                        <p:tgtEl>
                                          <p:spTgt spid="61"/>
                                        </p:tgtEl>
                                        <p:attrNameLst>
                                          <p:attrName>ppt_w</p:attrName>
                                        </p:attrNameLst>
                                      </p:cBhvr>
                                      <p:tavLst>
                                        <p:tav tm="0">
                                          <p:val>
                                            <p:fltVal val="0"/>
                                          </p:val>
                                        </p:tav>
                                        <p:tav tm="100000">
                                          <p:val>
                                            <p:strVal val="#ppt_w"/>
                                          </p:val>
                                        </p:tav>
                                      </p:tavLst>
                                    </p:anim>
                                    <p:anim calcmode="lin" valueType="num">
                                      <p:cBhvr>
                                        <p:cTn id="86" dur="1000" fill="hold"/>
                                        <p:tgtEl>
                                          <p:spTgt spid="61"/>
                                        </p:tgtEl>
                                        <p:attrNameLst>
                                          <p:attrName>ppt_h</p:attrName>
                                        </p:attrNameLst>
                                      </p:cBhvr>
                                      <p:tavLst>
                                        <p:tav tm="0">
                                          <p:val>
                                            <p:fltVal val="0"/>
                                          </p:val>
                                        </p:tav>
                                        <p:tav tm="100000">
                                          <p:val>
                                            <p:strVal val="#ppt_h"/>
                                          </p:val>
                                        </p:tav>
                                      </p:tavLst>
                                    </p:anim>
                                    <p:anim calcmode="lin" valueType="num">
                                      <p:cBhvr>
                                        <p:cTn id="87" dur="1000" fill="hold"/>
                                        <p:tgtEl>
                                          <p:spTgt spid="61"/>
                                        </p:tgtEl>
                                        <p:attrNameLst>
                                          <p:attrName>style.rotation</p:attrName>
                                        </p:attrNameLst>
                                      </p:cBhvr>
                                      <p:tavLst>
                                        <p:tav tm="0">
                                          <p:val>
                                            <p:fltVal val="90"/>
                                          </p:val>
                                        </p:tav>
                                        <p:tav tm="100000">
                                          <p:val>
                                            <p:fltVal val="0"/>
                                          </p:val>
                                        </p:tav>
                                      </p:tavLst>
                                    </p:anim>
                                    <p:animEffect transition="in" filter="fade">
                                      <p:cBhvr>
                                        <p:cTn id="88" dur="1000"/>
                                        <p:tgtEl>
                                          <p:spTgt spid="61"/>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p:cTn id="91" dur="1000" fill="hold"/>
                                        <p:tgtEl>
                                          <p:spTgt spid="62"/>
                                        </p:tgtEl>
                                        <p:attrNameLst>
                                          <p:attrName>ppt_w</p:attrName>
                                        </p:attrNameLst>
                                      </p:cBhvr>
                                      <p:tavLst>
                                        <p:tav tm="0">
                                          <p:val>
                                            <p:fltVal val="0"/>
                                          </p:val>
                                        </p:tav>
                                        <p:tav tm="100000">
                                          <p:val>
                                            <p:strVal val="#ppt_w"/>
                                          </p:val>
                                        </p:tav>
                                      </p:tavLst>
                                    </p:anim>
                                    <p:anim calcmode="lin" valueType="num">
                                      <p:cBhvr>
                                        <p:cTn id="92" dur="1000" fill="hold"/>
                                        <p:tgtEl>
                                          <p:spTgt spid="62"/>
                                        </p:tgtEl>
                                        <p:attrNameLst>
                                          <p:attrName>ppt_h</p:attrName>
                                        </p:attrNameLst>
                                      </p:cBhvr>
                                      <p:tavLst>
                                        <p:tav tm="0">
                                          <p:val>
                                            <p:fltVal val="0"/>
                                          </p:val>
                                        </p:tav>
                                        <p:tav tm="100000">
                                          <p:val>
                                            <p:strVal val="#ppt_h"/>
                                          </p:val>
                                        </p:tav>
                                      </p:tavLst>
                                    </p:anim>
                                    <p:anim calcmode="lin" valueType="num">
                                      <p:cBhvr>
                                        <p:cTn id="93" dur="1000" fill="hold"/>
                                        <p:tgtEl>
                                          <p:spTgt spid="62"/>
                                        </p:tgtEl>
                                        <p:attrNameLst>
                                          <p:attrName>style.rotation</p:attrName>
                                        </p:attrNameLst>
                                      </p:cBhvr>
                                      <p:tavLst>
                                        <p:tav tm="0">
                                          <p:val>
                                            <p:fltVal val="90"/>
                                          </p:val>
                                        </p:tav>
                                        <p:tav tm="100000">
                                          <p:val>
                                            <p:fltVal val="0"/>
                                          </p:val>
                                        </p:tav>
                                      </p:tavLst>
                                    </p:anim>
                                    <p:animEffect transition="in" filter="fade">
                                      <p:cBhvr>
                                        <p:cTn id="94" dur="1000"/>
                                        <p:tgtEl>
                                          <p:spTgt spid="62"/>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anim calcmode="lin" valueType="num">
                                      <p:cBhvr>
                                        <p:cTn id="97" dur="1000" fill="hold"/>
                                        <p:tgtEl>
                                          <p:spTgt spid="63"/>
                                        </p:tgtEl>
                                        <p:attrNameLst>
                                          <p:attrName>ppt_w</p:attrName>
                                        </p:attrNameLst>
                                      </p:cBhvr>
                                      <p:tavLst>
                                        <p:tav tm="0">
                                          <p:val>
                                            <p:fltVal val="0"/>
                                          </p:val>
                                        </p:tav>
                                        <p:tav tm="100000">
                                          <p:val>
                                            <p:strVal val="#ppt_w"/>
                                          </p:val>
                                        </p:tav>
                                      </p:tavLst>
                                    </p:anim>
                                    <p:anim calcmode="lin" valueType="num">
                                      <p:cBhvr>
                                        <p:cTn id="98" dur="1000" fill="hold"/>
                                        <p:tgtEl>
                                          <p:spTgt spid="63"/>
                                        </p:tgtEl>
                                        <p:attrNameLst>
                                          <p:attrName>ppt_h</p:attrName>
                                        </p:attrNameLst>
                                      </p:cBhvr>
                                      <p:tavLst>
                                        <p:tav tm="0">
                                          <p:val>
                                            <p:fltVal val="0"/>
                                          </p:val>
                                        </p:tav>
                                        <p:tav tm="100000">
                                          <p:val>
                                            <p:strVal val="#ppt_h"/>
                                          </p:val>
                                        </p:tav>
                                      </p:tavLst>
                                    </p:anim>
                                    <p:anim calcmode="lin" valueType="num">
                                      <p:cBhvr>
                                        <p:cTn id="99" dur="1000" fill="hold"/>
                                        <p:tgtEl>
                                          <p:spTgt spid="63"/>
                                        </p:tgtEl>
                                        <p:attrNameLst>
                                          <p:attrName>style.rotation</p:attrName>
                                        </p:attrNameLst>
                                      </p:cBhvr>
                                      <p:tavLst>
                                        <p:tav tm="0">
                                          <p:val>
                                            <p:fltVal val="90"/>
                                          </p:val>
                                        </p:tav>
                                        <p:tav tm="100000">
                                          <p:val>
                                            <p:fltVal val="0"/>
                                          </p:val>
                                        </p:tav>
                                      </p:tavLst>
                                    </p:anim>
                                    <p:animEffect transition="in" filter="fade">
                                      <p:cBhvr>
                                        <p:cTn id="100" dur="1000"/>
                                        <p:tgtEl>
                                          <p:spTgt spid="63"/>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1000" fill="hold"/>
                                        <p:tgtEl>
                                          <p:spTgt spid="64"/>
                                        </p:tgtEl>
                                        <p:attrNameLst>
                                          <p:attrName>ppt_w</p:attrName>
                                        </p:attrNameLst>
                                      </p:cBhvr>
                                      <p:tavLst>
                                        <p:tav tm="0">
                                          <p:val>
                                            <p:fltVal val="0"/>
                                          </p:val>
                                        </p:tav>
                                        <p:tav tm="100000">
                                          <p:val>
                                            <p:strVal val="#ppt_w"/>
                                          </p:val>
                                        </p:tav>
                                      </p:tavLst>
                                    </p:anim>
                                    <p:anim calcmode="lin" valueType="num">
                                      <p:cBhvr>
                                        <p:cTn id="104" dur="1000" fill="hold"/>
                                        <p:tgtEl>
                                          <p:spTgt spid="64"/>
                                        </p:tgtEl>
                                        <p:attrNameLst>
                                          <p:attrName>ppt_h</p:attrName>
                                        </p:attrNameLst>
                                      </p:cBhvr>
                                      <p:tavLst>
                                        <p:tav tm="0">
                                          <p:val>
                                            <p:fltVal val="0"/>
                                          </p:val>
                                        </p:tav>
                                        <p:tav tm="100000">
                                          <p:val>
                                            <p:strVal val="#ppt_h"/>
                                          </p:val>
                                        </p:tav>
                                      </p:tavLst>
                                    </p:anim>
                                    <p:anim calcmode="lin" valueType="num">
                                      <p:cBhvr>
                                        <p:cTn id="105" dur="1000" fill="hold"/>
                                        <p:tgtEl>
                                          <p:spTgt spid="64"/>
                                        </p:tgtEl>
                                        <p:attrNameLst>
                                          <p:attrName>style.rotation</p:attrName>
                                        </p:attrNameLst>
                                      </p:cBhvr>
                                      <p:tavLst>
                                        <p:tav tm="0">
                                          <p:val>
                                            <p:fltVal val="90"/>
                                          </p:val>
                                        </p:tav>
                                        <p:tav tm="100000">
                                          <p:val>
                                            <p:fltVal val="0"/>
                                          </p:val>
                                        </p:tav>
                                      </p:tavLst>
                                    </p:anim>
                                    <p:animEffect transition="in" filter="fade">
                                      <p:cBhvr>
                                        <p:cTn id="106" dur="1000"/>
                                        <p:tgtEl>
                                          <p:spTgt spid="64"/>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 calcmode="lin" valueType="num">
                                      <p:cBhvr>
                                        <p:cTn id="109" dur="1000" fill="hold"/>
                                        <p:tgtEl>
                                          <p:spTgt spid="65"/>
                                        </p:tgtEl>
                                        <p:attrNameLst>
                                          <p:attrName>ppt_w</p:attrName>
                                        </p:attrNameLst>
                                      </p:cBhvr>
                                      <p:tavLst>
                                        <p:tav tm="0">
                                          <p:val>
                                            <p:fltVal val="0"/>
                                          </p:val>
                                        </p:tav>
                                        <p:tav tm="100000">
                                          <p:val>
                                            <p:strVal val="#ppt_w"/>
                                          </p:val>
                                        </p:tav>
                                      </p:tavLst>
                                    </p:anim>
                                    <p:anim calcmode="lin" valueType="num">
                                      <p:cBhvr>
                                        <p:cTn id="110" dur="1000" fill="hold"/>
                                        <p:tgtEl>
                                          <p:spTgt spid="65"/>
                                        </p:tgtEl>
                                        <p:attrNameLst>
                                          <p:attrName>ppt_h</p:attrName>
                                        </p:attrNameLst>
                                      </p:cBhvr>
                                      <p:tavLst>
                                        <p:tav tm="0">
                                          <p:val>
                                            <p:fltVal val="0"/>
                                          </p:val>
                                        </p:tav>
                                        <p:tav tm="100000">
                                          <p:val>
                                            <p:strVal val="#ppt_h"/>
                                          </p:val>
                                        </p:tav>
                                      </p:tavLst>
                                    </p:anim>
                                    <p:anim calcmode="lin" valueType="num">
                                      <p:cBhvr>
                                        <p:cTn id="111" dur="1000" fill="hold"/>
                                        <p:tgtEl>
                                          <p:spTgt spid="65"/>
                                        </p:tgtEl>
                                        <p:attrNameLst>
                                          <p:attrName>style.rotation</p:attrName>
                                        </p:attrNameLst>
                                      </p:cBhvr>
                                      <p:tavLst>
                                        <p:tav tm="0">
                                          <p:val>
                                            <p:fltVal val="90"/>
                                          </p:val>
                                        </p:tav>
                                        <p:tav tm="100000">
                                          <p:val>
                                            <p:fltVal val="0"/>
                                          </p:val>
                                        </p:tav>
                                      </p:tavLst>
                                    </p:anim>
                                    <p:animEffect transition="in" filter="fade">
                                      <p:cBhvr>
                                        <p:cTn id="112" dur="1000"/>
                                        <p:tgtEl>
                                          <p:spTgt spid="65"/>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 calcmode="lin" valueType="num">
                                      <p:cBhvr>
                                        <p:cTn id="115" dur="1000" fill="hold"/>
                                        <p:tgtEl>
                                          <p:spTgt spid="66"/>
                                        </p:tgtEl>
                                        <p:attrNameLst>
                                          <p:attrName>ppt_w</p:attrName>
                                        </p:attrNameLst>
                                      </p:cBhvr>
                                      <p:tavLst>
                                        <p:tav tm="0">
                                          <p:val>
                                            <p:fltVal val="0"/>
                                          </p:val>
                                        </p:tav>
                                        <p:tav tm="100000">
                                          <p:val>
                                            <p:strVal val="#ppt_w"/>
                                          </p:val>
                                        </p:tav>
                                      </p:tavLst>
                                    </p:anim>
                                    <p:anim calcmode="lin" valueType="num">
                                      <p:cBhvr>
                                        <p:cTn id="116" dur="1000" fill="hold"/>
                                        <p:tgtEl>
                                          <p:spTgt spid="66"/>
                                        </p:tgtEl>
                                        <p:attrNameLst>
                                          <p:attrName>ppt_h</p:attrName>
                                        </p:attrNameLst>
                                      </p:cBhvr>
                                      <p:tavLst>
                                        <p:tav tm="0">
                                          <p:val>
                                            <p:fltVal val="0"/>
                                          </p:val>
                                        </p:tav>
                                        <p:tav tm="100000">
                                          <p:val>
                                            <p:strVal val="#ppt_h"/>
                                          </p:val>
                                        </p:tav>
                                      </p:tavLst>
                                    </p:anim>
                                    <p:anim calcmode="lin" valueType="num">
                                      <p:cBhvr>
                                        <p:cTn id="117" dur="1000" fill="hold"/>
                                        <p:tgtEl>
                                          <p:spTgt spid="66"/>
                                        </p:tgtEl>
                                        <p:attrNameLst>
                                          <p:attrName>style.rotation</p:attrName>
                                        </p:attrNameLst>
                                      </p:cBhvr>
                                      <p:tavLst>
                                        <p:tav tm="0">
                                          <p:val>
                                            <p:fltVal val="90"/>
                                          </p:val>
                                        </p:tav>
                                        <p:tav tm="100000">
                                          <p:val>
                                            <p:fltVal val="0"/>
                                          </p:val>
                                        </p:tav>
                                      </p:tavLst>
                                    </p:anim>
                                    <p:animEffect transition="in" filter="fade">
                                      <p:cBhvr>
                                        <p:cTn id="118" dur="1000"/>
                                        <p:tgtEl>
                                          <p:spTgt spid="66"/>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79"/>
                                        </p:tgtEl>
                                        <p:attrNameLst>
                                          <p:attrName>style.visibility</p:attrName>
                                        </p:attrNameLst>
                                      </p:cBhvr>
                                      <p:to>
                                        <p:strVal val="visible"/>
                                      </p:to>
                                    </p:set>
                                    <p:anim calcmode="lin" valueType="num">
                                      <p:cBhvr>
                                        <p:cTn id="121" dur="1000" fill="hold"/>
                                        <p:tgtEl>
                                          <p:spTgt spid="79"/>
                                        </p:tgtEl>
                                        <p:attrNameLst>
                                          <p:attrName>ppt_w</p:attrName>
                                        </p:attrNameLst>
                                      </p:cBhvr>
                                      <p:tavLst>
                                        <p:tav tm="0">
                                          <p:val>
                                            <p:fltVal val="0"/>
                                          </p:val>
                                        </p:tav>
                                        <p:tav tm="100000">
                                          <p:val>
                                            <p:strVal val="#ppt_w"/>
                                          </p:val>
                                        </p:tav>
                                      </p:tavLst>
                                    </p:anim>
                                    <p:anim calcmode="lin" valueType="num">
                                      <p:cBhvr>
                                        <p:cTn id="122" dur="1000" fill="hold"/>
                                        <p:tgtEl>
                                          <p:spTgt spid="79"/>
                                        </p:tgtEl>
                                        <p:attrNameLst>
                                          <p:attrName>ppt_h</p:attrName>
                                        </p:attrNameLst>
                                      </p:cBhvr>
                                      <p:tavLst>
                                        <p:tav tm="0">
                                          <p:val>
                                            <p:fltVal val="0"/>
                                          </p:val>
                                        </p:tav>
                                        <p:tav tm="100000">
                                          <p:val>
                                            <p:strVal val="#ppt_h"/>
                                          </p:val>
                                        </p:tav>
                                      </p:tavLst>
                                    </p:anim>
                                    <p:anim calcmode="lin" valueType="num">
                                      <p:cBhvr>
                                        <p:cTn id="123" dur="1000" fill="hold"/>
                                        <p:tgtEl>
                                          <p:spTgt spid="79"/>
                                        </p:tgtEl>
                                        <p:attrNameLst>
                                          <p:attrName>style.rotation</p:attrName>
                                        </p:attrNameLst>
                                      </p:cBhvr>
                                      <p:tavLst>
                                        <p:tav tm="0">
                                          <p:val>
                                            <p:fltVal val="90"/>
                                          </p:val>
                                        </p:tav>
                                        <p:tav tm="100000">
                                          <p:val>
                                            <p:fltVal val="0"/>
                                          </p:val>
                                        </p:tav>
                                      </p:tavLst>
                                    </p:anim>
                                    <p:animEffect transition="in" filter="fade">
                                      <p:cBhvr>
                                        <p:cTn id="124" dur="1000"/>
                                        <p:tgtEl>
                                          <p:spTgt spid="79"/>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80"/>
                                        </p:tgtEl>
                                        <p:attrNameLst>
                                          <p:attrName>style.visibility</p:attrName>
                                        </p:attrNameLst>
                                      </p:cBhvr>
                                      <p:to>
                                        <p:strVal val="visible"/>
                                      </p:to>
                                    </p:set>
                                    <p:anim calcmode="lin" valueType="num">
                                      <p:cBhvr>
                                        <p:cTn id="127" dur="1000" fill="hold"/>
                                        <p:tgtEl>
                                          <p:spTgt spid="80"/>
                                        </p:tgtEl>
                                        <p:attrNameLst>
                                          <p:attrName>ppt_w</p:attrName>
                                        </p:attrNameLst>
                                      </p:cBhvr>
                                      <p:tavLst>
                                        <p:tav tm="0">
                                          <p:val>
                                            <p:fltVal val="0"/>
                                          </p:val>
                                        </p:tav>
                                        <p:tav tm="100000">
                                          <p:val>
                                            <p:strVal val="#ppt_w"/>
                                          </p:val>
                                        </p:tav>
                                      </p:tavLst>
                                    </p:anim>
                                    <p:anim calcmode="lin" valueType="num">
                                      <p:cBhvr>
                                        <p:cTn id="128" dur="1000" fill="hold"/>
                                        <p:tgtEl>
                                          <p:spTgt spid="80"/>
                                        </p:tgtEl>
                                        <p:attrNameLst>
                                          <p:attrName>ppt_h</p:attrName>
                                        </p:attrNameLst>
                                      </p:cBhvr>
                                      <p:tavLst>
                                        <p:tav tm="0">
                                          <p:val>
                                            <p:fltVal val="0"/>
                                          </p:val>
                                        </p:tav>
                                        <p:tav tm="100000">
                                          <p:val>
                                            <p:strVal val="#ppt_h"/>
                                          </p:val>
                                        </p:tav>
                                      </p:tavLst>
                                    </p:anim>
                                    <p:anim calcmode="lin" valueType="num">
                                      <p:cBhvr>
                                        <p:cTn id="129" dur="1000" fill="hold"/>
                                        <p:tgtEl>
                                          <p:spTgt spid="80"/>
                                        </p:tgtEl>
                                        <p:attrNameLst>
                                          <p:attrName>style.rotation</p:attrName>
                                        </p:attrNameLst>
                                      </p:cBhvr>
                                      <p:tavLst>
                                        <p:tav tm="0">
                                          <p:val>
                                            <p:fltVal val="90"/>
                                          </p:val>
                                        </p:tav>
                                        <p:tav tm="100000">
                                          <p:val>
                                            <p:fltVal val="0"/>
                                          </p:val>
                                        </p:tav>
                                      </p:tavLst>
                                    </p:anim>
                                    <p:animEffect transition="in" filter="fade">
                                      <p:cBhvr>
                                        <p:cTn id="130" dur="1000"/>
                                        <p:tgtEl>
                                          <p:spTgt spid="80"/>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82"/>
                                        </p:tgtEl>
                                        <p:attrNameLst>
                                          <p:attrName>style.visibility</p:attrName>
                                        </p:attrNameLst>
                                      </p:cBhvr>
                                      <p:to>
                                        <p:strVal val="visible"/>
                                      </p:to>
                                    </p:set>
                                    <p:anim calcmode="lin" valueType="num">
                                      <p:cBhvr>
                                        <p:cTn id="133" dur="1000" fill="hold"/>
                                        <p:tgtEl>
                                          <p:spTgt spid="82"/>
                                        </p:tgtEl>
                                        <p:attrNameLst>
                                          <p:attrName>ppt_w</p:attrName>
                                        </p:attrNameLst>
                                      </p:cBhvr>
                                      <p:tavLst>
                                        <p:tav tm="0">
                                          <p:val>
                                            <p:fltVal val="0"/>
                                          </p:val>
                                        </p:tav>
                                        <p:tav tm="100000">
                                          <p:val>
                                            <p:strVal val="#ppt_w"/>
                                          </p:val>
                                        </p:tav>
                                      </p:tavLst>
                                    </p:anim>
                                    <p:anim calcmode="lin" valueType="num">
                                      <p:cBhvr>
                                        <p:cTn id="134" dur="1000" fill="hold"/>
                                        <p:tgtEl>
                                          <p:spTgt spid="82"/>
                                        </p:tgtEl>
                                        <p:attrNameLst>
                                          <p:attrName>ppt_h</p:attrName>
                                        </p:attrNameLst>
                                      </p:cBhvr>
                                      <p:tavLst>
                                        <p:tav tm="0">
                                          <p:val>
                                            <p:fltVal val="0"/>
                                          </p:val>
                                        </p:tav>
                                        <p:tav tm="100000">
                                          <p:val>
                                            <p:strVal val="#ppt_h"/>
                                          </p:val>
                                        </p:tav>
                                      </p:tavLst>
                                    </p:anim>
                                    <p:anim calcmode="lin" valueType="num">
                                      <p:cBhvr>
                                        <p:cTn id="135" dur="1000" fill="hold"/>
                                        <p:tgtEl>
                                          <p:spTgt spid="82"/>
                                        </p:tgtEl>
                                        <p:attrNameLst>
                                          <p:attrName>style.rotation</p:attrName>
                                        </p:attrNameLst>
                                      </p:cBhvr>
                                      <p:tavLst>
                                        <p:tav tm="0">
                                          <p:val>
                                            <p:fltVal val="90"/>
                                          </p:val>
                                        </p:tav>
                                        <p:tav tm="100000">
                                          <p:val>
                                            <p:fltVal val="0"/>
                                          </p:val>
                                        </p:tav>
                                      </p:tavLst>
                                    </p:anim>
                                    <p:animEffect transition="in" filter="fade">
                                      <p:cBhvr>
                                        <p:cTn id="136" dur="1000"/>
                                        <p:tgtEl>
                                          <p:spTgt spid="82"/>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3"/>
                                        </p:tgtEl>
                                        <p:attrNameLst>
                                          <p:attrName>style.visibility</p:attrName>
                                        </p:attrNameLst>
                                      </p:cBhvr>
                                      <p:to>
                                        <p:strVal val="visible"/>
                                      </p:to>
                                    </p:set>
                                    <p:anim calcmode="lin" valueType="num">
                                      <p:cBhvr>
                                        <p:cTn id="139" dur="1000" fill="hold"/>
                                        <p:tgtEl>
                                          <p:spTgt spid="3"/>
                                        </p:tgtEl>
                                        <p:attrNameLst>
                                          <p:attrName>ppt_w</p:attrName>
                                        </p:attrNameLst>
                                      </p:cBhvr>
                                      <p:tavLst>
                                        <p:tav tm="0">
                                          <p:val>
                                            <p:fltVal val="0"/>
                                          </p:val>
                                        </p:tav>
                                        <p:tav tm="100000">
                                          <p:val>
                                            <p:strVal val="#ppt_w"/>
                                          </p:val>
                                        </p:tav>
                                      </p:tavLst>
                                    </p:anim>
                                    <p:anim calcmode="lin" valueType="num">
                                      <p:cBhvr>
                                        <p:cTn id="140" dur="1000" fill="hold"/>
                                        <p:tgtEl>
                                          <p:spTgt spid="3"/>
                                        </p:tgtEl>
                                        <p:attrNameLst>
                                          <p:attrName>ppt_h</p:attrName>
                                        </p:attrNameLst>
                                      </p:cBhvr>
                                      <p:tavLst>
                                        <p:tav tm="0">
                                          <p:val>
                                            <p:fltVal val="0"/>
                                          </p:val>
                                        </p:tav>
                                        <p:tav tm="100000">
                                          <p:val>
                                            <p:strVal val="#ppt_h"/>
                                          </p:val>
                                        </p:tav>
                                      </p:tavLst>
                                    </p:anim>
                                    <p:anim calcmode="lin" valueType="num">
                                      <p:cBhvr>
                                        <p:cTn id="141" dur="1000" fill="hold"/>
                                        <p:tgtEl>
                                          <p:spTgt spid="3"/>
                                        </p:tgtEl>
                                        <p:attrNameLst>
                                          <p:attrName>style.rotation</p:attrName>
                                        </p:attrNameLst>
                                      </p:cBhvr>
                                      <p:tavLst>
                                        <p:tav tm="0">
                                          <p:val>
                                            <p:fltVal val="90"/>
                                          </p:val>
                                        </p:tav>
                                        <p:tav tm="100000">
                                          <p:val>
                                            <p:fltVal val="0"/>
                                          </p:val>
                                        </p:tav>
                                      </p:tavLst>
                                    </p:anim>
                                    <p:animEffect transition="in" filter="fade">
                                      <p:cBhvr>
                                        <p:cTn id="14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animBg="1"/>
      <p:bldP spid="51" grpId="0" animBg="1"/>
      <p:bldP spid="52" grpId="0" animBg="1"/>
      <p:bldP spid="53" grpId="0" animBg="1"/>
      <p:bldP spid="54" grpId="0" animBg="1"/>
      <p:bldP spid="55" grpId="0" animBg="1"/>
      <p:bldP spid="56" grpId="0" animBg="1"/>
      <p:bldP spid="57" grpId="0" animBg="1"/>
      <p:bldP spid="58" grpId="0"/>
      <p:bldP spid="59" grpId="0"/>
      <p:bldP spid="60" grpId="0"/>
      <p:bldP spid="61" grpId="0" animBg="1"/>
      <p:bldP spid="62" grpId="0" animBg="1"/>
      <p:bldP spid="63" grpId="0" animBg="1"/>
      <p:bldP spid="64" grpId="0" animBg="1"/>
      <p:bldP spid="65" grpId="0" animBg="1"/>
      <p:bldP spid="66" grpId="0" animBg="1"/>
      <p:bldP spid="79" grpId="0" animBg="1"/>
      <p:bldP spid="80" grpId="0" animBg="1"/>
      <p:bldP spid="8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79C8AE7-C97C-4BD6-AAF1-39E42E4C967C}"/>
              </a:ext>
            </a:extLst>
          </p:cNvPr>
          <p:cNvSpPr>
            <a:spLocks noGrp="1"/>
          </p:cNvSpPr>
          <p:nvPr>
            <p:ph type="sldNum" sz="quarter" idx="12"/>
          </p:nvPr>
        </p:nvSpPr>
        <p:spPr/>
        <p:txBody>
          <a:bodyPr/>
          <a:lstStyle/>
          <a:p>
            <a:fld id="{1E1B8BD3-EEEF-4896-BEE3-06C250004F3C}" type="slidenum">
              <a:rPr lang="en-US" smtClean="0"/>
              <a:pPr/>
              <a:t>4</a:t>
            </a:fld>
            <a:endParaRPr lang="en-US"/>
          </a:p>
        </p:txBody>
      </p:sp>
      <p:sp>
        <p:nvSpPr>
          <p:cNvPr id="34" name="Text Box 2">
            <a:extLst>
              <a:ext uri="{FF2B5EF4-FFF2-40B4-BE49-F238E27FC236}">
                <a16:creationId xmlns:a16="http://schemas.microsoft.com/office/drawing/2014/main" id="{481446EC-3F21-427B-9912-3641564D8882}"/>
              </a:ext>
            </a:extLst>
          </p:cNvPr>
          <p:cNvSpPr txBox="1">
            <a:spLocks noChangeArrowheads="1"/>
          </p:cNvSpPr>
          <p:nvPr/>
        </p:nvSpPr>
        <p:spPr bwMode="auto">
          <a:xfrm>
            <a:off x="1291904" y="1157680"/>
            <a:ext cx="2952925"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Acts 27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27:37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273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X2  alpha and omega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Dan. 11:40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Kings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WW2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Stalin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Ipsus</a:t>
            </a:r>
            <a:r>
              <a:rPr kumimoji="0" lang="en-US" altLang="en-US" sz="1200" b="0" i="0" u="none" strike="noStrike" cap="none" normalizeH="0" baseline="0" dirty="0">
                <a:ln>
                  <a:noFill/>
                </a:ln>
                <a:solidFill>
                  <a:srgbClr val="000000"/>
                </a:solidFill>
                <a:effectLst/>
                <a:latin typeface="Arial Narrow" panose="020B0606020202030204" pitchFamily="34" charset="0"/>
              </a:rPr>
              <a:t>, Heraclea, Asculum, </a:t>
            </a:r>
            <a:r>
              <a:rPr kumimoji="0" lang="en-US" altLang="en-US" sz="1200" b="0" i="0" u="none" strike="noStrike" cap="none" normalizeH="0" baseline="0" dirty="0" err="1">
                <a:ln>
                  <a:noFill/>
                </a:ln>
                <a:solidFill>
                  <a:srgbClr val="000000"/>
                </a:solidFill>
                <a:effectLst/>
                <a:latin typeface="Arial Narrow" panose="020B0606020202030204" pitchFamily="34" charset="0"/>
              </a:rPr>
              <a:t>Beneventum</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Mode of warfare (information)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Line of information (cyber)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3">
            <a:extLst>
              <a:ext uri="{FF2B5EF4-FFF2-40B4-BE49-F238E27FC236}">
                <a16:creationId xmlns:a16="http://schemas.microsoft.com/office/drawing/2014/main" id="{208739E3-0FB3-4010-8DA2-DF61B4E3AFDA}"/>
              </a:ext>
            </a:extLst>
          </p:cNvPr>
          <p:cNvSpPr txBox="1">
            <a:spLocks noChangeArrowheads="1"/>
          </p:cNvSpPr>
          <p:nvPr/>
        </p:nvSpPr>
        <p:spPr bwMode="auto">
          <a:xfrm>
            <a:off x="1977704" y="2100655"/>
            <a:ext cx="15430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4">
            <a:extLst>
              <a:ext uri="{FF2B5EF4-FFF2-40B4-BE49-F238E27FC236}">
                <a16:creationId xmlns:a16="http://schemas.microsoft.com/office/drawing/2014/main" id="{465C6A7D-5810-4DA8-8EFD-9FEDC7488DF1}"/>
              </a:ext>
            </a:extLst>
          </p:cNvPr>
          <p:cNvSpPr>
            <a:spLocks noChangeShapeType="1"/>
          </p:cNvSpPr>
          <p:nvPr/>
        </p:nvSpPr>
        <p:spPr bwMode="auto">
          <a:xfrm>
            <a:off x="2092004" y="2329255"/>
            <a:ext cx="131445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5">
            <a:extLst>
              <a:ext uri="{FF2B5EF4-FFF2-40B4-BE49-F238E27FC236}">
                <a16:creationId xmlns:a16="http://schemas.microsoft.com/office/drawing/2014/main" id="{396BB626-4931-4F47-AA0A-428C3D3994F9}"/>
              </a:ext>
            </a:extLst>
          </p:cNvPr>
          <p:cNvSpPr>
            <a:spLocks noChangeShapeType="1"/>
          </p:cNvSpPr>
          <p:nvPr/>
        </p:nvSpPr>
        <p:spPr bwMode="auto">
          <a:xfrm>
            <a:off x="2206304" y="2214955"/>
            <a:ext cx="0" cy="1143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6">
            <a:extLst>
              <a:ext uri="{FF2B5EF4-FFF2-40B4-BE49-F238E27FC236}">
                <a16:creationId xmlns:a16="http://schemas.microsoft.com/office/drawing/2014/main" id="{533DD2BF-BBBB-49FB-B3B0-4CBA3D47496B}"/>
              </a:ext>
            </a:extLst>
          </p:cNvPr>
          <p:cNvSpPr>
            <a:spLocks noChangeShapeType="1"/>
          </p:cNvSpPr>
          <p:nvPr/>
        </p:nvSpPr>
        <p:spPr bwMode="auto">
          <a:xfrm>
            <a:off x="3292154" y="221495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7">
            <a:extLst>
              <a:ext uri="{FF2B5EF4-FFF2-40B4-BE49-F238E27FC236}">
                <a16:creationId xmlns:a16="http://schemas.microsoft.com/office/drawing/2014/main" id="{EE3EF74F-1ED8-4F47-8874-F253D8C6AD18}"/>
              </a:ext>
            </a:extLst>
          </p:cNvPr>
          <p:cNvSpPr>
            <a:spLocks noChangeShapeType="1"/>
          </p:cNvSpPr>
          <p:nvPr/>
        </p:nvSpPr>
        <p:spPr bwMode="auto">
          <a:xfrm>
            <a:off x="2092004" y="2557855"/>
            <a:ext cx="13144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8">
            <a:extLst>
              <a:ext uri="{FF2B5EF4-FFF2-40B4-BE49-F238E27FC236}">
                <a16:creationId xmlns:a16="http://schemas.microsoft.com/office/drawing/2014/main" id="{C3C2C0B6-3371-4857-BE72-909647EAD890}"/>
              </a:ext>
            </a:extLst>
          </p:cNvPr>
          <p:cNvSpPr>
            <a:spLocks noChangeShapeType="1"/>
          </p:cNvSpPr>
          <p:nvPr/>
        </p:nvSpPr>
        <p:spPr bwMode="auto">
          <a:xfrm>
            <a:off x="2206304" y="244355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9">
            <a:extLst>
              <a:ext uri="{FF2B5EF4-FFF2-40B4-BE49-F238E27FC236}">
                <a16:creationId xmlns:a16="http://schemas.microsoft.com/office/drawing/2014/main" id="{D6BEDD24-0F89-429A-BAD1-CF537B669D0A}"/>
              </a:ext>
            </a:extLst>
          </p:cNvPr>
          <p:cNvSpPr>
            <a:spLocks noChangeShapeType="1"/>
          </p:cNvSpPr>
          <p:nvPr/>
        </p:nvSpPr>
        <p:spPr bwMode="auto">
          <a:xfrm>
            <a:off x="3292154" y="244355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10">
            <a:extLst>
              <a:ext uri="{FF2B5EF4-FFF2-40B4-BE49-F238E27FC236}">
                <a16:creationId xmlns:a16="http://schemas.microsoft.com/office/drawing/2014/main" id="{F1FE831E-8AA0-43C0-82A6-FDEF29502B19}"/>
              </a:ext>
            </a:extLst>
          </p:cNvPr>
          <p:cNvSpPr>
            <a:spLocks noChangeShapeType="1"/>
          </p:cNvSpPr>
          <p:nvPr/>
        </p:nvSpPr>
        <p:spPr bwMode="auto">
          <a:xfrm>
            <a:off x="3177854" y="244355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11">
            <a:extLst>
              <a:ext uri="{FF2B5EF4-FFF2-40B4-BE49-F238E27FC236}">
                <a16:creationId xmlns:a16="http://schemas.microsoft.com/office/drawing/2014/main" id="{5A4E4F8C-9C5A-4429-9405-FAB5EB0FAB44}"/>
              </a:ext>
            </a:extLst>
          </p:cNvPr>
          <p:cNvSpPr>
            <a:spLocks noChangeShapeType="1"/>
          </p:cNvSpPr>
          <p:nvPr/>
        </p:nvSpPr>
        <p:spPr bwMode="auto">
          <a:xfrm>
            <a:off x="2320604" y="244355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12">
            <a:extLst>
              <a:ext uri="{FF2B5EF4-FFF2-40B4-BE49-F238E27FC236}">
                <a16:creationId xmlns:a16="http://schemas.microsoft.com/office/drawing/2014/main" id="{99637E3D-37A1-4D95-B1B2-0E648EF9170E}"/>
              </a:ext>
            </a:extLst>
          </p:cNvPr>
          <p:cNvSpPr txBox="1">
            <a:spLocks noChangeArrowheads="1"/>
          </p:cNvSpPr>
          <p:nvPr/>
        </p:nvSpPr>
        <p:spPr bwMode="auto">
          <a:xfrm>
            <a:off x="2149154" y="2615005"/>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13">
            <a:extLst>
              <a:ext uri="{FF2B5EF4-FFF2-40B4-BE49-F238E27FC236}">
                <a16:creationId xmlns:a16="http://schemas.microsoft.com/office/drawing/2014/main" id="{25BCE23E-7455-44E0-A258-A3186C14F560}"/>
              </a:ext>
            </a:extLst>
          </p:cNvPr>
          <p:cNvSpPr txBox="1">
            <a:spLocks noChangeArrowheads="1"/>
          </p:cNvSpPr>
          <p:nvPr/>
        </p:nvSpPr>
        <p:spPr bwMode="auto">
          <a:xfrm>
            <a:off x="3120704" y="2615005"/>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14">
            <a:extLst>
              <a:ext uri="{FF2B5EF4-FFF2-40B4-BE49-F238E27FC236}">
                <a16:creationId xmlns:a16="http://schemas.microsoft.com/office/drawing/2014/main" id="{5CBABE8C-996B-4027-81AE-D2FCC3CADCCE}"/>
              </a:ext>
            </a:extLst>
          </p:cNvPr>
          <p:cNvSpPr txBox="1">
            <a:spLocks noChangeArrowheads="1"/>
          </p:cNvSpPr>
          <p:nvPr/>
        </p:nvSpPr>
        <p:spPr bwMode="auto">
          <a:xfrm>
            <a:off x="1520504" y="3243655"/>
            <a:ext cx="20002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15">
            <a:extLst>
              <a:ext uri="{FF2B5EF4-FFF2-40B4-BE49-F238E27FC236}">
                <a16:creationId xmlns:a16="http://schemas.microsoft.com/office/drawing/2014/main" id="{1654E345-58E1-419D-B7D9-07FEBE75F906}"/>
              </a:ext>
            </a:extLst>
          </p:cNvPr>
          <p:cNvSpPr>
            <a:spLocks noChangeShapeType="1"/>
          </p:cNvSpPr>
          <p:nvPr/>
        </p:nvSpPr>
        <p:spPr bwMode="auto">
          <a:xfrm>
            <a:off x="1634804" y="3472255"/>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16">
            <a:extLst>
              <a:ext uri="{FF2B5EF4-FFF2-40B4-BE49-F238E27FC236}">
                <a16:creationId xmlns:a16="http://schemas.microsoft.com/office/drawing/2014/main" id="{CA2D305C-709E-4E03-AAAF-9D0E74BA6F4F}"/>
              </a:ext>
            </a:extLst>
          </p:cNvPr>
          <p:cNvSpPr>
            <a:spLocks noChangeShapeType="1"/>
          </p:cNvSpPr>
          <p:nvPr/>
        </p:nvSpPr>
        <p:spPr bwMode="auto">
          <a:xfrm>
            <a:off x="1634804" y="335795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17">
            <a:extLst>
              <a:ext uri="{FF2B5EF4-FFF2-40B4-BE49-F238E27FC236}">
                <a16:creationId xmlns:a16="http://schemas.microsoft.com/office/drawing/2014/main" id="{A68BB0DC-B3B6-4355-88CA-9C36C8568101}"/>
              </a:ext>
            </a:extLst>
          </p:cNvPr>
          <p:cNvSpPr>
            <a:spLocks noChangeShapeType="1"/>
          </p:cNvSpPr>
          <p:nvPr/>
        </p:nvSpPr>
        <p:spPr bwMode="auto">
          <a:xfrm>
            <a:off x="2320604" y="335795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18">
            <a:extLst>
              <a:ext uri="{FF2B5EF4-FFF2-40B4-BE49-F238E27FC236}">
                <a16:creationId xmlns:a16="http://schemas.microsoft.com/office/drawing/2014/main" id="{6F65A898-6828-4F32-AC22-FAF1C759724C}"/>
              </a:ext>
            </a:extLst>
          </p:cNvPr>
          <p:cNvSpPr>
            <a:spLocks noChangeShapeType="1"/>
          </p:cNvSpPr>
          <p:nvPr/>
        </p:nvSpPr>
        <p:spPr bwMode="auto">
          <a:xfrm>
            <a:off x="1634804" y="3815155"/>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19">
            <a:extLst>
              <a:ext uri="{FF2B5EF4-FFF2-40B4-BE49-F238E27FC236}">
                <a16:creationId xmlns:a16="http://schemas.microsoft.com/office/drawing/2014/main" id="{BA5C3E0E-7F99-4A39-8673-1DEAE6A975A6}"/>
              </a:ext>
            </a:extLst>
          </p:cNvPr>
          <p:cNvSpPr>
            <a:spLocks noChangeShapeType="1"/>
          </p:cNvSpPr>
          <p:nvPr/>
        </p:nvSpPr>
        <p:spPr bwMode="auto">
          <a:xfrm>
            <a:off x="1634804" y="370085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20">
            <a:extLst>
              <a:ext uri="{FF2B5EF4-FFF2-40B4-BE49-F238E27FC236}">
                <a16:creationId xmlns:a16="http://schemas.microsoft.com/office/drawing/2014/main" id="{A3B56906-CAD6-4C74-99EF-EFE139285D41}"/>
              </a:ext>
            </a:extLst>
          </p:cNvPr>
          <p:cNvSpPr>
            <a:spLocks noChangeShapeType="1"/>
          </p:cNvSpPr>
          <p:nvPr/>
        </p:nvSpPr>
        <p:spPr bwMode="auto">
          <a:xfrm>
            <a:off x="2320604" y="370085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21">
            <a:extLst>
              <a:ext uri="{FF2B5EF4-FFF2-40B4-BE49-F238E27FC236}">
                <a16:creationId xmlns:a16="http://schemas.microsoft.com/office/drawing/2014/main" id="{2499D85E-96D8-41E2-B4A6-88F036271B3F}"/>
              </a:ext>
            </a:extLst>
          </p:cNvPr>
          <p:cNvSpPr>
            <a:spLocks noChangeShapeType="1"/>
          </p:cNvSpPr>
          <p:nvPr/>
        </p:nvSpPr>
        <p:spPr bwMode="auto">
          <a:xfrm>
            <a:off x="2720654" y="3415105"/>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22">
            <a:extLst>
              <a:ext uri="{FF2B5EF4-FFF2-40B4-BE49-F238E27FC236}">
                <a16:creationId xmlns:a16="http://schemas.microsoft.com/office/drawing/2014/main" id="{7E899CCF-F1B5-44CF-814D-E90F84226C0C}"/>
              </a:ext>
            </a:extLst>
          </p:cNvPr>
          <p:cNvSpPr>
            <a:spLocks noChangeShapeType="1"/>
          </p:cNvSpPr>
          <p:nvPr/>
        </p:nvSpPr>
        <p:spPr bwMode="auto">
          <a:xfrm>
            <a:off x="2720654" y="33008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23">
            <a:extLst>
              <a:ext uri="{FF2B5EF4-FFF2-40B4-BE49-F238E27FC236}">
                <a16:creationId xmlns:a16="http://schemas.microsoft.com/office/drawing/2014/main" id="{E2153908-CA8F-4376-8EDF-9D79EAB95642}"/>
              </a:ext>
            </a:extLst>
          </p:cNvPr>
          <p:cNvSpPr>
            <a:spLocks noChangeShapeType="1"/>
          </p:cNvSpPr>
          <p:nvPr/>
        </p:nvSpPr>
        <p:spPr bwMode="auto">
          <a:xfrm>
            <a:off x="3406454" y="33008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24">
            <a:extLst>
              <a:ext uri="{FF2B5EF4-FFF2-40B4-BE49-F238E27FC236}">
                <a16:creationId xmlns:a16="http://schemas.microsoft.com/office/drawing/2014/main" id="{F04C6A1F-6F65-4842-87E8-03222A7B1212}"/>
              </a:ext>
            </a:extLst>
          </p:cNvPr>
          <p:cNvSpPr>
            <a:spLocks noChangeShapeType="1"/>
          </p:cNvSpPr>
          <p:nvPr/>
        </p:nvSpPr>
        <p:spPr bwMode="auto">
          <a:xfrm>
            <a:off x="2720654" y="3643705"/>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25">
            <a:extLst>
              <a:ext uri="{FF2B5EF4-FFF2-40B4-BE49-F238E27FC236}">
                <a16:creationId xmlns:a16="http://schemas.microsoft.com/office/drawing/2014/main" id="{3CFFD06F-563C-4850-8350-1B4971C89A60}"/>
              </a:ext>
            </a:extLst>
          </p:cNvPr>
          <p:cNvSpPr>
            <a:spLocks noChangeShapeType="1"/>
          </p:cNvSpPr>
          <p:nvPr/>
        </p:nvSpPr>
        <p:spPr bwMode="auto">
          <a:xfrm>
            <a:off x="2720654" y="35294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26">
            <a:extLst>
              <a:ext uri="{FF2B5EF4-FFF2-40B4-BE49-F238E27FC236}">
                <a16:creationId xmlns:a16="http://schemas.microsoft.com/office/drawing/2014/main" id="{63C572D2-A457-4B62-8BCF-A50160E7626D}"/>
              </a:ext>
            </a:extLst>
          </p:cNvPr>
          <p:cNvSpPr>
            <a:spLocks noChangeShapeType="1"/>
          </p:cNvSpPr>
          <p:nvPr/>
        </p:nvSpPr>
        <p:spPr bwMode="auto">
          <a:xfrm>
            <a:off x="3406454" y="35294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27">
            <a:extLst>
              <a:ext uri="{FF2B5EF4-FFF2-40B4-BE49-F238E27FC236}">
                <a16:creationId xmlns:a16="http://schemas.microsoft.com/office/drawing/2014/main" id="{600D6F67-1CD1-4A9A-AA8A-6C5278CE59A4}"/>
              </a:ext>
            </a:extLst>
          </p:cNvPr>
          <p:cNvSpPr>
            <a:spLocks noChangeShapeType="1"/>
          </p:cNvSpPr>
          <p:nvPr/>
        </p:nvSpPr>
        <p:spPr bwMode="auto">
          <a:xfrm>
            <a:off x="2720654" y="3872305"/>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28">
            <a:extLst>
              <a:ext uri="{FF2B5EF4-FFF2-40B4-BE49-F238E27FC236}">
                <a16:creationId xmlns:a16="http://schemas.microsoft.com/office/drawing/2014/main" id="{B66EF812-B76D-41EA-8BA1-93D9651F0D39}"/>
              </a:ext>
            </a:extLst>
          </p:cNvPr>
          <p:cNvSpPr>
            <a:spLocks noChangeShapeType="1"/>
          </p:cNvSpPr>
          <p:nvPr/>
        </p:nvSpPr>
        <p:spPr bwMode="auto">
          <a:xfrm>
            <a:off x="2720654" y="37580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29">
            <a:extLst>
              <a:ext uri="{FF2B5EF4-FFF2-40B4-BE49-F238E27FC236}">
                <a16:creationId xmlns:a16="http://schemas.microsoft.com/office/drawing/2014/main" id="{39CD636F-5B77-43B1-B360-13D437B30240}"/>
              </a:ext>
            </a:extLst>
          </p:cNvPr>
          <p:cNvSpPr>
            <a:spLocks noChangeShapeType="1"/>
          </p:cNvSpPr>
          <p:nvPr/>
        </p:nvSpPr>
        <p:spPr bwMode="auto">
          <a:xfrm>
            <a:off x="3406454" y="37580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30">
            <a:extLst>
              <a:ext uri="{FF2B5EF4-FFF2-40B4-BE49-F238E27FC236}">
                <a16:creationId xmlns:a16="http://schemas.microsoft.com/office/drawing/2014/main" id="{0195B3EE-6223-4528-8995-B199015878B8}"/>
              </a:ext>
            </a:extLst>
          </p:cNvPr>
          <p:cNvSpPr>
            <a:spLocks noChangeShapeType="1"/>
          </p:cNvSpPr>
          <p:nvPr/>
        </p:nvSpPr>
        <p:spPr bwMode="auto">
          <a:xfrm>
            <a:off x="2720654" y="4100905"/>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31">
            <a:extLst>
              <a:ext uri="{FF2B5EF4-FFF2-40B4-BE49-F238E27FC236}">
                <a16:creationId xmlns:a16="http://schemas.microsoft.com/office/drawing/2014/main" id="{22F7CF33-93DC-40E8-93FA-2A9AEAEF9C03}"/>
              </a:ext>
            </a:extLst>
          </p:cNvPr>
          <p:cNvSpPr>
            <a:spLocks noChangeShapeType="1"/>
          </p:cNvSpPr>
          <p:nvPr/>
        </p:nvSpPr>
        <p:spPr bwMode="auto">
          <a:xfrm>
            <a:off x="2720654" y="39866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32">
            <a:extLst>
              <a:ext uri="{FF2B5EF4-FFF2-40B4-BE49-F238E27FC236}">
                <a16:creationId xmlns:a16="http://schemas.microsoft.com/office/drawing/2014/main" id="{18139AEB-79B6-451C-B1A8-4C91B357BE4D}"/>
              </a:ext>
            </a:extLst>
          </p:cNvPr>
          <p:cNvSpPr>
            <a:spLocks noChangeShapeType="1"/>
          </p:cNvSpPr>
          <p:nvPr/>
        </p:nvSpPr>
        <p:spPr bwMode="auto">
          <a:xfrm>
            <a:off x="3406454" y="39866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33">
            <a:extLst>
              <a:ext uri="{FF2B5EF4-FFF2-40B4-BE49-F238E27FC236}">
                <a16:creationId xmlns:a16="http://schemas.microsoft.com/office/drawing/2014/main" id="{E1D490FB-CBE0-46B0-93D0-B346B52F2982}"/>
              </a:ext>
            </a:extLst>
          </p:cNvPr>
          <p:cNvSpPr>
            <a:spLocks noChangeShapeType="1"/>
          </p:cNvSpPr>
          <p:nvPr/>
        </p:nvSpPr>
        <p:spPr bwMode="auto">
          <a:xfrm>
            <a:off x="1977704" y="335795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34">
            <a:extLst>
              <a:ext uri="{FF2B5EF4-FFF2-40B4-BE49-F238E27FC236}">
                <a16:creationId xmlns:a16="http://schemas.microsoft.com/office/drawing/2014/main" id="{FC37DE38-0059-446F-AA52-6FFFDC0BA02A}"/>
              </a:ext>
            </a:extLst>
          </p:cNvPr>
          <p:cNvSpPr>
            <a:spLocks noChangeShapeType="1"/>
          </p:cNvSpPr>
          <p:nvPr/>
        </p:nvSpPr>
        <p:spPr bwMode="auto">
          <a:xfrm>
            <a:off x="1977704" y="370085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35">
            <a:extLst>
              <a:ext uri="{FF2B5EF4-FFF2-40B4-BE49-F238E27FC236}">
                <a16:creationId xmlns:a16="http://schemas.microsoft.com/office/drawing/2014/main" id="{E73CCC85-6499-4309-AFFF-E098562D8349}"/>
              </a:ext>
            </a:extLst>
          </p:cNvPr>
          <p:cNvSpPr txBox="1">
            <a:spLocks noChangeArrowheads="1"/>
          </p:cNvSpPr>
          <p:nvPr/>
        </p:nvSpPr>
        <p:spPr bwMode="auto">
          <a:xfrm>
            <a:off x="1749104" y="387230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36">
            <a:extLst>
              <a:ext uri="{FF2B5EF4-FFF2-40B4-BE49-F238E27FC236}">
                <a16:creationId xmlns:a16="http://schemas.microsoft.com/office/drawing/2014/main" id="{BAB69977-76B9-4949-9949-9AF922E3E836}"/>
              </a:ext>
            </a:extLst>
          </p:cNvPr>
          <p:cNvSpPr>
            <a:spLocks noChangeShapeType="1"/>
          </p:cNvSpPr>
          <p:nvPr/>
        </p:nvSpPr>
        <p:spPr bwMode="auto">
          <a:xfrm flipH="1" flipV="1">
            <a:off x="2120580" y="1729180"/>
            <a:ext cx="228600" cy="1143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37">
            <a:extLst>
              <a:ext uri="{FF2B5EF4-FFF2-40B4-BE49-F238E27FC236}">
                <a16:creationId xmlns:a16="http://schemas.microsoft.com/office/drawing/2014/main" id="{8346DD6D-E189-4C33-A318-9E282721E875}"/>
              </a:ext>
            </a:extLst>
          </p:cNvPr>
          <p:cNvSpPr txBox="1">
            <a:spLocks noChangeArrowheads="1"/>
          </p:cNvSpPr>
          <p:nvPr/>
        </p:nvSpPr>
        <p:spPr bwMode="auto">
          <a:xfrm>
            <a:off x="1291904" y="4958155"/>
            <a:ext cx="22288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Line 38">
            <a:extLst>
              <a:ext uri="{FF2B5EF4-FFF2-40B4-BE49-F238E27FC236}">
                <a16:creationId xmlns:a16="http://schemas.microsoft.com/office/drawing/2014/main" id="{4144649A-5B36-432D-9235-2D9AA514577A}"/>
              </a:ext>
            </a:extLst>
          </p:cNvPr>
          <p:cNvSpPr>
            <a:spLocks noChangeShapeType="1"/>
          </p:cNvSpPr>
          <p:nvPr/>
        </p:nvSpPr>
        <p:spPr bwMode="auto">
          <a:xfrm>
            <a:off x="1406204" y="5358205"/>
            <a:ext cx="21145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Line 39">
            <a:extLst>
              <a:ext uri="{FF2B5EF4-FFF2-40B4-BE49-F238E27FC236}">
                <a16:creationId xmlns:a16="http://schemas.microsoft.com/office/drawing/2014/main" id="{80BB2403-13FB-4593-A2C7-26AE072DDD59}"/>
              </a:ext>
            </a:extLst>
          </p:cNvPr>
          <p:cNvSpPr>
            <a:spLocks noChangeShapeType="1"/>
          </p:cNvSpPr>
          <p:nvPr/>
        </p:nvSpPr>
        <p:spPr bwMode="auto">
          <a:xfrm>
            <a:off x="1406204" y="52439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Line 40">
            <a:extLst>
              <a:ext uri="{FF2B5EF4-FFF2-40B4-BE49-F238E27FC236}">
                <a16:creationId xmlns:a16="http://schemas.microsoft.com/office/drawing/2014/main" id="{D4626B54-C9A6-43D1-BFA9-F06CEB2E2527}"/>
              </a:ext>
            </a:extLst>
          </p:cNvPr>
          <p:cNvSpPr>
            <a:spLocks noChangeShapeType="1"/>
          </p:cNvSpPr>
          <p:nvPr/>
        </p:nvSpPr>
        <p:spPr bwMode="auto">
          <a:xfrm>
            <a:off x="2492054" y="52439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Line 41">
            <a:extLst>
              <a:ext uri="{FF2B5EF4-FFF2-40B4-BE49-F238E27FC236}">
                <a16:creationId xmlns:a16="http://schemas.microsoft.com/office/drawing/2014/main" id="{9A4990D4-65B0-4640-A90B-53035769B546}"/>
              </a:ext>
            </a:extLst>
          </p:cNvPr>
          <p:cNvSpPr>
            <a:spLocks noChangeShapeType="1"/>
          </p:cNvSpPr>
          <p:nvPr/>
        </p:nvSpPr>
        <p:spPr bwMode="auto">
          <a:xfrm>
            <a:off x="1749104" y="52439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Text Box 42">
            <a:extLst>
              <a:ext uri="{FF2B5EF4-FFF2-40B4-BE49-F238E27FC236}">
                <a16:creationId xmlns:a16="http://schemas.microsoft.com/office/drawing/2014/main" id="{C6C25A1B-2DBB-4F3E-AF77-46593B8A0563}"/>
              </a:ext>
            </a:extLst>
          </p:cNvPr>
          <p:cNvSpPr txBox="1">
            <a:spLocks noChangeArrowheads="1"/>
          </p:cNvSpPr>
          <p:nvPr/>
        </p:nvSpPr>
        <p:spPr bwMode="auto">
          <a:xfrm>
            <a:off x="1349054" y="5072455"/>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Text Box 43">
            <a:extLst>
              <a:ext uri="{FF2B5EF4-FFF2-40B4-BE49-F238E27FC236}">
                <a16:creationId xmlns:a16="http://schemas.microsoft.com/office/drawing/2014/main" id="{E708C77C-55B6-478F-95C3-E9FF4CDD67B5}"/>
              </a:ext>
            </a:extLst>
          </p:cNvPr>
          <p:cNvSpPr txBox="1">
            <a:spLocks noChangeArrowheads="1"/>
          </p:cNvSpPr>
          <p:nvPr/>
        </p:nvSpPr>
        <p:spPr bwMode="auto">
          <a:xfrm>
            <a:off x="1691954" y="5072455"/>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44">
            <a:extLst>
              <a:ext uri="{FF2B5EF4-FFF2-40B4-BE49-F238E27FC236}">
                <a16:creationId xmlns:a16="http://schemas.microsoft.com/office/drawing/2014/main" id="{6833DD89-1A54-4C2A-876F-886FE926663A}"/>
              </a:ext>
            </a:extLst>
          </p:cNvPr>
          <p:cNvSpPr>
            <a:spLocks noChangeShapeType="1"/>
          </p:cNvSpPr>
          <p:nvPr/>
        </p:nvSpPr>
        <p:spPr bwMode="auto">
          <a:xfrm>
            <a:off x="2777804" y="52439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45">
            <a:extLst>
              <a:ext uri="{FF2B5EF4-FFF2-40B4-BE49-F238E27FC236}">
                <a16:creationId xmlns:a16="http://schemas.microsoft.com/office/drawing/2014/main" id="{9EB4A5C1-E690-4141-B120-F4B4C1B7E949}"/>
              </a:ext>
            </a:extLst>
          </p:cNvPr>
          <p:cNvSpPr>
            <a:spLocks noChangeShapeType="1"/>
          </p:cNvSpPr>
          <p:nvPr/>
        </p:nvSpPr>
        <p:spPr bwMode="auto">
          <a:xfrm>
            <a:off x="2206304" y="52439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46">
            <a:extLst>
              <a:ext uri="{FF2B5EF4-FFF2-40B4-BE49-F238E27FC236}">
                <a16:creationId xmlns:a16="http://schemas.microsoft.com/office/drawing/2014/main" id="{9D09D12F-3465-49A6-88AF-410F5139780B}"/>
              </a:ext>
            </a:extLst>
          </p:cNvPr>
          <p:cNvSpPr>
            <a:spLocks noChangeShapeType="1"/>
          </p:cNvSpPr>
          <p:nvPr/>
        </p:nvSpPr>
        <p:spPr bwMode="auto">
          <a:xfrm>
            <a:off x="3120704" y="52439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47">
            <a:extLst>
              <a:ext uri="{FF2B5EF4-FFF2-40B4-BE49-F238E27FC236}">
                <a16:creationId xmlns:a16="http://schemas.microsoft.com/office/drawing/2014/main" id="{58F08763-2CA5-42C6-96CC-1BB4A0E0DD88}"/>
              </a:ext>
            </a:extLst>
          </p:cNvPr>
          <p:cNvSpPr>
            <a:spLocks noChangeShapeType="1"/>
          </p:cNvSpPr>
          <p:nvPr/>
        </p:nvSpPr>
        <p:spPr bwMode="auto">
          <a:xfrm>
            <a:off x="3406454" y="5243905"/>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Oval 48">
            <a:extLst>
              <a:ext uri="{FF2B5EF4-FFF2-40B4-BE49-F238E27FC236}">
                <a16:creationId xmlns:a16="http://schemas.microsoft.com/office/drawing/2014/main" id="{39890554-F8A7-4C9D-963C-F4DA5E89FAEE}"/>
              </a:ext>
            </a:extLst>
          </p:cNvPr>
          <p:cNvSpPr>
            <a:spLocks noChangeArrowheads="1"/>
          </p:cNvSpPr>
          <p:nvPr/>
        </p:nvSpPr>
        <p:spPr bwMode="auto">
          <a:xfrm>
            <a:off x="1377629" y="4986730"/>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Oval 49">
            <a:extLst>
              <a:ext uri="{FF2B5EF4-FFF2-40B4-BE49-F238E27FC236}">
                <a16:creationId xmlns:a16="http://schemas.microsoft.com/office/drawing/2014/main" id="{CC628F44-1AAE-49AF-8B35-77488B8E2D90}"/>
              </a:ext>
            </a:extLst>
          </p:cNvPr>
          <p:cNvSpPr>
            <a:spLocks noChangeArrowheads="1"/>
          </p:cNvSpPr>
          <p:nvPr/>
        </p:nvSpPr>
        <p:spPr bwMode="auto">
          <a:xfrm>
            <a:off x="3092129" y="5072455"/>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Oval 50">
            <a:extLst>
              <a:ext uri="{FF2B5EF4-FFF2-40B4-BE49-F238E27FC236}">
                <a16:creationId xmlns:a16="http://schemas.microsoft.com/office/drawing/2014/main" id="{6EBF1E64-C152-4F5A-83D8-B17296E61E91}"/>
              </a:ext>
            </a:extLst>
          </p:cNvPr>
          <p:cNvSpPr>
            <a:spLocks noChangeArrowheads="1"/>
          </p:cNvSpPr>
          <p:nvPr/>
        </p:nvSpPr>
        <p:spPr bwMode="auto">
          <a:xfrm>
            <a:off x="1749104" y="4986730"/>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Oval 51">
            <a:extLst>
              <a:ext uri="{FF2B5EF4-FFF2-40B4-BE49-F238E27FC236}">
                <a16:creationId xmlns:a16="http://schemas.microsoft.com/office/drawing/2014/main" id="{C09BBE7C-F8DF-434D-85EB-592B55F3F024}"/>
              </a:ext>
            </a:extLst>
          </p:cNvPr>
          <p:cNvSpPr>
            <a:spLocks noChangeArrowheads="1"/>
          </p:cNvSpPr>
          <p:nvPr/>
        </p:nvSpPr>
        <p:spPr bwMode="auto">
          <a:xfrm>
            <a:off x="2720654" y="5072455"/>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Oval 52">
            <a:extLst>
              <a:ext uri="{FF2B5EF4-FFF2-40B4-BE49-F238E27FC236}">
                <a16:creationId xmlns:a16="http://schemas.microsoft.com/office/drawing/2014/main" id="{ACD0F7F9-A063-4B09-9620-D83BDADA0C3E}"/>
              </a:ext>
            </a:extLst>
          </p:cNvPr>
          <p:cNvSpPr>
            <a:spLocks noChangeArrowheads="1"/>
          </p:cNvSpPr>
          <p:nvPr/>
        </p:nvSpPr>
        <p:spPr bwMode="auto">
          <a:xfrm>
            <a:off x="2463479" y="5072455"/>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Oval 53">
            <a:extLst>
              <a:ext uri="{FF2B5EF4-FFF2-40B4-BE49-F238E27FC236}">
                <a16:creationId xmlns:a16="http://schemas.microsoft.com/office/drawing/2014/main" id="{A86DC371-797F-4DB5-B405-D1E744CCDF7F}"/>
              </a:ext>
            </a:extLst>
          </p:cNvPr>
          <p:cNvSpPr>
            <a:spLocks noChangeArrowheads="1"/>
          </p:cNvSpPr>
          <p:nvPr/>
        </p:nvSpPr>
        <p:spPr bwMode="auto">
          <a:xfrm>
            <a:off x="2149154" y="5072455"/>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Oval 54">
            <a:extLst>
              <a:ext uri="{FF2B5EF4-FFF2-40B4-BE49-F238E27FC236}">
                <a16:creationId xmlns:a16="http://schemas.microsoft.com/office/drawing/2014/main" id="{57C31D98-2AF9-4788-AD9E-52AAAF72F19F}"/>
              </a:ext>
            </a:extLst>
          </p:cNvPr>
          <p:cNvSpPr>
            <a:spLocks noChangeArrowheads="1"/>
          </p:cNvSpPr>
          <p:nvPr/>
        </p:nvSpPr>
        <p:spPr bwMode="auto">
          <a:xfrm>
            <a:off x="3349304" y="5072455"/>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Freeform 55">
            <a:extLst>
              <a:ext uri="{FF2B5EF4-FFF2-40B4-BE49-F238E27FC236}">
                <a16:creationId xmlns:a16="http://schemas.microsoft.com/office/drawing/2014/main" id="{7F652C9D-C220-4EE6-B4B6-923618D00E7C}"/>
              </a:ext>
            </a:extLst>
          </p:cNvPr>
          <p:cNvSpPr>
            <a:spLocks/>
          </p:cNvSpPr>
          <p:nvPr/>
        </p:nvSpPr>
        <p:spPr bwMode="auto">
          <a:xfrm>
            <a:off x="1353817" y="5010543"/>
            <a:ext cx="2114550" cy="109537"/>
          </a:xfrm>
          <a:custGeom>
            <a:avLst/>
            <a:gdLst>
              <a:gd name="T0" fmla="*/ 0 w 2114550"/>
              <a:gd name="T1" fmla="*/ 28575 h 109537"/>
              <a:gd name="T2" fmla="*/ 309562 w 2114550"/>
              <a:gd name="T3" fmla="*/ 19050 h 109537"/>
              <a:gd name="T4" fmla="*/ 347662 w 2114550"/>
              <a:gd name="T5" fmla="*/ 9525 h 109537"/>
              <a:gd name="T6" fmla="*/ 428625 w 2114550"/>
              <a:gd name="T7" fmla="*/ 4762 h 109537"/>
              <a:gd name="T8" fmla="*/ 442912 w 2114550"/>
              <a:gd name="T9" fmla="*/ 0 h 109537"/>
              <a:gd name="T10" fmla="*/ 504825 w 2114550"/>
              <a:gd name="T11" fmla="*/ 4762 h 109537"/>
              <a:gd name="T12" fmla="*/ 533400 w 2114550"/>
              <a:gd name="T13" fmla="*/ 14287 h 109537"/>
              <a:gd name="T14" fmla="*/ 552450 w 2114550"/>
              <a:gd name="T15" fmla="*/ 19050 h 109537"/>
              <a:gd name="T16" fmla="*/ 566737 w 2114550"/>
              <a:gd name="T17" fmla="*/ 28575 h 109537"/>
              <a:gd name="T18" fmla="*/ 604837 w 2114550"/>
              <a:gd name="T19" fmla="*/ 38100 h 109537"/>
              <a:gd name="T20" fmla="*/ 619125 w 2114550"/>
              <a:gd name="T21" fmla="*/ 42862 h 109537"/>
              <a:gd name="T22" fmla="*/ 633412 w 2114550"/>
              <a:gd name="T23" fmla="*/ 52387 h 109537"/>
              <a:gd name="T24" fmla="*/ 652462 w 2114550"/>
              <a:gd name="T25" fmla="*/ 57150 h 109537"/>
              <a:gd name="T26" fmla="*/ 723900 w 2114550"/>
              <a:gd name="T27" fmla="*/ 66675 h 109537"/>
              <a:gd name="T28" fmla="*/ 819150 w 2114550"/>
              <a:gd name="T29" fmla="*/ 80962 h 109537"/>
              <a:gd name="T30" fmla="*/ 842962 w 2114550"/>
              <a:gd name="T31" fmla="*/ 85725 h 109537"/>
              <a:gd name="T32" fmla="*/ 890587 w 2114550"/>
              <a:gd name="T33" fmla="*/ 100012 h 109537"/>
              <a:gd name="T34" fmla="*/ 909637 w 2114550"/>
              <a:gd name="T35" fmla="*/ 104775 h 109537"/>
              <a:gd name="T36" fmla="*/ 923925 w 2114550"/>
              <a:gd name="T37" fmla="*/ 109537 h 109537"/>
              <a:gd name="T38" fmla="*/ 1357312 w 2114550"/>
              <a:gd name="T39" fmla="*/ 104775 h 109537"/>
              <a:gd name="T40" fmla="*/ 1433512 w 2114550"/>
              <a:gd name="T41" fmla="*/ 95250 h 109537"/>
              <a:gd name="T42" fmla="*/ 1566862 w 2114550"/>
              <a:gd name="T43" fmla="*/ 90487 h 109537"/>
              <a:gd name="T44" fmla="*/ 1785937 w 2114550"/>
              <a:gd name="T45" fmla="*/ 90487 h 109537"/>
              <a:gd name="T46" fmla="*/ 1843087 w 2114550"/>
              <a:gd name="T47" fmla="*/ 100012 h 109537"/>
              <a:gd name="T48" fmla="*/ 1871662 w 2114550"/>
              <a:gd name="T49" fmla="*/ 109537 h 109537"/>
              <a:gd name="T50" fmla="*/ 2114550 w 2114550"/>
              <a:gd name="T51" fmla="*/ 104775 h 109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4550" h="109537">
                <a:moveTo>
                  <a:pt x="0" y="28575"/>
                </a:moveTo>
                <a:cubicBezTo>
                  <a:pt x="6037" y="28416"/>
                  <a:pt x="275485" y="21971"/>
                  <a:pt x="309562" y="19050"/>
                </a:cubicBezTo>
                <a:cubicBezTo>
                  <a:pt x="322605" y="17932"/>
                  <a:pt x="334594" y="10294"/>
                  <a:pt x="347662" y="9525"/>
                </a:cubicBezTo>
                <a:cubicBezTo>
                  <a:pt x="374650" y="7937"/>
                  <a:pt x="401637" y="6350"/>
                  <a:pt x="428625" y="4762"/>
                </a:cubicBezTo>
                <a:cubicBezTo>
                  <a:pt x="433387" y="3175"/>
                  <a:pt x="437892" y="0"/>
                  <a:pt x="442912" y="0"/>
                </a:cubicBezTo>
                <a:cubicBezTo>
                  <a:pt x="463611" y="0"/>
                  <a:pt x="484380" y="1534"/>
                  <a:pt x="504825" y="4762"/>
                </a:cubicBezTo>
                <a:cubicBezTo>
                  <a:pt x="514742" y="6328"/>
                  <a:pt x="523875" y="11112"/>
                  <a:pt x="533400" y="14287"/>
                </a:cubicBezTo>
                <a:cubicBezTo>
                  <a:pt x="539610" y="16357"/>
                  <a:pt x="546100" y="17462"/>
                  <a:pt x="552450" y="19050"/>
                </a:cubicBezTo>
                <a:cubicBezTo>
                  <a:pt x="557212" y="22225"/>
                  <a:pt x="561358" y="26619"/>
                  <a:pt x="566737" y="28575"/>
                </a:cubicBezTo>
                <a:cubicBezTo>
                  <a:pt x="579040" y="33049"/>
                  <a:pt x="592418" y="33961"/>
                  <a:pt x="604837" y="38100"/>
                </a:cubicBezTo>
                <a:cubicBezTo>
                  <a:pt x="609600" y="39687"/>
                  <a:pt x="614362" y="41275"/>
                  <a:pt x="619125" y="42862"/>
                </a:cubicBezTo>
                <a:cubicBezTo>
                  <a:pt x="623887" y="46037"/>
                  <a:pt x="628151" y="50132"/>
                  <a:pt x="633412" y="52387"/>
                </a:cubicBezTo>
                <a:cubicBezTo>
                  <a:pt x="639428" y="54965"/>
                  <a:pt x="646168" y="55352"/>
                  <a:pt x="652462" y="57150"/>
                </a:cubicBezTo>
                <a:cubicBezTo>
                  <a:pt x="692508" y="68592"/>
                  <a:pt x="632721" y="59076"/>
                  <a:pt x="723900" y="66675"/>
                </a:cubicBezTo>
                <a:cubicBezTo>
                  <a:pt x="767784" y="77645"/>
                  <a:pt x="736455" y="70625"/>
                  <a:pt x="819150" y="80962"/>
                </a:cubicBezTo>
                <a:cubicBezTo>
                  <a:pt x="827182" y="81966"/>
                  <a:pt x="835060" y="83969"/>
                  <a:pt x="842962" y="85725"/>
                </a:cubicBezTo>
                <a:cubicBezTo>
                  <a:pt x="864562" y="90525"/>
                  <a:pt x="866832" y="92094"/>
                  <a:pt x="890587" y="100012"/>
                </a:cubicBezTo>
                <a:cubicBezTo>
                  <a:pt x="896797" y="102082"/>
                  <a:pt x="903343" y="102977"/>
                  <a:pt x="909637" y="104775"/>
                </a:cubicBezTo>
                <a:cubicBezTo>
                  <a:pt x="914464" y="106154"/>
                  <a:pt x="919162" y="107950"/>
                  <a:pt x="923925" y="109537"/>
                </a:cubicBezTo>
                <a:cubicBezTo>
                  <a:pt x="1068387" y="107950"/>
                  <a:pt x="1212869" y="107635"/>
                  <a:pt x="1357312" y="104775"/>
                </a:cubicBezTo>
                <a:cubicBezTo>
                  <a:pt x="1499205" y="101965"/>
                  <a:pt x="1337959" y="100871"/>
                  <a:pt x="1433512" y="95250"/>
                </a:cubicBezTo>
                <a:cubicBezTo>
                  <a:pt x="1477914" y="92638"/>
                  <a:pt x="1522412" y="92075"/>
                  <a:pt x="1566862" y="90487"/>
                </a:cubicBezTo>
                <a:cubicBezTo>
                  <a:pt x="1645267" y="64356"/>
                  <a:pt x="1585122" y="82612"/>
                  <a:pt x="1785937" y="90487"/>
                </a:cubicBezTo>
                <a:cubicBezTo>
                  <a:pt x="1804058" y="91198"/>
                  <a:pt x="1825159" y="94634"/>
                  <a:pt x="1843087" y="100012"/>
                </a:cubicBezTo>
                <a:cubicBezTo>
                  <a:pt x="1852704" y="102897"/>
                  <a:pt x="1871662" y="109537"/>
                  <a:pt x="1871662" y="109537"/>
                </a:cubicBezTo>
                <a:cubicBezTo>
                  <a:pt x="1952623" y="107885"/>
                  <a:pt x="2033572" y="104775"/>
                  <a:pt x="2114550" y="104775"/>
                </a:cubicBezTo>
              </a:path>
            </a:pathLst>
          </a:custGeom>
          <a:noFill/>
          <a:ln w="9525" cap="flat"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TextBox 87">
            <a:extLst>
              <a:ext uri="{FF2B5EF4-FFF2-40B4-BE49-F238E27FC236}">
                <a16:creationId xmlns:a16="http://schemas.microsoft.com/office/drawing/2014/main" id="{F352D1D6-04BF-43F0-8E6B-ADB5ADB8A8DD}"/>
              </a:ext>
            </a:extLst>
          </p:cNvPr>
          <p:cNvSpPr txBox="1"/>
          <p:nvPr/>
        </p:nvSpPr>
        <p:spPr>
          <a:xfrm>
            <a:off x="4492303" y="777037"/>
            <a:ext cx="7273255" cy="5047536"/>
          </a:xfrm>
          <a:prstGeom prst="rect">
            <a:avLst/>
          </a:prstGeom>
          <a:noFill/>
        </p:spPr>
        <p:txBody>
          <a:bodyPr wrap="square" rtlCol="0">
            <a:spAutoFit/>
          </a:bodyPr>
          <a:lstStyle/>
          <a:p>
            <a:r>
              <a:rPr lang="en-US" sz="1600" dirty="0">
                <a:latin typeface="Arial Narrow" panose="020B0606020202030204" pitchFamily="34" charset="0"/>
              </a:rPr>
              <a:t>We looked at World War 2 and Stalin and what did we do then?  We have two lines of Pyrrhus, two lines of King of the South in our history.   What next?   We took these two histories:  Pyrrhus and World War II, and we cut the line and we made it into four histories. The first two King of the South at the beginning, these two King of the South at the end, alpha and omega.   After combining the lines we were able to start making application.  What were some of our applications? We saw four battles. So the application we saw is </a:t>
            </a:r>
            <a:r>
              <a:rPr lang="en-US" sz="1600" dirty="0" err="1">
                <a:latin typeface="Arial Narrow" panose="020B0606020202030204" pitchFamily="34" charset="0"/>
              </a:rPr>
              <a:t>Ipsus</a:t>
            </a:r>
            <a:r>
              <a:rPr lang="en-US" sz="1600" dirty="0">
                <a:latin typeface="Arial Narrow" panose="020B0606020202030204" pitchFamily="34" charset="0"/>
              </a:rPr>
              <a:t>, Heraclea, Asculum, and </a:t>
            </a:r>
            <a:r>
              <a:rPr lang="en-US" sz="1600" dirty="0" err="1">
                <a:latin typeface="Arial Narrow" panose="020B0606020202030204" pitchFamily="34" charset="0"/>
              </a:rPr>
              <a:t>Beneventum</a:t>
            </a:r>
            <a:r>
              <a:rPr lang="en-US" sz="1600" dirty="0">
                <a:latin typeface="Arial Narrow" panose="020B0606020202030204" pitchFamily="34" charset="0"/>
              </a:rPr>
              <a:t>. That's the simple version. There's all the other history surrounding those battles and the way that those battles are represented on the other two lines, where Heraclea becomes the invasion of Thessaly for example. But we start making applications with these battles, and where does that take us?  What do we learn by applying the battles?  We discussed the mode of warfare which is information war.  We drew the line of information starting at 1989 making this line of information. Information on what platform? Cyber, it becomes a cyber war.  We call it information war because otherwise we start looking at taking down infrastructure and we build hot war back into this and that's not the history were tracking. If we just say cyber war, people can build back into that a hot war concept, because you can do a lot of damage by computers, taking down electricity grids and things like that. Why do we think that's not the case? By connecting our threads we start at 1989 then 1991 going forward all through this history making this a cyber war, it's not about taking down infrastructure, what they're fighting for is something completely different, which is information.</a:t>
            </a:r>
          </a:p>
          <a:p>
            <a:r>
              <a:rPr lang="en-US" dirty="0"/>
              <a:t> </a:t>
            </a:r>
          </a:p>
        </p:txBody>
      </p:sp>
    </p:spTree>
    <p:custDataLst>
      <p:tags r:id="rId1"/>
    </p:custDataLst>
    <p:extLst>
      <p:ext uri="{BB962C8B-B14F-4D97-AF65-F5344CB8AC3E}">
        <p14:creationId xmlns:p14="http://schemas.microsoft.com/office/powerpoint/2010/main" val="306567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nodePh="1">
                                  <p:stCondLst>
                                    <p:cond delay="0"/>
                                  </p:stCondLst>
                                  <p:endCondLst>
                                    <p:cond evt="begin" delay="0">
                                      <p:tn val="11"/>
                                    </p:cond>
                                  </p:end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1000" fill="hold"/>
                                        <p:tgtEl>
                                          <p:spTgt spid="36"/>
                                        </p:tgtEl>
                                        <p:attrNameLst>
                                          <p:attrName>ppt_w</p:attrName>
                                        </p:attrNameLst>
                                      </p:cBhvr>
                                      <p:tavLst>
                                        <p:tav tm="0">
                                          <p:val>
                                            <p:fltVal val="0"/>
                                          </p:val>
                                        </p:tav>
                                        <p:tav tm="100000">
                                          <p:val>
                                            <p:strVal val="#ppt_w"/>
                                          </p:val>
                                        </p:tav>
                                      </p:tavLst>
                                    </p:anim>
                                    <p:anim calcmode="lin" valueType="num">
                                      <p:cBhvr>
                                        <p:cTn id="20" dur="1000" fill="hold"/>
                                        <p:tgtEl>
                                          <p:spTgt spid="36"/>
                                        </p:tgtEl>
                                        <p:attrNameLst>
                                          <p:attrName>ppt_h</p:attrName>
                                        </p:attrNameLst>
                                      </p:cBhvr>
                                      <p:tavLst>
                                        <p:tav tm="0">
                                          <p:val>
                                            <p:fltVal val="0"/>
                                          </p:val>
                                        </p:tav>
                                        <p:tav tm="100000">
                                          <p:val>
                                            <p:strVal val="#ppt_h"/>
                                          </p:val>
                                        </p:tav>
                                      </p:tavLst>
                                    </p:anim>
                                    <p:anim calcmode="lin" valueType="num">
                                      <p:cBhvr>
                                        <p:cTn id="21" dur="1000" fill="hold"/>
                                        <p:tgtEl>
                                          <p:spTgt spid="36"/>
                                        </p:tgtEl>
                                        <p:attrNameLst>
                                          <p:attrName>style.rotation</p:attrName>
                                        </p:attrNameLst>
                                      </p:cBhvr>
                                      <p:tavLst>
                                        <p:tav tm="0">
                                          <p:val>
                                            <p:fltVal val="90"/>
                                          </p:val>
                                        </p:tav>
                                        <p:tav tm="100000">
                                          <p:val>
                                            <p:fltVal val="0"/>
                                          </p:val>
                                        </p:tav>
                                      </p:tavLst>
                                    </p:anim>
                                    <p:animEffect transition="in" filter="fade">
                                      <p:cBhvr>
                                        <p:cTn id="22" dur="1000"/>
                                        <p:tgtEl>
                                          <p:spTgt spid="3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1000" fill="hold"/>
                                        <p:tgtEl>
                                          <p:spTgt spid="37"/>
                                        </p:tgtEl>
                                        <p:attrNameLst>
                                          <p:attrName>ppt_w</p:attrName>
                                        </p:attrNameLst>
                                      </p:cBhvr>
                                      <p:tavLst>
                                        <p:tav tm="0">
                                          <p:val>
                                            <p:fltVal val="0"/>
                                          </p:val>
                                        </p:tav>
                                        <p:tav tm="100000">
                                          <p:val>
                                            <p:strVal val="#ppt_w"/>
                                          </p:val>
                                        </p:tav>
                                      </p:tavLst>
                                    </p:anim>
                                    <p:anim calcmode="lin" valueType="num">
                                      <p:cBhvr>
                                        <p:cTn id="26" dur="1000" fill="hold"/>
                                        <p:tgtEl>
                                          <p:spTgt spid="37"/>
                                        </p:tgtEl>
                                        <p:attrNameLst>
                                          <p:attrName>ppt_h</p:attrName>
                                        </p:attrNameLst>
                                      </p:cBhvr>
                                      <p:tavLst>
                                        <p:tav tm="0">
                                          <p:val>
                                            <p:fltVal val="0"/>
                                          </p:val>
                                        </p:tav>
                                        <p:tav tm="100000">
                                          <p:val>
                                            <p:strVal val="#ppt_h"/>
                                          </p:val>
                                        </p:tav>
                                      </p:tavLst>
                                    </p:anim>
                                    <p:anim calcmode="lin" valueType="num">
                                      <p:cBhvr>
                                        <p:cTn id="27" dur="1000" fill="hold"/>
                                        <p:tgtEl>
                                          <p:spTgt spid="37"/>
                                        </p:tgtEl>
                                        <p:attrNameLst>
                                          <p:attrName>style.rotation</p:attrName>
                                        </p:attrNameLst>
                                      </p:cBhvr>
                                      <p:tavLst>
                                        <p:tav tm="0">
                                          <p:val>
                                            <p:fltVal val="90"/>
                                          </p:val>
                                        </p:tav>
                                        <p:tav tm="100000">
                                          <p:val>
                                            <p:fltVal val="0"/>
                                          </p:val>
                                        </p:tav>
                                      </p:tavLst>
                                    </p:anim>
                                    <p:animEffect transition="in" filter="fade">
                                      <p:cBhvr>
                                        <p:cTn id="28" dur="1000"/>
                                        <p:tgtEl>
                                          <p:spTgt spid="3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 calcmode="lin" valueType="num">
                                      <p:cBhvr>
                                        <p:cTn id="33" dur="1000" fill="hold"/>
                                        <p:tgtEl>
                                          <p:spTgt spid="38"/>
                                        </p:tgtEl>
                                        <p:attrNameLst>
                                          <p:attrName>style.rotation</p:attrName>
                                        </p:attrNameLst>
                                      </p:cBhvr>
                                      <p:tavLst>
                                        <p:tav tm="0">
                                          <p:val>
                                            <p:fltVal val="90"/>
                                          </p:val>
                                        </p:tav>
                                        <p:tav tm="100000">
                                          <p:val>
                                            <p:fltVal val="0"/>
                                          </p:val>
                                        </p:tav>
                                      </p:tavLst>
                                    </p:anim>
                                    <p:animEffect transition="in" filter="fade">
                                      <p:cBhvr>
                                        <p:cTn id="34" dur="1000"/>
                                        <p:tgtEl>
                                          <p:spTgt spid="3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1000" fill="hold"/>
                                        <p:tgtEl>
                                          <p:spTgt spid="39"/>
                                        </p:tgtEl>
                                        <p:attrNameLst>
                                          <p:attrName>ppt_w</p:attrName>
                                        </p:attrNameLst>
                                      </p:cBhvr>
                                      <p:tavLst>
                                        <p:tav tm="0">
                                          <p:val>
                                            <p:fltVal val="0"/>
                                          </p:val>
                                        </p:tav>
                                        <p:tav tm="100000">
                                          <p:val>
                                            <p:strVal val="#ppt_w"/>
                                          </p:val>
                                        </p:tav>
                                      </p:tavLst>
                                    </p:anim>
                                    <p:anim calcmode="lin" valueType="num">
                                      <p:cBhvr>
                                        <p:cTn id="38" dur="1000" fill="hold"/>
                                        <p:tgtEl>
                                          <p:spTgt spid="39"/>
                                        </p:tgtEl>
                                        <p:attrNameLst>
                                          <p:attrName>ppt_h</p:attrName>
                                        </p:attrNameLst>
                                      </p:cBhvr>
                                      <p:tavLst>
                                        <p:tav tm="0">
                                          <p:val>
                                            <p:fltVal val="0"/>
                                          </p:val>
                                        </p:tav>
                                        <p:tav tm="100000">
                                          <p:val>
                                            <p:strVal val="#ppt_h"/>
                                          </p:val>
                                        </p:tav>
                                      </p:tavLst>
                                    </p:anim>
                                    <p:anim calcmode="lin" valueType="num">
                                      <p:cBhvr>
                                        <p:cTn id="39" dur="1000" fill="hold"/>
                                        <p:tgtEl>
                                          <p:spTgt spid="39"/>
                                        </p:tgtEl>
                                        <p:attrNameLst>
                                          <p:attrName>style.rotation</p:attrName>
                                        </p:attrNameLst>
                                      </p:cBhvr>
                                      <p:tavLst>
                                        <p:tav tm="0">
                                          <p:val>
                                            <p:fltVal val="90"/>
                                          </p:val>
                                        </p:tav>
                                        <p:tav tm="100000">
                                          <p:val>
                                            <p:fltVal val="0"/>
                                          </p:val>
                                        </p:tav>
                                      </p:tavLst>
                                    </p:anim>
                                    <p:animEffect transition="in" filter="fade">
                                      <p:cBhvr>
                                        <p:cTn id="40" dur="1000"/>
                                        <p:tgtEl>
                                          <p:spTgt spid="3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1000" fill="hold"/>
                                        <p:tgtEl>
                                          <p:spTgt spid="40"/>
                                        </p:tgtEl>
                                        <p:attrNameLst>
                                          <p:attrName>ppt_w</p:attrName>
                                        </p:attrNameLst>
                                      </p:cBhvr>
                                      <p:tavLst>
                                        <p:tav tm="0">
                                          <p:val>
                                            <p:fltVal val="0"/>
                                          </p:val>
                                        </p:tav>
                                        <p:tav tm="100000">
                                          <p:val>
                                            <p:strVal val="#ppt_w"/>
                                          </p:val>
                                        </p:tav>
                                      </p:tavLst>
                                    </p:anim>
                                    <p:anim calcmode="lin" valueType="num">
                                      <p:cBhvr>
                                        <p:cTn id="44" dur="1000" fill="hold"/>
                                        <p:tgtEl>
                                          <p:spTgt spid="40"/>
                                        </p:tgtEl>
                                        <p:attrNameLst>
                                          <p:attrName>ppt_h</p:attrName>
                                        </p:attrNameLst>
                                      </p:cBhvr>
                                      <p:tavLst>
                                        <p:tav tm="0">
                                          <p:val>
                                            <p:fltVal val="0"/>
                                          </p:val>
                                        </p:tav>
                                        <p:tav tm="100000">
                                          <p:val>
                                            <p:strVal val="#ppt_h"/>
                                          </p:val>
                                        </p:tav>
                                      </p:tavLst>
                                    </p:anim>
                                    <p:anim calcmode="lin" valueType="num">
                                      <p:cBhvr>
                                        <p:cTn id="45" dur="1000" fill="hold"/>
                                        <p:tgtEl>
                                          <p:spTgt spid="40"/>
                                        </p:tgtEl>
                                        <p:attrNameLst>
                                          <p:attrName>style.rotation</p:attrName>
                                        </p:attrNameLst>
                                      </p:cBhvr>
                                      <p:tavLst>
                                        <p:tav tm="0">
                                          <p:val>
                                            <p:fltVal val="90"/>
                                          </p:val>
                                        </p:tav>
                                        <p:tav tm="100000">
                                          <p:val>
                                            <p:fltVal val="0"/>
                                          </p:val>
                                        </p:tav>
                                      </p:tavLst>
                                    </p:anim>
                                    <p:animEffect transition="in" filter="fade">
                                      <p:cBhvr>
                                        <p:cTn id="46" dur="1000"/>
                                        <p:tgtEl>
                                          <p:spTgt spid="4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1000" fill="hold"/>
                                        <p:tgtEl>
                                          <p:spTgt spid="41"/>
                                        </p:tgtEl>
                                        <p:attrNameLst>
                                          <p:attrName>ppt_w</p:attrName>
                                        </p:attrNameLst>
                                      </p:cBhvr>
                                      <p:tavLst>
                                        <p:tav tm="0">
                                          <p:val>
                                            <p:fltVal val="0"/>
                                          </p:val>
                                        </p:tav>
                                        <p:tav tm="100000">
                                          <p:val>
                                            <p:strVal val="#ppt_w"/>
                                          </p:val>
                                        </p:tav>
                                      </p:tavLst>
                                    </p:anim>
                                    <p:anim calcmode="lin" valueType="num">
                                      <p:cBhvr>
                                        <p:cTn id="50" dur="1000" fill="hold"/>
                                        <p:tgtEl>
                                          <p:spTgt spid="41"/>
                                        </p:tgtEl>
                                        <p:attrNameLst>
                                          <p:attrName>ppt_h</p:attrName>
                                        </p:attrNameLst>
                                      </p:cBhvr>
                                      <p:tavLst>
                                        <p:tav tm="0">
                                          <p:val>
                                            <p:fltVal val="0"/>
                                          </p:val>
                                        </p:tav>
                                        <p:tav tm="100000">
                                          <p:val>
                                            <p:strVal val="#ppt_h"/>
                                          </p:val>
                                        </p:tav>
                                      </p:tavLst>
                                    </p:anim>
                                    <p:anim calcmode="lin" valueType="num">
                                      <p:cBhvr>
                                        <p:cTn id="51" dur="1000" fill="hold"/>
                                        <p:tgtEl>
                                          <p:spTgt spid="41"/>
                                        </p:tgtEl>
                                        <p:attrNameLst>
                                          <p:attrName>style.rotation</p:attrName>
                                        </p:attrNameLst>
                                      </p:cBhvr>
                                      <p:tavLst>
                                        <p:tav tm="0">
                                          <p:val>
                                            <p:fltVal val="90"/>
                                          </p:val>
                                        </p:tav>
                                        <p:tav tm="100000">
                                          <p:val>
                                            <p:fltVal val="0"/>
                                          </p:val>
                                        </p:tav>
                                      </p:tavLst>
                                    </p:anim>
                                    <p:animEffect transition="in" filter="fade">
                                      <p:cBhvr>
                                        <p:cTn id="52" dur="1000"/>
                                        <p:tgtEl>
                                          <p:spTgt spid="4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1000" fill="hold"/>
                                        <p:tgtEl>
                                          <p:spTgt spid="42"/>
                                        </p:tgtEl>
                                        <p:attrNameLst>
                                          <p:attrName>ppt_w</p:attrName>
                                        </p:attrNameLst>
                                      </p:cBhvr>
                                      <p:tavLst>
                                        <p:tav tm="0">
                                          <p:val>
                                            <p:fltVal val="0"/>
                                          </p:val>
                                        </p:tav>
                                        <p:tav tm="100000">
                                          <p:val>
                                            <p:strVal val="#ppt_w"/>
                                          </p:val>
                                        </p:tav>
                                      </p:tavLst>
                                    </p:anim>
                                    <p:anim calcmode="lin" valueType="num">
                                      <p:cBhvr>
                                        <p:cTn id="56" dur="1000" fill="hold"/>
                                        <p:tgtEl>
                                          <p:spTgt spid="42"/>
                                        </p:tgtEl>
                                        <p:attrNameLst>
                                          <p:attrName>ppt_h</p:attrName>
                                        </p:attrNameLst>
                                      </p:cBhvr>
                                      <p:tavLst>
                                        <p:tav tm="0">
                                          <p:val>
                                            <p:fltVal val="0"/>
                                          </p:val>
                                        </p:tav>
                                        <p:tav tm="100000">
                                          <p:val>
                                            <p:strVal val="#ppt_h"/>
                                          </p:val>
                                        </p:tav>
                                      </p:tavLst>
                                    </p:anim>
                                    <p:anim calcmode="lin" valueType="num">
                                      <p:cBhvr>
                                        <p:cTn id="57" dur="1000" fill="hold"/>
                                        <p:tgtEl>
                                          <p:spTgt spid="42"/>
                                        </p:tgtEl>
                                        <p:attrNameLst>
                                          <p:attrName>style.rotation</p:attrName>
                                        </p:attrNameLst>
                                      </p:cBhvr>
                                      <p:tavLst>
                                        <p:tav tm="0">
                                          <p:val>
                                            <p:fltVal val="90"/>
                                          </p:val>
                                        </p:tav>
                                        <p:tav tm="100000">
                                          <p:val>
                                            <p:fltVal val="0"/>
                                          </p:val>
                                        </p:tav>
                                      </p:tavLst>
                                    </p:anim>
                                    <p:animEffect transition="in" filter="fade">
                                      <p:cBhvr>
                                        <p:cTn id="58" dur="1000"/>
                                        <p:tgtEl>
                                          <p:spTgt spid="42"/>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1000" fill="hold"/>
                                        <p:tgtEl>
                                          <p:spTgt spid="43"/>
                                        </p:tgtEl>
                                        <p:attrNameLst>
                                          <p:attrName>ppt_w</p:attrName>
                                        </p:attrNameLst>
                                      </p:cBhvr>
                                      <p:tavLst>
                                        <p:tav tm="0">
                                          <p:val>
                                            <p:fltVal val="0"/>
                                          </p:val>
                                        </p:tav>
                                        <p:tav tm="100000">
                                          <p:val>
                                            <p:strVal val="#ppt_w"/>
                                          </p:val>
                                        </p:tav>
                                      </p:tavLst>
                                    </p:anim>
                                    <p:anim calcmode="lin" valueType="num">
                                      <p:cBhvr>
                                        <p:cTn id="62" dur="1000" fill="hold"/>
                                        <p:tgtEl>
                                          <p:spTgt spid="43"/>
                                        </p:tgtEl>
                                        <p:attrNameLst>
                                          <p:attrName>ppt_h</p:attrName>
                                        </p:attrNameLst>
                                      </p:cBhvr>
                                      <p:tavLst>
                                        <p:tav tm="0">
                                          <p:val>
                                            <p:fltVal val="0"/>
                                          </p:val>
                                        </p:tav>
                                        <p:tav tm="100000">
                                          <p:val>
                                            <p:strVal val="#ppt_h"/>
                                          </p:val>
                                        </p:tav>
                                      </p:tavLst>
                                    </p:anim>
                                    <p:anim calcmode="lin" valueType="num">
                                      <p:cBhvr>
                                        <p:cTn id="63" dur="1000" fill="hold"/>
                                        <p:tgtEl>
                                          <p:spTgt spid="43"/>
                                        </p:tgtEl>
                                        <p:attrNameLst>
                                          <p:attrName>style.rotation</p:attrName>
                                        </p:attrNameLst>
                                      </p:cBhvr>
                                      <p:tavLst>
                                        <p:tav tm="0">
                                          <p:val>
                                            <p:fltVal val="90"/>
                                          </p:val>
                                        </p:tav>
                                        <p:tav tm="100000">
                                          <p:val>
                                            <p:fltVal val="0"/>
                                          </p:val>
                                        </p:tav>
                                      </p:tavLst>
                                    </p:anim>
                                    <p:animEffect transition="in" filter="fade">
                                      <p:cBhvr>
                                        <p:cTn id="64" dur="1000"/>
                                        <p:tgtEl>
                                          <p:spTgt spid="43"/>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1000" fill="hold"/>
                                        <p:tgtEl>
                                          <p:spTgt spid="44"/>
                                        </p:tgtEl>
                                        <p:attrNameLst>
                                          <p:attrName>ppt_w</p:attrName>
                                        </p:attrNameLst>
                                      </p:cBhvr>
                                      <p:tavLst>
                                        <p:tav tm="0">
                                          <p:val>
                                            <p:fltVal val="0"/>
                                          </p:val>
                                        </p:tav>
                                        <p:tav tm="100000">
                                          <p:val>
                                            <p:strVal val="#ppt_w"/>
                                          </p:val>
                                        </p:tav>
                                      </p:tavLst>
                                    </p:anim>
                                    <p:anim calcmode="lin" valueType="num">
                                      <p:cBhvr>
                                        <p:cTn id="68" dur="1000" fill="hold"/>
                                        <p:tgtEl>
                                          <p:spTgt spid="44"/>
                                        </p:tgtEl>
                                        <p:attrNameLst>
                                          <p:attrName>ppt_h</p:attrName>
                                        </p:attrNameLst>
                                      </p:cBhvr>
                                      <p:tavLst>
                                        <p:tav tm="0">
                                          <p:val>
                                            <p:fltVal val="0"/>
                                          </p:val>
                                        </p:tav>
                                        <p:tav tm="100000">
                                          <p:val>
                                            <p:strVal val="#ppt_h"/>
                                          </p:val>
                                        </p:tav>
                                      </p:tavLst>
                                    </p:anim>
                                    <p:anim calcmode="lin" valueType="num">
                                      <p:cBhvr>
                                        <p:cTn id="69" dur="1000" fill="hold"/>
                                        <p:tgtEl>
                                          <p:spTgt spid="44"/>
                                        </p:tgtEl>
                                        <p:attrNameLst>
                                          <p:attrName>style.rotation</p:attrName>
                                        </p:attrNameLst>
                                      </p:cBhvr>
                                      <p:tavLst>
                                        <p:tav tm="0">
                                          <p:val>
                                            <p:fltVal val="90"/>
                                          </p:val>
                                        </p:tav>
                                        <p:tav tm="100000">
                                          <p:val>
                                            <p:fltVal val="0"/>
                                          </p:val>
                                        </p:tav>
                                      </p:tavLst>
                                    </p:anim>
                                    <p:animEffect transition="in" filter="fade">
                                      <p:cBhvr>
                                        <p:cTn id="70" dur="1000"/>
                                        <p:tgtEl>
                                          <p:spTgt spid="4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1000" fill="hold"/>
                                        <p:tgtEl>
                                          <p:spTgt spid="45"/>
                                        </p:tgtEl>
                                        <p:attrNameLst>
                                          <p:attrName>ppt_w</p:attrName>
                                        </p:attrNameLst>
                                      </p:cBhvr>
                                      <p:tavLst>
                                        <p:tav tm="0">
                                          <p:val>
                                            <p:fltVal val="0"/>
                                          </p:val>
                                        </p:tav>
                                        <p:tav tm="100000">
                                          <p:val>
                                            <p:strVal val="#ppt_w"/>
                                          </p:val>
                                        </p:tav>
                                      </p:tavLst>
                                    </p:anim>
                                    <p:anim calcmode="lin" valueType="num">
                                      <p:cBhvr>
                                        <p:cTn id="74" dur="1000" fill="hold"/>
                                        <p:tgtEl>
                                          <p:spTgt spid="45"/>
                                        </p:tgtEl>
                                        <p:attrNameLst>
                                          <p:attrName>ppt_h</p:attrName>
                                        </p:attrNameLst>
                                      </p:cBhvr>
                                      <p:tavLst>
                                        <p:tav tm="0">
                                          <p:val>
                                            <p:fltVal val="0"/>
                                          </p:val>
                                        </p:tav>
                                        <p:tav tm="100000">
                                          <p:val>
                                            <p:strVal val="#ppt_h"/>
                                          </p:val>
                                        </p:tav>
                                      </p:tavLst>
                                    </p:anim>
                                    <p:anim calcmode="lin" valueType="num">
                                      <p:cBhvr>
                                        <p:cTn id="75" dur="1000" fill="hold"/>
                                        <p:tgtEl>
                                          <p:spTgt spid="45"/>
                                        </p:tgtEl>
                                        <p:attrNameLst>
                                          <p:attrName>style.rotation</p:attrName>
                                        </p:attrNameLst>
                                      </p:cBhvr>
                                      <p:tavLst>
                                        <p:tav tm="0">
                                          <p:val>
                                            <p:fltVal val="90"/>
                                          </p:val>
                                        </p:tav>
                                        <p:tav tm="100000">
                                          <p:val>
                                            <p:fltVal val="0"/>
                                          </p:val>
                                        </p:tav>
                                      </p:tavLst>
                                    </p:anim>
                                    <p:animEffect transition="in" filter="fade">
                                      <p:cBhvr>
                                        <p:cTn id="76" dur="1000"/>
                                        <p:tgtEl>
                                          <p:spTgt spid="45"/>
                                        </p:tgtEl>
                                      </p:cBhvr>
                                    </p:animEffect>
                                  </p:childTnLst>
                                </p:cTn>
                              </p:par>
                              <p:par>
                                <p:cTn id="77" presetID="31" presetClass="entr" presetSubtype="0" fill="hold" grpId="0" nodeType="withEffect" nodePh="1">
                                  <p:stCondLst>
                                    <p:cond delay="0"/>
                                  </p:stCondLst>
                                  <p:endCondLst>
                                    <p:cond evt="begin" delay="0">
                                      <p:tn val="77"/>
                                    </p:cond>
                                  </p:endCondLst>
                                  <p:childTnLst>
                                    <p:set>
                                      <p:cBhvr>
                                        <p:cTn id="78" dur="1" fill="hold">
                                          <p:stCondLst>
                                            <p:cond delay="0"/>
                                          </p:stCondLst>
                                        </p:cTn>
                                        <p:tgtEl>
                                          <p:spTgt spid="46"/>
                                        </p:tgtEl>
                                        <p:attrNameLst>
                                          <p:attrName>style.visibility</p:attrName>
                                        </p:attrNameLst>
                                      </p:cBhvr>
                                      <p:to>
                                        <p:strVal val="visible"/>
                                      </p:to>
                                    </p:set>
                                    <p:anim calcmode="lin" valueType="num">
                                      <p:cBhvr>
                                        <p:cTn id="79" dur="1000" fill="hold"/>
                                        <p:tgtEl>
                                          <p:spTgt spid="46"/>
                                        </p:tgtEl>
                                        <p:attrNameLst>
                                          <p:attrName>ppt_w</p:attrName>
                                        </p:attrNameLst>
                                      </p:cBhvr>
                                      <p:tavLst>
                                        <p:tav tm="0">
                                          <p:val>
                                            <p:fltVal val="0"/>
                                          </p:val>
                                        </p:tav>
                                        <p:tav tm="100000">
                                          <p:val>
                                            <p:strVal val="#ppt_w"/>
                                          </p:val>
                                        </p:tav>
                                      </p:tavLst>
                                    </p:anim>
                                    <p:anim calcmode="lin" valueType="num">
                                      <p:cBhvr>
                                        <p:cTn id="80" dur="1000" fill="hold"/>
                                        <p:tgtEl>
                                          <p:spTgt spid="46"/>
                                        </p:tgtEl>
                                        <p:attrNameLst>
                                          <p:attrName>ppt_h</p:attrName>
                                        </p:attrNameLst>
                                      </p:cBhvr>
                                      <p:tavLst>
                                        <p:tav tm="0">
                                          <p:val>
                                            <p:fltVal val="0"/>
                                          </p:val>
                                        </p:tav>
                                        <p:tav tm="100000">
                                          <p:val>
                                            <p:strVal val="#ppt_h"/>
                                          </p:val>
                                        </p:tav>
                                      </p:tavLst>
                                    </p:anim>
                                    <p:anim calcmode="lin" valueType="num">
                                      <p:cBhvr>
                                        <p:cTn id="81" dur="1000" fill="hold"/>
                                        <p:tgtEl>
                                          <p:spTgt spid="46"/>
                                        </p:tgtEl>
                                        <p:attrNameLst>
                                          <p:attrName>style.rotation</p:attrName>
                                        </p:attrNameLst>
                                      </p:cBhvr>
                                      <p:tavLst>
                                        <p:tav tm="0">
                                          <p:val>
                                            <p:fltVal val="90"/>
                                          </p:val>
                                        </p:tav>
                                        <p:tav tm="100000">
                                          <p:val>
                                            <p:fltVal val="0"/>
                                          </p:val>
                                        </p:tav>
                                      </p:tavLst>
                                    </p:anim>
                                    <p:animEffect transition="in" filter="fade">
                                      <p:cBhvr>
                                        <p:cTn id="82" dur="1000"/>
                                        <p:tgtEl>
                                          <p:spTgt spid="46"/>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1000" fill="hold"/>
                                        <p:tgtEl>
                                          <p:spTgt spid="47"/>
                                        </p:tgtEl>
                                        <p:attrNameLst>
                                          <p:attrName>ppt_w</p:attrName>
                                        </p:attrNameLst>
                                      </p:cBhvr>
                                      <p:tavLst>
                                        <p:tav tm="0">
                                          <p:val>
                                            <p:fltVal val="0"/>
                                          </p:val>
                                        </p:tav>
                                        <p:tav tm="100000">
                                          <p:val>
                                            <p:strVal val="#ppt_w"/>
                                          </p:val>
                                        </p:tav>
                                      </p:tavLst>
                                    </p:anim>
                                    <p:anim calcmode="lin" valueType="num">
                                      <p:cBhvr>
                                        <p:cTn id="86" dur="1000" fill="hold"/>
                                        <p:tgtEl>
                                          <p:spTgt spid="47"/>
                                        </p:tgtEl>
                                        <p:attrNameLst>
                                          <p:attrName>ppt_h</p:attrName>
                                        </p:attrNameLst>
                                      </p:cBhvr>
                                      <p:tavLst>
                                        <p:tav tm="0">
                                          <p:val>
                                            <p:fltVal val="0"/>
                                          </p:val>
                                        </p:tav>
                                        <p:tav tm="100000">
                                          <p:val>
                                            <p:strVal val="#ppt_h"/>
                                          </p:val>
                                        </p:tav>
                                      </p:tavLst>
                                    </p:anim>
                                    <p:anim calcmode="lin" valueType="num">
                                      <p:cBhvr>
                                        <p:cTn id="87" dur="1000" fill="hold"/>
                                        <p:tgtEl>
                                          <p:spTgt spid="47"/>
                                        </p:tgtEl>
                                        <p:attrNameLst>
                                          <p:attrName>style.rotation</p:attrName>
                                        </p:attrNameLst>
                                      </p:cBhvr>
                                      <p:tavLst>
                                        <p:tav tm="0">
                                          <p:val>
                                            <p:fltVal val="90"/>
                                          </p:val>
                                        </p:tav>
                                        <p:tav tm="100000">
                                          <p:val>
                                            <p:fltVal val="0"/>
                                          </p:val>
                                        </p:tav>
                                      </p:tavLst>
                                    </p:anim>
                                    <p:animEffect transition="in" filter="fade">
                                      <p:cBhvr>
                                        <p:cTn id="88" dur="1000"/>
                                        <p:tgtEl>
                                          <p:spTgt spid="47"/>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p:cTn id="91" dur="1000" fill="hold"/>
                                        <p:tgtEl>
                                          <p:spTgt spid="48"/>
                                        </p:tgtEl>
                                        <p:attrNameLst>
                                          <p:attrName>ppt_w</p:attrName>
                                        </p:attrNameLst>
                                      </p:cBhvr>
                                      <p:tavLst>
                                        <p:tav tm="0">
                                          <p:val>
                                            <p:fltVal val="0"/>
                                          </p:val>
                                        </p:tav>
                                        <p:tav tm="100000">
                                          <p:val>
                                            <p:strVal val="#ppt_w"/>
                                          </p:val>
                                        </p:tav>
                                      </p:tavLst>
                                    </p:anim>
                                    <p:anim calcmode="lin" valueType="num">
                                      <p:cBhvr>
                                        <p:cTn id="92" dur="1000" fill="hold"/>
                                        <p:tgtEl>
                                          <p:spTgt spid="48"/>
                                        </p:tgtEl>
                                        <p:attrNameLst>
                                          <p:attrName>ppt_h</p:attrName>
                                        </p:attrNameLst>
                                      </p:cBhvr>
                                      <p:tavLst>
                                        <p:tav tm="0">
                                          <p:val>
                                            <p:fltVal val="0"/>
                                          </p:val>
                                        </p:tav>
                                        <p:tav tm="100000">
                                          <p:val>
                                            <p:strVal val="#ppt_h"/>
                                          </p:val>
                                        </p:tav>
                                      </p:tavLst>
                                    </p:anim>
                                    <p:anim calcmode="lin" valueType="num">
                                      <p:cBhvr>
                                        <p:cTn id="93" dur="1000" fill="hold"/>
                                        <p:tgtEl>
                                          <p:spTgt spid="48"/>
                                        </p:tgtEl>
                                        <p:attrNameLst>
                                          <p:attrName>style.rotation</p:attrName>
                                        </p:attrNameLst>
                                      </p:cBhvr>
                                      <p:tavLst>
                                        <p:tav tm="0">
                                          <p:val>
                                            <p:fltVal val="90"/>
                                          </p:val>
                                        </p:tav>
                                        <p:tav tm="100000">
                                          <p:val>
                                            <p:fltVal val="0"/>
                                          </p:val>
                                        </p:tav>
                                      </p:tavLst>
                                    </p:anim>
                                    <p:animEffect transition="in" filter="fade">
                                      <p:cBhvr>
                                        <p:cTn id="94" dur="1000"/>
                                        <p:tgtEl>
                                          <p:spTgt spid="48"/>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1000" fill="hold"/>
                                        <p:tgtEl>
                                          <p:spTgt spid="49"/>
                                        </p:tgtEl>
                                        <p:attrNameLst>
                                          <p:attrName>ppt_w</p:attrName>
                                        </p:attrNameLst>
                                      </p:cBhvr>
                                      <p:tavLst>
                                        <p:tav tm="0">
                                          <p:val>
                                            <p:fltVal val="0"/>
                                          </p:val>
                                        </p:tav>
                                        <p:tav tm="100000">
                                          <p:val>
                                            <p:strVal val="#ppt_w"/>
                                          </p:val>
                                        </p:tav>
                                      </p:tavLst>
                                    </p:anim>
                                    <p:anim calcmode="lin" valueType="num">
                                      <p:cBhvr>
                                        <p:cTn id="98" dur="1000" fill="hold"/>
                                        <p:tgtEl>
                                          <p:spTgt spid="49"/>
                                        </p:tgtEl>
                                        <p:attrNameLst>
                                          <p:attrName>ppt_h</p:attrName>
                                        </p:attrNameLst>
                                      </p:cBhvr>
                                      <p:tavLst>
                                        <p:tav tm="0">
                                          <p:val>
                                            <p:fltVal val="0"/>
                                          </p:val>
                                        </p:tav>
                                        <p:tav tm="100000">
                                          <p:val>
                                            <p:strVal val="#ppt_h"/>
                                          </p:val>
                                        </p:tav>
                                      </p:tavLst>
                                    </p:anim>
                                    <p:anim calcmode="lin" valueType="num">
                                      <p:cBhvr>
                                        <p:cTn id="99" dur="1000" fill="hold"/>
                                        <p:tgtEl>
                                          <p:spTgt spid="49"/>
                                        </p:tgtEl>
                                        <p:attrNameLst>
                                          <p:attrName>style.rotation</p:attrName>
                                        </p:attrNameLst>
                                      </p:cBhvr>
                                      <p:tavLst>
                                        <p:tav tm="0">
                                          <p:val>
                                            <p:fltVal val="90"/>
                                          </p:val>
                                        </p:tav>
                                        <p:tav tm="100000">
                                          <p:val>
                                            <p:fltVal val="0"/>
                                          </p:val>
                                        </p:tav>
                                      </p:tavLst>
                                    </p:anim>
                                    <p:animEffect transition="in" filter="fade">
                                      <p:cBhvr>
                                        <p:cTn id="100" dur="1000"/>
                                        <p:tgtEl>
                                          <p:spTgt spid="49"/>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p:cTn id="103" dur="1000" fill="hold"/>
                                        <p:tgtEl>
                                          <p:spTgt spid="50"/>
                                        </p:tgtEl>
                                        <p:attrNameLst>
                                          <p:attrName>ppt_w</p:attrName>
                                        </p:attrNameLst>
                                      </p:cBhvr>
                                      <p:tavLst>
                                        <p:tav tm="0">
                                          <p:val>
                                            <p:fltVal val="0"/>
                                          </p:val>
                                        </p:tav>
                                        <p:tav tm="100000">
                                          <p:val>
                                            <p:strVal val="#ppt_w"/>
                                          </p:val>
                                        </p:tav>
                                      </p:tavLst>
                                    </p:anim>
                                    <p:anim calcmode="lin" valueType="num">
                                      <p:cBhvr>
                                        <p:cTn id="104" dur="1000" fill="hold"/>
                                        <p:tgtEl>
                                          <p:spTgt spid="50"/>
                                        </p:tgtEl>
                                        <p:attrNameLst>
                                          <p:attrName>ppt_h</p:attrName>
                                        </p:attrNameLst>
                                      </p:cBhvr>
                                      <p:tavLst>
                                        <p:tav tm="0">
                                          <p:val>
                                            <p:fltVal val="0"/>
                                          </p:val>
                                        </p:tav>
                                        <p:tav tm="100000">
                                          <p:val>
                                            <p:strVal val="#ppt_h"/>
                                          </p:val>
                                        </p:tav>
                                      </p:tavLst>
                                    </p:anim>
                                    <p:anim calcmode="lin" valueType="num">
                                      <p:cBhvr>
                                        <p:cTn id="105" dur="1000" fill="hold"/>
                                        <p:tgtEl>
                                          <p:spTgt spid="50"/>
                                        </p:tgtEl>
                                        <p:attrNameLst>
                                          <p:attrName>style.rotation</p:attrName>
                                        </p:attrNameLst>
                                      </p:cBhvr>
                                      <p:tavLst>
                                        <p:tav tm="0">
                                          <p:val>
                                            <p:fltVal val="90"/>
                                          </p:val>
                                        </p:tav>
                                        <p:tav tm="100000">
                                          <p:val>
                                            <p:fltVal val="0"/>
                                          </p:val>
                                        </p:tav>
                                      </p:tavLst>
                                    </p:anim>
                                    <p:animEffect transition="in" filter="fade">
                                      <p:cBhvr>
                                        <p:cTn id="106" dur="1000"/>
                                        <p:tgtEl>
                                          <p:spTgt spid="50"/>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51"/>
                                        </p:tgtEl>
                                        <p:attrNameLst>
                                          <p:attrName>style.visibility</p:attrName>
                                        </p:attrNameLst>
                                      </p:cBhvr>
                                      <p:to>
                                        <p:strVal val="visible"/>
                                      </p:to>
                                    </p:set>
                                    <p:anim calcmode="lin" valueType="num">
                                      <p:cBhvr>
                                        <p:cTn id="109" dur="1000" fill="hold"/>
                                        <p:tgtEl>
                                          <p:spTgt spid="51"/>
                                        </p:tgtEl>
                                        <p:attrNameLst>
                                          <p:attrName>ppt_w</p:attrName>
                                        </p:attrNameLst>
                                      </p:cBhvr>
                                      <p:tavLst>
                                        <p:tav tm="0">
                                          <p:val>
                                            <p:fltVal val="0"/>
                                          </p:val>
                                        </p:tav>
                                        <p:tav tm="100000">
                                          <p:val>
                                            <p:strVal val="#ppt_w"/>
                                          </p:val>
                                        </p:tav>
                                      </p:tavLst>
                                    </p:anim>
                                    <p:anim calcmode="lin" valueType="num">
                                      <p:cBhvr>
                                        <p:cTn id="110" dur="1000" fill="hold"/>
                                        <p:tgtEl>
                                          <p:spTgt spid="51"/>
                                        </p:tgtEl>
                                        <p:attrNameLst>
                                          <p:attrName>ppt_h</p:attrName>
                                        </p:attrNameLst>
                                      </p:cBhvr>
                                      <p:tavLst>
                                        <p:tav tm="0">
                                          <p:val>
                                            <p:fltVal val="0"/>
                                          </p:val>
                                        </p:tav>
                                        <p:tav tm="100000">
                                          <p:val>
                                            <p:strVal val="#ppt_h"/>
                                          </p:val>
                                        </p:tav>
                                      </p:tavLst>
                                    </p:anim>
                                    <p:anim calcmode="lin" valueType="num">
                                      <p:cBhvr>
                                        <p:cTn id="111" dur="1000" fill="hold"/>
                                        <p:tgtEl>
                                          <p:spTgt spid="51"/>
                                        </p:tgtEl>
                                        <p:attrNameLst>
                                          <p:attrName>style.rotation</p:attrName>
                                        </p:attrNameLst>
                                      </p:cBhvr>
                                      <p:tavLst>
                                        <p:tav tm="0">
                                          <p:val>
                                            <p:fltVal val="90"/>
                                          </p:val>
                                        </p:tav>
                                        <p:tav tm="100000">
                                          <p:val>
                                            <p:fltVal val="0"/>
                                          </p:val>
                                        </p:tav>
                                      </p:tavLst>
                                    </p:anim>
                                    <p:animEffect transition="in" filter="fade">
                                      <p:cBhvr>
                                        <p:cTn id="112" dur="1000"/>
                                        <p:tgtEl>
                                          <p:spTgt spid="51"/>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1000" fill="hold"/>
                                        <p:tgtEl>
                                          <p:spTgt spid="52"/>
                                        </p:tgtEl>
                                        <p:attrNameLst>
                                          <p:attrName>ppt_w</p:attrName>
                                        </p:attrNameLst>
                                      </p:cBhvr>
                                      <p:tavLst>
                                        <p:tav tm="0">
                                          <p:val>
                                            <p:fltVal val="0"/>
                                          </p:val>
                                        </p:tav>
                                        <p:tav tm="100000">
                                          <p:val>
                                            <p:strVal val="#ppt_w"/>
                                          </p:val>
                                        </p:tav>
                                      </p:tavLst>
                                    </p:anim>
                                    <p:anim calcmode="lin" valueType="num">
                                      <p:cBhvr>
                                        <p:cTn id="116" dur="1000" fill="hold"/>
                                        <p:tgtEl>
                                          <p:spTgt spid="52"/>
                                        </p:tgtEl>
                                        <p:attrNameLst>
                                          <p:attrName>ppt_h</p:attrName>
                                        </p:attrNameLst>
                                      </p:cBhvr>
                                      <p:tavLst>
                                        <p:tav tm="0">
                                          <p:val>
                                            <p:fltVal val="0"/>
                                          </p:val>
                                        </p:tav>
                                        <p:tav tm="100000">
                                          <p:val>
                                            <p:strVal val="#ppt_h"/>
                                          </p:val>
                                        </p:tav>
                                      </p:tavLst>
                                    </p:anim>
                                    <p:anim calcmode="lin" valueType="num">
                                      <p:cBhvr>
                                        <p:cTn id="117" dur="1000" fill="hold"/>
                                        <p:tgtEl>
                                          <p:spTgt spid="52"/>
                                        </p:tgtEl>
                                        <p:attrNameLst>
                                          <p:attrName>style.rotation</p:attrName>
                                        </p:attrNameLst>
                                      </p:cBhvr>
                                      <p:tavLst>
                                        <p:tav tm="0">
                                          <p:val>
                                            <p:fltVal val="90"/>
                                          </p:val>
                                        </p:tav>
                                        <p:tav tm="100000">
                                          <p:val>
                                            <p:fltVal val="0"/>
                                          </p:val>
                                        </p:tav>
                                      </p:tavLst>
                                    </p:anim>
                                    <p:animEffect transition="in" filter="fade">
                                      <p:cBhvr>
                                        <p:cTn id="118" dur="1000"/>
                                        <p:tgtEl>
                                          <p:spTgt spid="52"/>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53"/>
                                        </p:tgtEl>
                                        <p:attrNameLst>
                                          <p:attrName>style.visibility</p:attrName>
                                        </p:attrNameLst>
                                      </p:cBhvr>
                                      <p:to>
                                        <p:strVal val="visible"/>
                                      </p:to>
                                    </p:set>
                                    <p:anim calcmode="lin" valueType="num">
                                      <p:cBhvr>
                                        <p:cTn id="121" dur="1000" fill="hold"/>
                                        <p:tgtEl>
                                          <p:spTgt spid="53"/>
                                        </p:tgtEl>
                                        <p:attrNameLst>
                                          <p:attrName>ppt_w</p:attrName>
                                        </p:attrNameLst>
                                      </p:cBhvr>
                                      <p:tavLst>
                                        <p:tav tm="0">
                                          <p:val>
                                            <p:fltVal val="0"/>
                                          </p:val>
                                        </p:tav>
                                        <p:tav tm="100000">
                                          <p:val>
                                            <p:strVal val="#ppt_w"/>
                                          </p:val>
                                        </p:tav>
                                      </p:tavLst>
                                    </p:anim>
                                    <p:anim calcmode="lin" valueType="num">
                                      <p:cBhvr>
                                        <p:cTn id="122" dur="1000" fill="hold"/>
                                        <p:tgtEl>
                                          <p:spTgt spid="53"/>
                                        </p:tgtEl>
                                        <p:attrNameLst>
                                          <p:attrName>ppt_h</p:attrName>
                                        </p:attrNameLst>
                                      </p:cBhvr>
                                      <p:tavLst>
                                        <p:tav tm="0">
                                          <p:val>
                                            <p:fltVal val="0"/>
                                          </p:val>
                                        </p:tav>
                                        <p:tav tm="100000">
                                          <p:val>
                                            <p:strVal val="#ppt_h"/>
                                          </p:val>
                                        </p:tav>
                                      </p:tavLst>
                                    </p:anim>
                                    <p:anim calcmode="lin" valueType="num">
                                      <p:cBhvr>
                                        <p:cTn id="123" dur="1000" fill="hold"/>
                                        <p:tgtEl>
                                          <p:spTgt spid="53"/>
                                        </p:tgtEl>
                                        <p:attrNameLst>
                                          <p:attrName>style.rotation</p:attrName>
                                        </p:attrNameLst>
                                      </p:cBhvr>
                                      <p:tavLst>
                                        <p:tav tm="0">
                                          <p:val>
                                            <p:fltVal val="90"/>
                                          </p:val>
                                        </p:tav>
                                        <p:tav tm="100000">
                                          <p:val>
                                            <p:fltVal val="0"/>
                                          </p:val>
                                        </p:tav>
                                      </p:tavLst>
                                    </p:anim>
                                    <p:animEffect transition="in" filter="fade">
                                      <p:cBhvr>
                                        <p:cTn id="124" dur="1000"/>
                                        <p:tgtEl>
                                          <p:spTgt spid="5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1000" fill="hold"/>
                                        <p:tgtEl>
                                          <p:spTgt spid="54"/>
                                        </p:tgtEl>
                                        <p:attrNameLst>
                                          <p:attrName>ppt_w</p:attrName>
                                        </p:attrNameLst>
                                      </p:cBhvr>
                                      <p:tavLst>
                                        <p:tav tm="0">
                                          <p:val>
                                            <p:fltVal val="0"/>
                                          </p:val>
                                        </p:tav>
                                        <p:tav tm="100000">
                                          <p:val>
                                            <p:strVal val="#ppt_w"/>
                                          </p:val>
                                        </p:tav>
                                      </p:tavLst>
                                    </p:anim>
                                    <p:anim calcmode="lin" valueType="num">
                                      <p:cBhvr>
                                        <p:cTn id="128" dur="1000" fill="hold"/>
                                        <p:tgtEl>
                                          <p:spTgt spid="54"/>
                                        </p:tgtEl>
                                        <p:attrNameLst>
                                          <p:attrName>ppt_h</p:attrName>
                                        </p:attrNameLst>
                                      </p:cBhvr>
                                      <p:tavLst>
                                        <p:tav tm="0">
                                          <p:val>
                                            <p:fltVal val="0"/>
                                          </p:val>
                                        </p:tav>
                                        <p:tav tm="100000">
                                          <p:val>
                                            <p:strVal val="#ppt_h"/>
                                          </p:val>
                                        </p:tav>
                                      </p:tavLst>
                                    </p:anim>
                                    <p:anim calcmode="lin" valueType="num">
                                      <p:cBhvr>
                                        <p:cTn id="129" dur="1000" fill="hold"/>
                                        <p:tgtEl>
                                          <p:spTgt spid="54"/>
                                        </p:tgtEl>
                                        <p:attrNameLst>
                                          <p:attrName>style.rotation</p:attrName>
                                        </p:attrNameLst>
                                      </p:cBhvr>
                                      <p:tavLst>
                                        <p:tav tm="0">
                                          <p:val>
                                            <p:fltVal val="90"/>
                                          </p:val>
                                        </p:tav>
                                        <p:tav tm="100000">
                                          <p:val>
                                            <p:fltVal val="0"/>
                                          </p:val>
                                        </p:tav>
                                      </p:tavLst>
                                    </p:anim>
                                    <p:animEffect transition="in" filter="fade">
                                      <p:cBhvr>
                                        <p:cTn id="130" dur="1000"/>
                                        <p:tgtEl>
                                          <p:spTgt spid="54"/>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55"/>
                                        </p:tgtEl>
                                        <p:attrNameLst>
                                          <p:attrName>style.visibility</p:attrName>
                                        </p:attrNameLst>
                                      </p:cBhvr>
                                      <p:to>
                                        <p:strVal val="visible"/>
                                      </p:to>
                                    </p:set>
                                    <p:anim calcmode="lin" valueType="num">
                                      <p:cBhvr>
                                        <p:cTn id="133" dur="1000" fill="hold"/>
                                        <p:tgtEl>
                                          <p:spTgt spid="55"/>
                                        </p:tgtEl>
                                        <p:attrNameLst>
                                          <p:attrName>ppt_w</p:attrName>
                                        </p:attrNameLst>
                                      </p:cBhvr>
                                      <p:tavLst>
                                        <p:tav tm="0">
                                          <p:val>
                                            <p:fltVal val="0"/>
                                          </p:val>
                                        </p:tav>
                                        <p:tav tm="100000">
                                          <p:val>
                                            <p:strVal val="#ppt_w"/>
                                          </p:val>
                                        </p:tav>
                                      </p:tavLst>
                                    </p:anim>
                                    <p:anim calcmode="lin" valueType="num">
                                      <p:cBhvr>
                                        <p:cTn id="134" dur="1000" fill="hold"/>
                                        <p:tgtEl>
                                          <p:spTgt spid="55"/>
                                        </p:tgtEl>
                                        <p:attrNameLst>
                                          <p:attrName>ppt_h</p:attrName>
                                        </p:attrNameLst>
                                      </p:cBhvr>
                                      <p:tavLst>
                                        <p:tav tm="0">
                                          <p:val>
                                            <p:fltVal val="0"/>
                                          </p:val>
                                        </p:tav>
                                        <p:tav tm="100000">
                                          <p:val>
                                            <p:strVal val="#ppt_h"/>
                                          </p:val>
                                        </p:tav>
                                      </p:tavLst>
                                    </p:anim>
                                    <p:anim calcmode="lin" valueType="num">
                                      <p:cBhvr>
                                        <p:cTn id="135" dur="1000" fill="hold"/>
                                        <p:tgtEl>
                                          <p:spTgt spid="55"/>
                                        </p:tgtEl>
                                        <p:attrNameLst>
                                          <p:attrName>style.rotation</p:attrName>
                                        </p:attrNameLst>
                                      </p:cBhvr>
                                      <p:tavLst>
                                        <p:tav tm="0">
                                          <p:val>
                                            <p:fltVal val="90"/>
                                          </p:val>
                                        </p:tav>
                                        <p:tav tm="100000">
                                          <p:val>
                                            <p:fltVal val="0"/>
                                          </p:val>
                                        </p:tav>
                                      </p:tavLst>
                                    </p:anim>
                                    <p:animEffect transition="in" filter="fade">
                                      <p:cBhvr>
                                        <p:cTn id="136" dur="1000"/>
                                        <p:tgtEl>
                                          <p:spTgt spid="55"/>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p:cTn id="139" dur="1000" fill="hold"/>
                                        <p:tgtEl>
                                          <p:spTgt spid="56"/>
                                        </p:tgtEl>
                                        <p:attrNameLst>
                                          <p:attrName>ppt_w</p:attrName>
                                        </p:attrNameLst>
                                      </p:cBhvr>
                                      <p:tavLst>
                                        <p:tav tm="0">
                                          <p:val>
                                            <p:fltVal val="0"/>
                                          </p:val>
                                        </p:tav>
                                        <p:tav tm="100000">
                                          <p:val>
                                            <p:strVal val="#ppt_w"/>
                                          </p:val>
                                        </p:tav>
                                      </p:tavLst>
                                    </p:anim>
                                    <p:anim calcmode="lin" valueType="num">
                                      <p:cBhvr>
                                        <p:cTn id="140" dur="1000" fill="hold"/>
                                        <p:tgtEl>
                                          <p:spTgt spid="56"/>
                                        </p:tgtEl>
                                        <p:attrNameLst>
                                          <p:attrName>ppt_h</p:attrName>
                                        </p:attrNameLst>
                                      </p:cBhvr>
                                      <p:tavLst>
                                        <p:tav tm="0">
                                          <p:val>
                                            <p:fltVal val="0"/>
                                          </p:val>
                                        </p:tav>
                                        <p:tav tm="100000">
                                          <p:val>
                                            <p:strVal val="#ppt_h"/>
                                          </p:val>
                                        </p:tav>
                                      </p:tavLst>
                                    </p:anim>
                                    <p:anim calcmode="lin" valueType="num">
                                      <p:cBhvr>
                                        <p:cTn id="141" dur="1000" fill="hold"/>
                                        <p:tgtEl>
                                          <p:spTgt spid="56"/>
                                        </p:tgtEl>
                                        <p:attrNameLst>
                                          <p:attrName>style.rotation</p:attrName>
                                        </p:attrNameLst>
                                      </p:cBhvr>
                                      <p:tavLst>
                                        <p:tav tm="0">
                                          <p:val>
                                            <p:fltVal val="90"/>
                                          </p:val>
                                        </p:tav>
                                        <p:tav tm="100000">
                                          <p:val>
                                            <p:fltVal val="0"/>
                                          </p:val>
                                        </p:tav>
                                      </p:tavLst>
                                    </p:anim>
                                    <p:animEffect transition="in" filter="fade">
                                      <p:cBhvr>
                                        <p:cTn id="142" dur="1000"/>
                                        <p:tgtEl>
                                          <p:spTgt spid="56"/>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anim calcmode="lin" valueType="num">
                                      <p:cBhvr>
                                        <p:cTn id="145" dur="1000" fill="hold"/>
                                        <p:tgtEl>
                                          <p:spTgt spid="57"/>
                                        </p:tgtEl>
                                        <p:attrNameLst>
                                          <p:attrName>ppt_w</p:attrName>
                                        </p:attrNameLst>
                                      </p:cBhvr>
                                      <p:tavLst>
                                        <p:tav tm="0">
                                          <p:val>
                                            <p:fltVal val="0"/>
                                          </p:val>
                                        </p:tav>
                                        <p:tav tm="100000">
                                          <p:val>
                                            <p:strVal val="#ppt_w"/>
                                          </p:val>
                                        </p:tav>
                                      </p:tavLst>
                                    </p:anim>
                                    <p:anim calcmode="lin" valueType="num">
                                      <p:cBhvr>
                                        <p:cTn id="146" dur="1000" fill="hold"/>
                                        <p:tgtEl>
                                          <p:spTgt spid="57"/>
                                        </p:tgtEl>
                                        <p:attrNameLst>
                                          <p:attrName>ppt_h</p:attrName>
                                        </p:attrNameLst>
                                      </p:cBhvr>
                                      <p:tavLst>
                                        <p:tav tm="0">
                                          <p:val>
                                            <p:fltVal val="0"/>
                                          </p:val>
                                        </p:tav>
                                        <p:tav tm="100000">
                                          <p:val>
                                            <p:strVal val="#ppt_h"/>
                                          </p:val>
                                        </p:tav>
                                      </p:tavLst>
                                    </p:anim>
                                    <p:anim calcmode="lin" valueType="num">
                                      <p:cBhvr>
                                        <p:cTn id="147" dur="1000" fill="hold"/>
                                        <p:tgtEl>
                                          <p:spTgt spid="57"/>
                                        </p:tgtEl>
                                        <p:attrNameLst>
                                          <p:attrName>style.rotation</p:attrName>
                                        </p:attrNameLst>
                                      </p:cBhvr>
                                      <p:tavLst>
                                        <p:tav tm="0">
                                          <p:val>
                                            <p:fltVal val="90"/>
                                          </p:val>
                                        </p:tav>
                                        <p:tav tm="100000">
                                          <p:val>
                                            <p:fltVal val="0"/>
                                          </p:val>
                                        </p:tav>
                                      </p:tavLst>
                                    </p:anim>
                                    <p:animEffect transition="in" filter="fade">
                                      <p:cBhvr>
                                        <p:cTn id="148" dur="1000"/>
                                        <p:tgtEl>
                                          <p:spTgt spid="5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58"/>
                                        </p:tgtEl>
                                        <p:attrNameLst>
                                          <p:attrName>style.visibility</p:attrName>
                                        </p:attrNameLst>
                                      </p:cBhvr>
                                      <p:to>
                                        <p:strVal val="visible"/>
                                      </p:to>
                                    </p:set>
                                    <p:anim calcmode="lin" valueType="num">
                                      <p:cBhvr>
                                        <p:cTn id="151" dur="1000" fill="hold"/>
                                        <p:tgtEl>
                                          <p:spTgt spid="58"/>
                                        </p:tgtEl>
                                        <p:attrNameLst>
                                          <p:attrName>ppt_w</p:attrName>
                                        </p:attrNameLst>
                                      </p:cBhvr>
                                      <p:tavLst>
                                        <p:tav tm="0">
                                          <p:val>
                                            <p:fltVal val="0"/>
                                          </p:val>
                                        </p:tav>
                                        <p:tav tm="100000">
                                          <p:val>
                                            <p:strVal val="#ppt_w"/>
                                          </p:val>
                                        </p:tav>
                                      </p:tavLst>
                                    </p:anim>
                                    <p:anim calcmode="lin" valueType="num">
                                      <p:cBhvr>
                                        <p:cTn id="152" dur="1000" fill="hold"/>
                                        <p:tgtEl>
                                          <p:spTgt spid="58"/>
                                        </p:tgtEl>
                                        <p:attrNameLst>
                                          <p:attrName>ppt_h</p:attrName>
                                        </p:attrNameLst>
                                      </p:cBhvr>
                                      <p:tavLst>
                                        <p:tav tm="0">
                                          <p:val>
                                            <p:fltVal val="0"/>
                                          </p:val>
                                        </p:tav>
                                        <p:tav tm="100000">
                                          <p:val>
                                            <p:strVal val="#ppt_h"/>
                                          </p:val>
                                        </p:tav>
                                      </p:tavLst>
                                    </p:anim>
                                    <p:anim calcmode="lin" valueType="num">
                                      <p:cBhvr>
                                        <p:cTn id="153" dur="1000" fill="hold"/>
                                        <p:tgtEl>
                                          <p:spTgt spid="58"/>
                                        </p:tgtEl>
                                        <p:attrNameLst>
                                          <p:attrName>style.rotation</p:attrName>
                                        </p:attrNameLst>
                                      </p:cBhvr>
                                      <p:tavLst>
                                        <p:tav tm="0">
                                          <p:val>
                                            <p:fltVal val="90"/>
                                          </p:val>
                                        </p:tav>
                                        <p:tav tm="100000">
                                          <p:val>
                                            <p:fltVal val="0"/>
                                          </p:val>
                                        </p:tav>
                                      </p:tavLst>
                                    </p:anim>
                                    <p:animEffect transition="in" filter="fade">
                                      <p:cBhvr>
                                        <p:cTn id="154" dur="1000"/>
                                        <p:tgtEl>
                                          <p:spTgt spid="58"/>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59"/>
                                        </p:tgtEl>
                                        <p:attrNameLst>
                                          <p:attrName>style.visibility</p:attrName>
                                        </p:attrNameLst>
                                      </p:cBhvr>
                                      <p:to>
                                        <p:strVal val="visible"/>
                                      </p:to>
                                    </p:set>
                                    <p:anim calcmode="lin" valueType="num">
                                      <p:cBhvr>
                                        <p:cTn id="157" dur="1000" fill="hold"/>
                                        <p:tgtEl>
                                          <p:spTgt spid="59"/>
                                        </p:tgtEl>
                                        <p:attrNameLst>
                                          <p:attrName>ppt_w</p:attrName>
                                        </p:attrNameLst>
                                      </p:cBhvr>
                                      <p:tavLst>
                                        <p:tav tm="0">
                                          <p:val>
                                            <p:fltVal val="0"/>
                                          </p:val>
                                        </p:tav>
                                        <p:tav tm="100000">
                                          <p:val>
                                            <p:strVal val="#ppt_w"/>
                                          </p:val>
                                        </p:tav>
                                      </p:tavLst>
                                    </p:anim>
                                    <p:anim calcmode="lin" valueType="num">
                                      <p:cBhvr>
                                        <p:cTn id="158" dur="1000" fill="hold"/>
                                        <p:tgtEl>
                                          <p:spTgt spid="59"/>
                                        </p:tgtEl>
                                        <p:attrNameLst>
                                          <p:attrName>ppt_h</p:attrName>
                                        </p:attrNameLst>
                                      </p:cBhvr>
                                      <p:tavLst>
                                        <p:tav tm="0">
                                          <p:val>
                                            <p:fltVal val="0"/>
                                          </p:val>
                                        </p:tav>
                                        <p:tav tm="100000">
                                          <p:val>
                                            <p:strVal val="#ppt_h"/>
                                          </p:val>
                                        </p:tav>
                                      </p:tavLst>
                                    </p:anim>
                                    <p:anim calcmode="lin" valueType="num">
                                      <p:cBhvr>
                                        <p:cTn id="159" dur="1000" fill="hold"/>
                                        <p:tgtEl>
                                          <p:spTgt spid="59"/>
                                        </p:tgtEl>
                                        <p:attrNameLst>
                                          <p:attrName>style.rotation</p:attrName>
                                        </p:attrNameLst>
                                      </p:cBhvr>
                                      <p:tavLst>
                                        <p:tav tm="0">
                                          <p:val>
                                            <p:fltVal val="90"/>
                                          </p:val>
                                        </p:tav>
                                        <p:tav tm="100000">
                                          <p:val>
                                            <p:fltVal val="0"/>
                                          </p:val>
                                        </p:tav>
                                      </p:tavLst>
                                    </p:anim>
                                    <p:animEffect transition="in" filter="fade">
                                      <p:cBhvr>
                                        <p:cTn id="160" dur="1000"/>
                                        <p:tgtEl>
                                          <p:spTgt spid="59"/>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60"/>
                                        </p:tgtEl>
                                        <p:attrNameLst>
                                          <p:attrName>style.visibility</p:attrName>
                                        </p:attrNameLst>
                                      </p:cBhvr>
                                      <p:to>
                                        <p:strVal val="visible"/>
                                      </p:to>
                                    </p:set>
                                    <p:anim calcmode="lin" valueType="num">
                                      <p:cBhvr>
                                        <p:cTn id="163" dur="1000" fill="hold"/>
                                        <p:tgtEl>
                                          <p:spTgt spid="60"/>
                                        </p:tgtEl>
                                        <p:attrNameLst>
                                          <p:attrName>ppt_w</p:attrName>
                                        </p:attrNameLst>
                                      </p:cBhvr>
                                      <p:tavLst>
                                        <p:tav tm="0">
                                          <p:val>
                                            <p:fltVal val="0"/>
                                          </p:val>
                                        </p:tav>
                                        <p:tav tm="100000">
                                          <p:val>
                                            <p:strVal val="#ppt_w"/>
                                          </p:val>
                                        </p:tav>
                                      </p:tavLst>
                                    </p:anim>
                                    <p:anim calcmode="lin" valueType="num">
                                      <p:cBhvr>
                                        <p:cTn id="164" dur="1000" fill="hold"/>
                                        <p:tgtEl>
                                          <p:spTgt spid="60"/>
                                        </p:tgtEl>
                                        <p:attrNameLst>
                                          <p:attrName>ppt_h</p:attrName>
                                        </p:attrNameLst>
                                      </p:cBhvr>
                                      <p:tavLst>
                                        <p:tav tm="0">
                                          <p:val>
                                            <p:fltVal val="0"/>
                                          </p:val>
                                        </p:tav>
                                        <p:tav tm="100000">
                                          <p:val>
                                            <p:strVal val="#ppt_h"/>
                                          </p:val>
                                        </p:tav>
                                      </p:tavLst>
                                    </p:anim>
                                    <p:anim calcmode="lin" valueType="num">
                                      <p:cBhvr>
                                        <p:cTn id="165" dur="1000" fill="hold"/>
                                        <p:tgtEl>
                                          <p:spTgt spid="60"/>
                                        </p:tgtEl>
                                        <p:attrNameLst>
                                          <p:attrName>style.rotation</p:attrName>
                                        </p:attrNameLst>
                                      </p:cBhvr>
                                      <p:tavLst>
                                        <p:tav tm="0">
                                          <p:val>
                                            <p:fltVal val="90"/>
                                          </p:val>
                                        </p:tav>
                                        <p:tav tm="100000">
                                          <p:val>
                                            <p:fltVal val="0"/>
                                          </p:val>
                                        </p:tav>
                                      </p:tavLst>
                                    </p:anim>
                                    <p:animEffect transition="in" filter="fade">
                                      <p:cBhvr>
                                        <p:cTn id="166" dur="1000"/>
                                        <p:tgtEl>
                                          <p:spTgt spid="60"/>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61"/>
                                        </p:tgtEl>
                                        <p:attrNameLst>
                                          <p:attrName>style.visibility</p:attrName>
                                        </p:attrNameLst>
                                      </p:cBhvr>
                                      <p:to>
                                        <p:strVal val="visible"/>
                                      </p:to>
                                    </p:set>
                                    <p:anim calcmode="lin" valueType="num">
                                      <p:cBhvr>
                                        <p:cTn id="169" dur="1000" fill="hold"/>
                                        <p:tgtEl>
                                          <p:spTgt spid="61"/>
                                        </p:tgtEl>
                                        <p:attrNameLst>
                                          <p:attrName>ppt_w</p:attrName>
                                        </p:attrNameLst>
                                      </p:cBhvr>
                                      <p:tavLst>
                                        <p:tav tm="0">
                                          <p:val>
                                            <p:fltVal val="0"/>
                                          </p:val>
                                        </p:tav>
                                        <p:tav tm="100000">
                                          <p:val>
                                            <p:strVal val="#ppt_w"/>
                                          </p:val>
                                        </p:tav>
                                      </p:tavLst>
                                    </p:anim>
                                    <p:anim calcmode="lin" valueType="num">
                                      <p:cBhvr>
                                        <p:cTn id="170" dur="1000" fill="hold"/>
                                        <p:tgtEl>
                                          <p:spTgt spid="61"/>
                                        </p:tgtEl>
                                        <p:attrNameLst>
                                          <p:attrName>ppt_h</p:attrName>
                                        </p:attrNameLst>
                                      </p:cBhvr>
                                      <p:tavLst>
                                        <p:tav tm="0">
                                          <p:val>
                                            <p:fltVal val="0"/>
                                          </p:val>
                                        </p:tav>
                                        <p:tav tm="100000">
                                          <p:val>
                                            <p:strVal val="#ppt_h"/>
                                          </p:val>
                                        </p:tav>
                                      </p:tavLst>
                                    </p:anim>
                                    <p:anim calcmode="lin" valueType="num">
                                      <p:cBhvr>
                                        <p:cTn id="171" dur="1000" fill="hold"/>
                                        <p:tgtEl>
                                          <p:spTgt spid="61"/>
                                        </p:tgtEl>
                                        <p:attrNameLst>
                                          <p:attrName>style.rotation</p:attrName>
                                        </p:attrNameLst>
                                      </p:cBhvr>
                                      <p:tavLst>
                                        <p:tav tm="0">
                                          <p:val>
                                            <p:fltVal val="90"/>
                                          </p:val>
                                        </p:tav>
                                        <p:tav tm="100000">
                                          <p:val>
                                            <p:fltVal val="0"/>
                                          </p:val>
                                        </p:tav>
                                      </p:tavLst>
                                    </p:anim>
                                    <p:animEffect transition="in" filter="fade">
                                      <p:cBhvr>
                                        <p:cTn id="172" dur="1000"/>
                                        <p:tgtEl>
                                          <p:spTgt spid="61"/>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p:cTn id="175" dur="1000" fill="hold"/>
                                        <p:tgtEl>
                                          <p:spTgt spid="62"/>
                                        </p:tgtEl>
                                        <p:attrNameLst>
                                          <p:attrName>ppt_w</p:attrName>
                                        </p:attrNameLst>
                                      </p:cBhvr>
                                      <p:tavLst>
                                        <p:tav tm="0">
                                          <p:val>
                                            <p:fltVal val="0"/>
                                          </p:val>
                                        </p:tav>
                                        <p:tav tm="100000">
                                          <p:val>
                                            <p:strVal val="#ppt_w"/>
                                          </p:val>
                                        </p:tav>
                                      </p:tavLst>
                                    </p:anim>
                                    <p:anim calcmode="lin" valueType="num">
                                      <p:cBhvr>
                                        <p:cTn id="176" dur="1000" fill="hold"/>
                                        <p:tgtEl>
                                          <p:spTgt spid="62"/>
                                        </p:tgtEl>
                                        <p:attrNameLst>
                                          <p:attrName>ppt_h</p:attrName>
                                        </p:attrNameLst>
                                      </p:cBhvr>
                                      <p:tavLst>
                                        <p:tav tm="0">
                                          <p:val>
                                            <p:fltVal val="0"/>
                                          </p:val>
                                        </p:tav>
                                        <p:tav tm="100000">
                                          <p:val>
                                            <p:strVal val="#ppt_h"/>
                                          </p:val>
                                        </p:tav>
                                      </p:tavLst>
                                    </p:anim>
                                    <p:anim calcmode="lin" valueType="num">
                                      <p:cBhvr>
                                        <p:cTn id="177" dur="1000" fill="hold"/>
                                        <p:tgtEl>
                                          <p:spTgt spid="62"/>
                                        </p:tgtEl>
                                        <p:attrNameLst>
                                          <p:attrName>style.rotation</p:attrName>
                                        </p:attrNameLst>
                                      </p:cBhvr>
                                      <p:tavLst>
                                        <p:tav tm="0">
                                          <p:val>
                                            <p:fltVal val="90"/>
                                          </p:val>
                                        </p:tav>
                                        <p:tav tm="100000">
                                          <p:val>
                                            <p:fltVal val="0"/>
                                          </p:val>
                                        </p:tav>
                                      </p:tavLst>
                                    </p:anim>
                                    <p:animEffect transition="in" filter="fade">
                                      <p:cBhvr>
                                        <p:cTn id="178" dur="1000"/>
                                        <p:tgtEl>
                                          <p:spTgt spid="62"/>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63"/>
                                        </p:tgtEl>
                                        <p:attrNameLst>
                                          <p:attrName>style.visibility</p:attrName>
                                        </p:attrNameLst>
                                      </p:cBhvr>
                                      <p:to>
                                        <p:strVal val="visible"/>
                                      </p:to>
                                    </p:set>
                                    <p:anim calcmode="lin" valueType="num">
                                      <p:cBhvr>
                                        <p:cTn id="181" dur="1000" fill="hold"/>
                                        <p:tgtEl>
                                          <p:spTgt spid="63"/>
                                        </p:tgtEl>
                                        <p:attrNameLst>
                                          <p:attrName>ppt_w</p:attrName>
                                        </p:attrNameLst>
                                      </p:cBhvr>
                                      <p:tavLst>
                                        <p:tav tm="0">
                                          <p:val>
                                            <p:fltVal val="0"/>
                                          </p:val>
                                        </p:tav>
                                        <p:tav tm="100000">
                                          <p:val>
                                            <p:strVal val="#ppt_w"/>
                                          </p:val>
                                        </p:tav>
                                      </p:tavLst>
                                    </p:anim>
                                    <p:anim calcmode="lin" valueType="num">
                                      <p:cBhvr>
                                        <p:cTn id="182" dur="1000" fill="hold"/>
                                        <p:tgtEl>
                                          <p:spTgt spid="63"/>
                                        </p:tgtEl>
                                        <p:attrNameLst>
                                          <p:attrName>ppt_h</p:attrName>
                                        </p:attrNameLst>
                                      </p:cBhvr>
                                      <p:tavLst>
                                        <p:tav tm="0">
                                          <p:val>
                                            <p:fltVal val="0"/>
                                          </p:val>
                                        </p:tav>
                                        <p:tav tm="100000">
                                          <p:val>
                                            <p:strVal val="#ppt_h"/>
                                          </p:val>
                                        </p:tav>
                                      </p:tavLst>
                                    </p:anim>
                                    <p:anim calcmode="lin" valueType="num">
                                      <p:cBhvr>
                                        <p:cTn id="183" dur="1000" fill="hold"/>
                                        <p:tgtEl>
                                          <p:spTgt spid="63"/>
                                        </p:tgtEl>
                                        <p:attrNameLst>
                                          <p:attrName>style.rotation</p:attrName>
                                        </p:attrNameLst>
                                      </p:cBhvr>
                                      <p:tavLst>
                                        <p:tav tm="0">
                                          <p:val>
                                            <p:fltVal val="90"/>
                                          </p:val>
                                        </p:tav>
                                        <p:tav tm="100000">
                                          <p:val>
                                            <p:fltVal val="0"/>
                                          </p:val>
                                        </p:tav>
                                      </p:tavLst>
                                    </p:anim>
                                    <p:animEffect transition="in" filter="fade">
                                      <p:cBhvr>
                                        <p:cTn id="184" dur="1000"/>
                                        <p:tgtEl>
                                          <p:spTgt spid="63"/>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64"/>
                                        </p:tgtEl>
                                        <p:attrNameLst>
                                          <p:attrName>style.visibility</p:attrName>
                                        </p:attrNameLst>
                                      </p:cBhvr>
                                      <p:to>
                                        <p:strVal val="visible"/>
                                      </p:to>
                                    </p:set>
                                    <p:anim calcmode="lin" valueType="num">
                                      <p:cBhvr>
                                        <p:cTn id="187" dur="1000" fill="hold"/>
                                        <p:tgtEl>
                                          <p:spTgt spid="64"/>
                                        </p:tgtEl>
                                        <p:attrNameLst>
                                          <p:attrName>ppt_w</p:attrName>
                                        </p:attrNameLst>
                                      </p:cBhvr>
                                      <p:tavLst>
                                        <p:tav tm="0">
                                          <p:val>
                                            <p:fltVal val="0"/>
                                          </p:val>
                                        </p:tav>
                                        <p:tav tm="100000">
                                          <p:val>
                                            <p:strVal val="#ppt_w"/>
                                          </p:val>
                                        </p:tav>
                                      </p:tavLst>
                                    </p:anim>
                                    <p:anim calcmode="lin" valueType="num">
                                      <p:cBhvr>
                                        <p:cTn id="188" dur="1000" fill="hold"/>
                                        <p:tgtEl>
                                          <p:spTgt spid="64"/>
                                        </p:tgtEl>
                                        <p:attrNameLst>
                                          <p:attrName>ppt_h</p:attrName>
                                        </p:attrNameLst>
                                      </p:cBhvr>
                                      <p:tavLst>
                                        <p:tav tm="0">
                                          <p:val>
                                            <p:fltVal val="0"/>
                                          </p:val>
                                        </p:tav>
                                        <p:tav tm="100000">
                                          <p:val>
                                            <p:strVal val="#ppt_h"/>
                                          </p:val>
                                        </p:tav>
                                      </p:tavLst>
                                    </p:anim>
                                    <p:anim calcmode="lin" valueType="num">
                                      <p:cBhvr>
                                        <p:cTn id="189" dur="1000" fill="hold"/>
                                        <p:tgtEl>
                                          <p:spTgt spid="64"/>
                                        </p:tgtEl>
                                        <p:attrNameLst>
                                          <p:attrName>style.rotation</p:attrName>
                                        </p:attrNameLst>
                                      </p:cBhvr>
                                      <p:tavLst>
                                        <p:tav tm="0">
                                          <p:val>
                                            <p:fltVal val="90"/>
                                          </p:val>
                                        </p:tav>
                                        <p:tav tm="100000">
                                          <p:val>
                                            <p:fltVal val="0"/>
                                          </p:val>
                                        </p:tav>
                                      </p:tavLst>
                                    </p:anim>
                                    <p:animEffect transition="in" filter="fade">
                                      <p:cBhvr>
                                        <p:cTn id="190" dur="1000"/>
                                        <p:tgtEl>
                                          <p:spTgt spid="64"/>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65"/>
                                        </p:tgtEl>
                                        <p:attrNameLst>
                                          <p:attrName>style.visibility</p:attrName>
                                        </p:attrNameLst>
                                      </p:cBhvr>
                                      <p:to>
                                        <p:strVal val="visible"/>
                                      </p:to>
                                    </p:set>
                                    <p:anim calcmode="lin" valueType="num">
                                      <p:cBhvr>
                                        <p:cTn id="193" dur="1000" fill="hold"/>
                                        <p:tgtEl>
                                          <p:spTgt spid="65"/>
                                        </p:tgtEl>
                                        <p:attrNameLst>
                                          <p:attrName>ppt_w</p:attrName>
                                        </p:attrNameLst>
                                      </p:cBhvr>
                                      <p:tavLst>
                                        <p:tav tm="0">
                                          <p:val>
                                            <p:fltVal val="0"/>
                                          </p:val>
                                        </p:tav>
                                        <p:tav tm="100000">
                                          <p:val>
                                            <p:strVal val="#ppt_w"/>
                                          </p:val>
                                        </p:tav>
                                      </p:tavLst>
                                    </p:anim>
                                    <p:anim calcmode="lin" valueType="num">
                                      <p:cBhvr>
                                        <p:cTn id="194" dur="1000" fill="hold"/>
                                        <p:tgtEl>
                                          <p:spTgt spid="65"/>
                                        </p:tgtEl>
                                        <p:attrNameLst>
                                          <p:attrName>ppt_h</p:attrName>
                                        </p:attrNameLst>
                                      </p:cBhvr>
                                      <p:tavLst>
                                        <p:tav tm="0">
                                          <p:val>
                                            <p:fltVal val="0"/>
                                          </p:val>
                                        </p:tav>
                                        <p:tav tm="100000">
                                          <p:val>
                                            <p:strVal val="#ppt_h"/>
                                          </p:val>
                                        </p:tav>
                                      </p:tavLst>
                                    </p:anim>
                                    <p:anim calcmode="lin" valueType="num">
                                      <p:cBhvr>
                                        <p:cTn id="195" dur="1000" fill="hold"/>
                                        <p:tgtEl>
                                          <p:spTgt spid="65"/>
                                        </p:tgtEl>
                                        <p:attrNameLst>
                                          <p:attrName>style.rotation</p:attrName>
                                        </p:attrNameLst>
                                      </p:cBhvr>
                                      <p:tavLst>
                                        <p:tav tm="0">
                                          <p:val>
                                            <p:fltVal val="90"/>
                                          </p:val>
                                        </p:tav>
                                        <p:tav tm="100000">
                                          <p:val>
                                            <p:fltVal val="0"/>
                                          </p:val>
                                        </p:tav>
                                      </p:tavLst>
                                    </p:anim>
                                    <p:animEffect transition="in" filter="fade">
                                      <p:cBhvr>
                                        <p:cTn id="196" dur="1000"/>
                                        <p:tgtEl>
                                          <p:spTgt spid="65"/>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 calcmode="lin" valueType="num">
                                      <p:cBhvr>
                                        <p:cTn id="199" dur="1000" fill="hold"/>
                                        <p:tgtEl>
                                          <p:spTgt spid="66"/>
                                        </p:tgtEl>
                                        <p:attrNameLst>
                                          <p:attrName>ppt_w</p:attrName>
                                        </p:attrNameLst>
                                      </p:cBhvr>
                                      <p:tavLst>
                                        <p:tav tm="0">
                                          <p:val>
                                            <p:fltVal val="0"/>
                                          </p:val>
                                        </p:tav>
                                        <p:tav tm="100000">
                                          <p:val>
                                            <p:strVal val="#ppt_w"/>
                                          </p:val>
                                        </p:tav>
                                      </p:tavLst>
                                    </p:anim>
                                    <p:anim calcmode="lin" valueType="num">
                                      <p:cBhvr>
                                        <p:cTn id="200" dur="1000" fill="hold"/>
                                        <p:tgtEl>
                                          <p:spTgt spid="66"/>
                                        </p:tgtEl>
                                        <p:attrNameLst>
                                          <p:attrName>ppt_h</p:attrName>
                                        </p:attrNameLst>
                                      </p:cBhvr>
                                      <p:tavLst>
                                        <p:tav tm="0">
                                          <p:val>
                                            <p:fltVal val="0"/>
                                          </p:val>
                                        </p:tav>
                                        <p:tav tm="100000">
                                          <p:val>
                                            <p:strVal val="#ppt_h"/>
                                          </p:val>
                                        </p:tav>
                                      </p:tavLst>
                                    </p:anim>
                                    <p:anim calcmode="lin" valueType="num">
                                      <p:cBhvr>
                                        <p:cTn id="201" dur="1000" fill="hold"/>
                                        <p:tgtEl>
                                          <p:spTgt spid="66"/>
                                        </p:tgtEl>
                                        <p:attrNameLst>
                                          <p:attrName>style.rotation</p:attrName>
                                        </p:attrNameLst>
                                      </p:cBhvr>
                                      <p:tavLst>
                                        <p:tav tm="0">
                                          <p:val>
                                            <p:fltVal val="90"/>
                                          </p:val>
                                        </p:tav>
                                        <p:tav tm="100000">
                                          <p:val>
                                            <p:fltVal val="0"/>
                                          </p:val>
                                        </p:tav>
                                      </p:tavLst>
                                    </p:anim>
                                    <p:animEffect transition="in" filter="fade">
                                      <p:cBhvr>
                                        <p:cTn id="202" dur="1000"/>
                                        <p:tgtEl>
                                          <p:spTgt spid="66"/>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67"/>
                                        </p:tgtEl>
                                        <p:attrNameLst>
                                          <p:attrName>style.visibility</p:attrName>
                                        </p:attrNameLst>
                                      </p:cBhvr>
                                      <p:to>
                                        <p:strVal val="visible"/>
                                      </p:to>
                                    </p:set>
                                    <p:anim calcmode="lin" valueType="num">
                                      <p:cBhvr>
                                        <p:cTn id="205" dur="1000" fill="hold"/>
                                        <p:tgtEl>
                                          <p:spTgt spid="67"/>
                                        </p:tgtEl>
                                        <p:attrNameLst>
                                          <p:attrName>ppt_w</p:attrName>
                                        </p:attrNameLst>
                                      </p:cBhvr>
                                      <p:tavLst>
                                        <p:tav tm="0">
                                          <p:val>
                                            <p:fltVal val="0"/>
                                          </p:val>
                                        </p:tav>
                                        <p:tav tm="100000">
                                          <p:val>
                                            <p:strVal val="#ppt_w"/>
                                          </p:val>
                                        </p:tav>
                                      </p:tavLst>
                                    </p:anim>
                                    <p:anim calcmode="lin" valueType="num">
                                      <p:cBhvr>
                                        <p:cTn id="206" dur="1000" fill="hold"/>
                                        <p:tgtEl>
                                          <p:spTgt spid="67"/>
                                        </p:tgtEl>
                                        <p:attrNameLst>
                                          <p:attrName>ppt_h</p:attrName>
                                        </p:attrNameLst>
                                      </p:cBhvr>
                                      <p:tavLst>
                                        <p:tav tm="0">
                                          <p:val>
                                            <p:fltVal val="0"/>
                                          </p:val>
                                        </p:tav>
                                        <p:tav tm="100000">
                                          <p:val>
                                            <p:strVal val="#ppt_h"/>
                                          </p:val>
                                        </p:tav>
                                      </p:tavLst>
                                    </p:anim>
                                    <p:anim calcmode="lin" valueType="num">
                                      <p:cBhvr>
                                        <p:cTn id="207" dur="1000" fill="hold"/>
                                        <p:tgtEl>
                                          <p:spTgt spid="67"/>
                                        </p:tgtEl>
                                        <p:attrNameLst>
                                          <p:attrName>style.rotation</p:attrName>
                                        </p:attrNameLst>
                                      </p:cBhvr>
                                      <p:tavLst>
                                        <p:tav tm="0">
                                          <p:val>
                                            <p:fltVal val="90"/>
                                          </p:val>
                                        </p:tav>
                                        <p:tav tm="100000">
                                          <p:val>
                                            <p:fltVal val="0"/>
                                          </p:val>
                                        </p:tav>
                                      </p:tavLst>
                                    </p:anim>
                                    <p:animEffect transition="in" filter="fade">
                                      <p:cBhvr>
                                        <p:cTn id="208" dur="1000"/>
                                        <p:tgtEl>
                                          <p:spTgt spid="67"/>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68"/>
                                        </p:tgtEl>
                                        <p:attrNameLst>
                                          <p:attrName>style.visibility</p:attrName>
                                        </p:attrNameLst>
                                      </p:cBhvr>
                                      <p:to>
                                        <p:strVal val="visible"/>
                                      </p:to>
                                    </p:set>
                                    <p:anim calcmode="lin" valueType="num">
                                      <p:cBhvr>
                                        <p:cTn id="211" dur="1000" fill="hold"/>
                                        <p:tgtEl>
                                          <p:spTgt spid="68"/>
                                        </p:tgtEl>
                                        <p:attrNameLst>
                                          <p:attrName>ppt_w</p:attrName>
                                        </p:attrNameLst>
                                      </p:cBhvr>
                                      <p:tavLst>
                                        <p:tav tm="0">
                                          <p:val>
                                            <p:fltVal val="0"/>
                                          </p:val>
                                        </p:tav>
                                        <p:tav tm="100000">
                                          <p:val>
                                            <p:strVal val="#ppt_w"/>
                                          </p:val>
                                        </p:tav>
                                      </p:tavLst>
                                    </p:anim>
                                    <p:anim calcmode="lin" valueType="num">
                                      <p:cBhvr>
                                        <p:cTn id="212" dur="1000" fill="hold"/>
                                        <p:tgtEl>
                                          <p:spTgt spid="68"/>
                                        </p:tgtEl>
                                        <p:attrNameLst>
                                          <p:attrName>ppt_h</p:attrName>
                                        </p:attrNameLst>
                                      </p:cBhvr>
                                      <p:tavLst>
                                        <p:tav tm="0">
                                          <p:val>
                                            <p:fltVal val="0"/>
                                          </p:val>
                                        </p:tav>
                                        <p:tav tm="100000">
                                          <p:val>
                                            <p:strVal val="#ppt_h"/>
                                          </p:val>
                                        </p:tav>
                                      </p:tavLst>
                                    </p:anim>
                                    <p:anim calcmode="lin" valueType="num">
                                      <p:cBhvr>
                                        <p:cTn id="213" dur="1000" fill="hold"/>
                                        <p:tgtEl>
                                          <p:spTgt spid="68"/>
                                        </p:tgtEl>
                                        <p:attrNameLst>
                                          <p:attrName>style.rotation</p:attrName>
                                        </p:attrNameLst>
                                      </p:cBhvr>
                                      <p:tavLst>
                                        <p:tav tm="0">
                                          <p:val>
                                            <p:fltVal val="90"/>
                                          </p:val>
                                        </p:tav>
                                        <p:tav tm="100000">
                                          <p:val>
                                            <p:fltVal val="0"/>
                                          </p:val>
                                        </p:tav>
                                      </p:tavLst>
                                    </p:anim>
                                    <p:animEffect transition="in" filter="fade">
                                      <p:cBhvr>
                                        <p:cTn id="214" dur="1000"/>
                                        <p:tgtEl>
                                          <p:spTgt spid="68"/>
                                        </p:tgtEl>
                                      </p:cBhvr>
                                    </p:animEffect>
                                  </p:childTnLst>
                                </p:cTn>
                              </p:par>
                              <p:par>
                                <p:cTn id="215" presetID="31" presetClass="entr" presetSubtype="0" fill="hold" grpId="0" nodeType="withEffect" nodePh="1">
                                  <p:stCondLst>
                                    <p:cond delay="0"/>
                                  </p:stCondLst>
                                  <p:endCondLst>
                                    <p:cond evt="begin" delay="0">
                                      <p:tn val="215"/>
                                    </p:cond>
                                  </p:endCondLst>
                                  <p:childTnLst>
                                    <p:set>
                                      <p:cBhvr>
                                        <p:cTn id="216" dur="1" fill="hold">
                                          <p:stCondLst>
                                            <p:cond delay="0"/>
                                          </p:stCondLst>
                                        </p:cTn>
                                        <p:tgtEl>
                                          <p:spTgt spid="69"/>
                                        </p:tgtEl>
                                        <p:attrNameLst>
                                          <p:attrName>style.visibility</p:attrName>
                                        </p:attrNameLst>
                                      </p:cBhvr>
                                      <p:to>
                                        <p:strVal val="visible"/>
                                      </p:to>
                                    </p:set>
                                    <p:anim calcmode="lin" valueType="num">
                                      <p:cBhvr>
                                        <p:cTn id="217" dur="1000" fill="hold"/>
                                        <p:tgtEl>
                                          <p:spTgt spid="69"/>
                                        </p:tgtEl>
                                        <p:attrNameLst>
                                          <p:attrName>ppt_w</p:attrName>
                                        </p:attrNameLst>
                                      </p:cBhvr>
                                      <p:tavLst>
                                        <p:tav tm="0">
                                          <p:val>
                                            <p:fltVal val="0"/>
                                          </p:val>
                                        </p:tav>
                                        <p:tav tm="100000">
                                          <p:val>
                                            <p:strVal val="#ppt_w"/>
                                          </p:val>
                                        </p:tav>
                                      </p:tavLst>
                                    </p:anim>
                                    <p:anim calcmode="lin" valueType="num">
                                      <p:cBhvr>
                                        <p:cTn id="218" dur="1000" fill="hold"/>
                                        <p:tgtEl>
                                          <p:spTgt spid="69"/>
                                        </p:tgtEl>
                                        <p:attrNameLst>
                                          <p:attrName>ppt_h</p:attrName>
                                        </p:attrNameLst>
                                      </p:cBhvr>
                                      <p:tavLst>
                                        <p:tav tm="0">
                                          <p:val>
                                            <p:fltVal val="0"/>
                                          </p:val>
                                        </p:tav>
                                        <p:tav tm="100000">
                                          <p:val>
                                            <p:strVal val="#ppt_h"/>
                                          </p:val>
                                        </p:tav>
                                      </p:tavLst>
                                    </p:anim>
                                    <p:anim calcmode="lin" valueType="num">
                                      <p:cBhvr>
                                        <p:cTn id="219" dur="1000" fill="hold"/>
                                        <p:tgtEl>
                                          <p:spTgt spid="69"/>
                                        </p:tgtEl>
                                        <p:attrNameLst>
                                          <p:attrName>style.rotation</p:attrName>
                                        </p:attrNameLst>
                                      </p:cBhvr>
                                      <p:tavLst>
                                        <p:tav tm="0">
                                          <p:val>
                                            <p:fltVal val="90"/>
                                          </p:val>
                                        </p:tav>
                                        <p:tav tm="100000">
                                          <p:val>
                                            <p:fltVal val="0"/>
                                          </p:val>
                                        </p:tav>
                                      </p:tavLst>
                                    </p:anim>
                                    <p:animEffect transition="in" filter="fade">
                                      <p:cBhvr>
                                        <p:cTn id="220" dur="1000"/>
                                        <p:tgtEl>
                                          <p:spTgt spid="69"/>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70"/>
                                        </p:tgtEl>
                                        <p:attrNameLst>
                                          <p:attrName>style.visibility</p:attrName>
                                        </p:attrNameLst>
                                      </p:cBhvr>
                                      <p:to>
                                        <p:strVal val="visible"/>
                                      </p:to>
                                    </p:set>
                                    <p:anim calcmode="lin" valueType="num">
                                      <p:cBhvr>
                                        <p:cTn id="223" dur="1000" fill="hold"/>
                                        <p:tgtEl>
                                          <p:spTgt spid="70"/>
                                        </p:tgtEl>
                                        <p:attrNameLst>
                                          <p:attrName>ppt_w</p:attrName>
                                        </p:attrNameLst>
                                      </p:cBhvr>
                                      <p:tavLst>
                                        <p:tav tm="0">
                                          <p:val>
                                            <p:fltVal val="0"/>
                                          </p:val>
                                        </p:tav>
                                        <p:tav tm="100000">
                                          <p:val>
                                            <p:strVal val="#ppt_w"/>
                                          </p:val>
                                        </p:tav>
                                      </p:tavLst>
                                    </p:anim>
                                    <p:anim calcmode="lin" valueType="num">
                                      <p:cBhvr>
                                        <p:cTn id="224" dur="1000" fill="hold"/>
                                        <p:tgtEl>
                                          <p:spTgt spid="70"/>
                                        </p:tgtEl>
                                        <p:attrNameLst>
                                          <p:attrName>ppt_h</p:attrName>
                                        </p:attrNameLst>
                                      </p:cBhvr>
                                      <p:tavLst>
                                        <p:tav tm="0">
                                          <p:val>
                                            <p:fltVal val="0"/>
                                          </p:val>
                                        </p:tav>
                                        <p:tav tm="100000">
                                          <p:val>
                                            <p:strVal val="#ppt_h"/>
                                          </p:val>
                                        </p:tav>
                                      </p:tavLst>
                                    </p:anim>
                                    <p:anim calcmode="lin" valueType="num">
                                      <p:cBhvr>
                                        <p:cTn id="225" dur="1000" fill="hold"/>
                                        <p:tgtEl>
                                          <p:spTgt spid="70"/>
                                        </p:tgtEl>
                                        <p:attrNameLst>
                                          <p:attrName>style.rotation</p:attrName>
                                        </p:attrNameLst>
                                      </p:cBhvr>
                                      <p:tavLst>
                                        <p:tav tm="0">
                                          <p:val>
                                            <p:fltVal val="90"/>
                                          </p:val>
                                        </p:tav>
                                        <p:tav tm="100000">
                                          <p:val>
                                            <p:fltVal val="0"/>
                                          </p:val>
                                        </p:tav>
                                      </p:tavLst>
                                    </p:anim>
                                    <p:animEffect transition="in" filter="fade">
                                      <p:cBhvr>
                                        <p:cTn id="226" dur="1000"/>
                                        <p:tgtEl>
                                          <p:spTgt spid="70"/>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 calcmode="lin" valueType="num">
                                      <p:cBhvr>
                                        <p:cTn id="231" dur="1000" fill="hold"/>
                                        <p:tgtEl>
                                          <p:spTgt spid="71"/>
                                        </p:tgtEl>
                                        <p:attrNameLst>
                                          <p:attrName>style.rotation</p:attrName>
                                        </p:attrNameLst>
                                      </p:cBhvr>
                                      <p:tavLst>
                                        <p:tav tm="0">
                                          <p:val>
                                            <p:fltVal val="90"/>
                                          </p:val>
                                        </p:tav>
                                        <p:tav tm="100000">
                                          <p:val>
                                            <p:fltVal val="0"/>
                                          </p:val>
                                        </p:tav>
                                      </p:tavLst>
                                    </p:anim>
                                    <p:animEffect transition="in" filter="fade">
                                      <p:cBhvr>
                                        <p:cTn id="232" dur="1000"/>
                                        <p:tgtEl>
                                          <p:spTgt spid="71"/>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72"/>
                                        </p:tgtEl>
                                        <p:attrNameLst>
                                          <p:attrName>style.visibility</p:attrName>
                                        </p:attrNameLst>
                                      </p:cBhvr>
                                      <p:to>
                                        <p:strVal val="visible"/>
                                      </p:to>
                                    </p:set>
                                    <p:anim calcmode="lin" valueType="num">
                                      <p:cBhvr>
                                        <p:cTn id="235" dur="1000" fill="hold"/>
                                        <p:tgtEl>
                                          <p:spTgt spid="72"/>
                                        </p:tgtEl>
                                        <p:attrNameLst>
                                          <p:attrName>ppt_w</p:attrName>
                                        </p:attrNameLst>
                                      </p:cBhvr>
                                      <p:tavLst>
                                        <p:tav tm="0">
                                          <p:val>
                                            <p:fltVal val="0"/>
                                          </p:val>
                                        </p:tav>
                                        <p:tav tm="100000">
                                          <p:val>
                                            <p:strVal val="#ppt_w"/>
                                          </p:val>
                                        </p:tav>
                                      </p:tavLst>
                                    </p:anim>
                                    <p:anim calcmode="lin" valueType="num">
                                      <p:cBhvr>
                                        <p:cTn id="236" dur="1000" fill="hold"/>
                                        <p:tgtEl>
                                          <p:spTgt spid="72"/>
                                        </p:tgtEl>
                                        <p:attrNameLst>
                                          <p:attrName>ppt_h</p:attrName>
                                        </p:attrNameLst>
                                      </p:cBhvr>
                                      <p:tavLst>
                                        <p:tav tm="0">
                                          <p:val>
                                            <p:fltVal val="0"/>
                                          </p:val>
                                        </p:tav>
                                        <p:tav tm="100000">
                                          <p:val>
                                            <p:strVal val="#ppt_h"/>
                                          </p:val>
                                        </p:tav>
                                      </p:tavLst>
                                    </p:anim>
                                    <p:anim calcmode="lin" valueType="num">
                                      <p:cBhvr>
                                        <p:cTn id="237" dur="1000" fill="hold"/>
                                        <p:tgtEl>
                                          <p:spTgt spid="72"/>
                                        </p:tgtEl>
                                        <p:attrNameLst>
                                          <p:attrName>style.rotation</p:attrName>
                                        </p:attrNameLst>
                                      </p:cBhvr>
                                      <p:tavLst>
                                        <p:tav tm="0">
                                          <p:val>
                                            <p:fltVal val="90"/>
                                          </p:val>
                                        </p:tav>
                                        <p:tav tm="100000">
                                          <p:val>
                                            <p:fltVal val="0"/>
                                          </p:val>
                                        </p:tav>
                                      </p:tavLst>
                                    </p:anim>
                                    <p:animEffect transition="in" filter="fade">
                                      <p:cBhvr>
                                        <p:cTn id="238" dur="1000"/>
                                        <p:tgtEl>
                                          <p:spTgt spid="72"/>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73"/>
                                        </p:tgtEl>
                                        <p:attrNameLst>
                                          <p:attrName>style.visibility</p:attrName>
                                        </p:attrNameLst>
                                      </p:cBhvr>
                                      <p:to>
                                        <p:strVal val="visible"/>
                                      </p:to>
                                    </p:set>
                                    <p:anim calcmode="lin" valueType="num">
                                      <p:cBhvr>
                                        <p:cTn id="241" dur="1000" fill="hold"/>
                                        <p:tgtEl>
                                          <p:spTgt spid="73"/>
                                        </p:tgtEl>
                                        <p:attrNameLst>
                                          <p:attrName>ppt_w</p:attrName>
                                        </p:attrNameLst>
                                      </p:cBhvr>
                                      <p:tavLst>
                                        <p:tav tm="0">
                                          <p:val>
                                            <p:fltVal val="0"/>
                                          </p:val>
                                        </p:tav>
                                        <p:tav tm="100000">
                                          <p:val>
                                            <p:strVal val="#ppt_w"/>
                                          </p:val>
                                        </p:tav>
                                      </p:tavLst>
                                    </p:anim>
                                    <p:anim calcmode="lin" valueType="num">
                                      <p:cBhvr>
                                        <p:cTn id="242" dur="1000" fill="hold"/>
                                        <p:tgtEl>
                                          <p:spTgt spid="73"/>
                                        </p:tgtEl>
                                        <p:attrNameLst>
                                          <p:attrName>ppt_h</p:attrName>
                                        </p:attrNameLst>
                                      </p:cBhvr>
                                      <p:tavLst>
                                        <p:tav tm="0">
                                          <p:val>
                                            <p:fltVal val="0"/>
                                          </p:val>
                                        </p:tav>
                                        <p:tav tm="100000">
                                          <p:val>
                                            <p:strVal val="#ppt_h"/>
                                          </p:val>
                                        </p:tav>
                                      </p:tavLst>
                                    </p:anim>
                                    <p:anim calcmode="lin" valueType="num">
                                      <p:cBhvr>
                                        <p:cTn id="243" dur="1000" fill="hold"/>
                                        <p:tgtEl>
                                          <p:spTgt spid="73"/>
                                        </p:tgtEl>
                                        <p:attrNameLst>
                                          <p:attrName>style.rotation</p:attrName>
                                        </p:attrNameLst>
                                      </p:cBhvr>
                                      <p:tavLst>
                                        <p:tav tm="0">
                                          <p:val>
                                            <p:fltVal val="90"/>
                                          </p:val>
                                        </p:tav>
                                        <p:tav tm="100000">
                                          <p:val>
                                            <p:fltVal val="0"/>
                                          </p:val>
                                        </p:tav>
                                      </p:tavLst>
                                    </p:anim>
                                    <p:animEffect transition="in" filter="fade">
                                      <p:cBhvr>
                                        <p:cTn id="244" dur="1000"/>
                                        <p:tgtEl>
                                          <p:spTgt spid="73"/>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74"/>
                                        </p:tgtEl>
                                        <p:attrNameLst>
                                          <p:attrName>style.visibility</p:attrName>
                                        </p:attrNameLst>
                                      </p:cBhvr>
                                      <p:to>
                                        <p:strVal val="visible"/>
                                      </p:to>
                                    </p:set>
                                    <p:anim calcmode="lin" valueType="num">
                                      <p:cBhvr>
                                        <p:cTn id="247" dur="1000" fill="hold"/>
                                        <p:tgtEl>
                                          <p:spTgt spid="74"/>
                                        </p:tgtEl>
                                        <p:attrNameLst>
                                          <p:attrName>ppt_w</p:attrName>
                                        </p:attrNameLst>
                                      </p:cBhvr>
                                      <p:tavLst>
                                        <p:tav tm="0">
                                          <p:val>
                                            <p:fltVal val="0"/>
                                          </p:val>
                                        </p:tav>
                                        <p:tav tm="100000">
                                          <p:val>
                                            <p:strVal val="#ppt_w"/>
                                          </p:val>
                                        </p:tav>
                                      </p:tavLst>
                                    </p:anim>
                                    <p:anim calcmode="lin" valueType="num">
                                      <p:cBhvr>
                                        <p:cTn id="248" dur="1000" fill="hold"/>
                                        <p:tgtEl>
                                          <p:spTgt spid="74"/>
                                        </p:tgtEl>
                                        <p:attrNameLst>
                                          <p:attrName>ppt_h</p:attrName>
                                        </p:attrNameLst>
                                      </p:cBhvr>
                                      <p:tavLst>
                                        <p:tav tm="0">
                                          <p:val>
                                            <p:fltVal val="0"/>
                                          </p:val>
                                        </p:tav>
                                        <p:tav tm="100000">
                                          <p:val>
                                            <p:strVal val="#ppt_h"/>
                                          </p:val>
                                        </p:tav>
                                      </p:tavLst>
                                    </p:anim>
                                    <p:anim calcmode="lin" valueType="num">
                                      <p:cBhvr>
                                        <p:cTn id="249" dur="1000" fill="hold"/>
                                        <p:tgtEl>
                                          <p:spTgt spid="74"/>
                                        </p:tgtEl>
                                        <p:attrNameLst>
                                          <p:attrName>style.rotation</p:attrName>
                                        </p:attrNameLst>
                                      </p:cBhvr>
                                      <p:tavLst>
                                        <p:tav tm="0">
                                          <p:val>
                                            <p:fltVal val="90"/>
                                          </p:val>
                                        </p:tav>
                                        <p:tav tm="100000">
                                          <p:val>
                                            <p:fltVal val="0"/>
                                          </p:val>
                                        </p:tav>
                                      </p:tavLst>
                                    </p:anim>
                                    <p:animEffect transition="in" filter="fade">
                                      <p:cBhvr>
                                        <p:cTn id="250" dur="1000"/>
                                        <p:tgtEl>
                                          <p:spTgt spid="74"/>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75"/>
                                        </p:tgtEl>
                                        <p:attrNameLst>
                                          <p:attrName>style.visibility</p:attrName>
                                        </p:attrNameLst>
                                      </p:cBhvr>
                                      <p:to>
                                        <p:strVal val="visible"/>
                                      </p:to>
                                    </p:set>
                                    <p:anim calcmode="lin" valueType="num">
                                      <p:cBhvr>
                                        <p:cTn id="253" dur="1000" fill="hold"/>
                                        <p:tgtEl>
                                          <p:spTgt spid="75"/>
                                        </p:tgtEl>
                                        <p:attrNameLst>
                                          <p:attrName>ppt_w</p:attrName>
                                        </p:attrNameLst>
                                      </p:cBhvr>
                                      <p:tavLst>
                                        <p:tav tm="0">
                                          <p:val>
                                            <p:fltVal val="0"/>
                                          </p:val>
                                        </p:tav>
                                        <p:tav tm="100000">
                                          <p:val>
                                            <p:strVal val="#ppt_w"/>
                                          </p:val>
                                        </p:tav>
                                      </p:tavLst>
                                    </p:anim>
                                    <p:anim calcmode="lin" valueType="num">
                                      <p:cBhvr>
                                        <p:cTn id="254" dur="1000" fill="hold"/>
                                        <p:tgtEl>
                                          <p:spTgt spid="75"/>
                                        </p:tgtEl>
                                        <p:attrNameLst>
                                          <p:attrName>ppt_h</p:attrName>
                                        </p:attrNameLst>
                                      </p:cBhvr>
                                      <p:tavLst>
                                        <p:tav tm="0">
                                          <p:val>
                                            <p:fltVal val="0"/>
                                          </p:val>
                                        </p:tav>
                                        <p:tav tm="100000">
                                          <p:val>
                                            <p:strVal val="#ppt_h"/>
                                          </p:val>
                                        </p:tav>
                                      </p:tavLst>
                                    </p:anim>
                                    <p:anim calcmode="lin" valueType="num">
                                      <p:cBhvr>
                                        <p:cTn id="255" dur="1000" fill="hold"/>
                                        <p:tgtEl>
                                          <p:spTgt spid="75"/>
                                        </p:tgtEl>
                                        <p:attrNameLst>
                                          <p:attrName>style.rotation</p:attrName>
                                        </p:attrNameLst>
                                      </p:cBhvr>
                                      <p:tavLst>
                                        <p:tav tm="0">
                                          <p:val>
                                            <p:fltVal val="90"/>
                                          </p:val>
                                        </p:tav>
                                        <p:tav tm="100000">
                                          <p:val>
                                            <p:fltVal val="0"/>
                                          </p:val>
                                        </p:tav>
                                      </p:tavLst>
                                    </p:anim>
                                    <p:animEffect transition="in" filter="fade">
                                      <p:cBhvr>
                                        <p:cTn id="256" dur="1000"/>
                                        <p:tgtEl>
                                          <p:spTgt spid="75"/>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76"/>
                                        </p:tgtEl>
                                        <p:attrNameLst>
                                          <p:attrName>style.visibility</p:attrName>
                                        </p:attrNameLst>
                                      </p:cBhvr>
                                      <p:to>
                                        <p:strVal val="visible"/>
                                      </p:to>
                                    </p:set>
                                    <p:anim calcmode="lin" valueType="num">
                                      <p:cBhvr>
                                        <p:cTn id="259" dur="1000" fill="hold"/>
                                        <p:tgtEl>
                                          <p:spTgt spid="76"/>
                                        </p:tgtEl>
                                        <p:attrNameLst>
                                          <p:attrName>ppt_w</p:attrName>
                                        </p:attrNameLst>
                                      </p:cBhvr>
                                      <p:tavLst>
                                        <p:tav tm="0">
                                          <p:val>
                                            <p:fltVal val="0"/>
                                          </p:val>
                                        </p:tav>
                                        <p:tav tm="100000">
                                          <p:val>
                                            <p:strVal val="#ppt_w"/>
                                          </p:val>
                                        </p:tav>
                                      </p:tavLst>
                                    </p:anim>
                                    <p:anim calcmode="lin" valueType="num">
                                      <p:cBhvr>
                                        <p:cTn id="260" dur="1000" fill="hold"/>
                                        <p:tgtEl>
                                          <p:spTgt spid="76"/>
                                        </p:tgtEl>
                                        <p:attrNameLst>
                                          <p:attrName>ppt_h</p:attrName>
                                        </p:attrNameLst>
                                      </p:cBhvr>
                                      <p:tavLst>
                                        <p:tav tm="0">
                                          <p:val>
                                            <p:fltVal val="0"/>
                                          </p:val>
                                        </p:tav>
                                        <p:tav tm="100000">
                                          <p:val>
                                            <p:strVal val="#ppt_h"/>
                                          </p:val>
                                        </p:tav>
                                      </p:tavLst>
                                    </p:anim>
                                    <p:anim calcmode="lin" valueType="num">
                                      <p:cBhvr>
                                        <p:cTn id="261" dur="1000" fill="hold"/>
                                        <p:tgtEl>
                                          <p:spTgt spid="76"/>
                                        </p:tgtEl>
                                        <p:attrNameLst>
                                          <p:attrName>style.rotation</p:attrName>
                                        </p:attrNameLst>
                                      </p:cBhvr>
                                      <p:tavLst>
                                        <p:tav tm="0">
                                          <p:val>
                                            <p:fltVal val="90"/>
                                          </p:val>
                                        </p:tav>
                                        <p:tav tm="100000">
                                          <p:val>
                                            <p:fltVal val="0"/>
                                          </p:val>
                                        </p:tav>
                                      </p:tavLst>
                                    </p:anim>
                                    <p:animEffect transition="in" filter="fade">
                                      <p:cBhvr>
                                        <p:cTn id="262" dur="1000"/>
                                        <p:tgtEl>
                                          <p:spTgt spid="76"/>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77"/>
                                        </p:tgtEl>
                                        <p:attrNameLst>
                                          <p:attrName>style.visibility</p:attrName>
                                        </p:attrNameLst>
                                      </p:cBhvr>
                                      <p:to>
                                        <p:strVal val="visible"/>
                                      </p:to>
                                    </p:set>
                                    <p:anim calcmode="lin" valueType="num">
                                      <p:cBhvr>
                                        <p:cTn id="265" dur="1000" fill="hold"/>
                                        <p:tgtEl>
                                          <p:spTgt spid="77"/>
                                        </p:tgtEl>
                                        <p:attrNameLst>
                                          <p:attrName>ppt_w</p:attrName>
                                        </p:attrNameLst>
                                      </p:cBhvr>
                                      <p:tavLst>
                                        <p:tav tm="0">
                                          <p:val>
                                            <p:fltVal val="0"/>
                                          </p:val>
                                        </p:tav>
                                        <p:tav tm="100000">
                                          <p:val>
                                            <p:strVal val="#ppt_w"/>
                                          </p:val>
                                        </p:tav>
                                      </p:tavLst>
                                    </p:anim>
                                    <p:anim calcmode="lin" valueType="num">
                                      <p:cBhvr>
                                        <p:cTn id="266" dur="1000" fill="hold"/>
                                        <p:tgtEl>
                                          <p:spTgt spid="77"/>
                                        </p:tgtEl>
                                        <p:attrNameLst>
                                          <p:attrName>ppt_h</p:attrName>
                                        </p:attrNameLst>
                                      </p:cBhvr>
                                      <p:tavLst>
                                        <p:tav tm="0">
                                          <p:val>
                                            <p:fltVal val="0"/>
                                          </p:val>
                                        </p:tav>
                                        <p:tav tm="100000">
                                          <p:val>
                                            <p:strVal val="#ppt_h"/>
                                          </p:val>
                                        </p:tav>
                                      </p:tavLst>
                                    </p:anim>
                                    <p:anim calcmode="lin" valueType="num">
                                      <p:cBhvr>
                                        <p:cTn id="267" dur="1000" fill="hold"/>
                                        <p:tgtEl>
                                          <p:spTgt spid="77"/>
                                        </p:tgtEl>
                                        <p:attrNameLst>
                                          <p:attrName>style.rotation</p:attrName>
                                        </p:attrNameLst>
                                      </p:cBhvr>
                                      <p:tavLst>
                                        <p:tav tm="0">
                                          <p:val>
                                            <p:fltVal val="90"/>
                                          </p:val>
                                        </p:tav>
                                        <p:tav tm="100000">
                                          <p:val>
                                            <p:fltVal val="0"/>
                                          </p:val>
                                        </p:tav>
                                      </p:tavLst>
                                    </p:anim>
                                    <p:animEffect transition="in" filter="fade">
                                      <p:cBhvr>
                                        <p:cTn id="268" dur="1000"/>
                                        <p:tgtEl>
                                          <p:spTgt spid="77"/>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78"/>
                                        </p:tgtEl>
                                        <p:attrNameLst>
                                          <p:attrName>style.visibility</p:attrName>
                                        </p:attrNameLst>
                                      </p:cBhvr>
                                      <p:to>
                                        <p:strVal val="visible"/>
                                      </p:to>
                                    </p:set>
                                    <p:anim calcmode="lin" valueType="num">
                                      <p:cBhvr>
                                        <p:cTn id="271" dur="1000" fill="hold"/>
                                        <p:tgtEl>
                                          <p:spTgt spid="78"/>
                                        </p:tgtEl>
                                        <p:attrNameLst>
                                          <p:attrName>ppt_w</p:attrName>
                                        </p:attrNameLst>
                                      </p:cBhvr>
                                      <p:tavLst>
                                        <p:tav tm="0">
                                          <p:val>
                                            <p:fltVal val="0"/>
                                          </p:val>
                                        </p:tav>
                                        <p:tav tm="100000">
                                          <p:val>
                                            <p:strVal val="#ppt_w"/>
                                          </p:val>
                                        </p:tav>
                                      </p:tavLst>
                                    </p:anim>
                                    <p:anim calcmode="lin" valueType="num">
                                      <p:cBhvr>
                                        <p:cTn id="272" dur="1000" fill="hold"/>
                                        <p:tgtEl>
                                          <p:spTgt spid="78"/>
                                        </p:tgtEl>
                                        <p:attrNameLst>
                                          <p:attrName>ppt_h</p:attrName>
                                        </p:attrNameLst>
                                      </p:cBhvr>
                                      <p:tavLst>
                                        <p:tav tm="0">
                                          <p:val>
                                            <p:fltVal val="0"/>
                                          </p:val>
                                        </p:tav>
                                        <p:tav tm="100000">
                                          <p:val>
                                            <p:strVal val="#ppt_h"/>
                                          </p:val>
                                        </p:tav>
                                      </p:tavLst>
                                    </p:anim>
                                    <p:anim calcmode="lin" valueType="num">
                                      <p:cBhvr>
                                        <p:cTn id="273" dur="1000" fill="hold"/>
                                        <p:tgtEl>
                                          <p:spTgt spid="78"/>
                                        </p:tgtEl>
                                        <p:attrNameLst>
                                          <p:attrName>style.rotation</p:attrName>
                                        </p:attrNameLst>
                                      </p:cBhvr>
                                      <p:tavLst>
                                        <p:tav tm="0">
                                          <p:val>
                                            <p:fltVal val="90"/>
                                          </p:val>
                                        </p:tav>
                                        <p:tav tm="100000">
                                          <p:val>
                                            <p:fltVal val="0"/>
                                          </p:val>
                                        </p:tav>
                                      </p:tavLst>
                                    </p:anim>
                                    <p:animEffect transition="in" filter="fade">
                                      <p:cBhvr>
                                        <p:cTn id="274" dur="1000"/>
                                        <p:tgtEl>
                                          <p:spTgt spid="78"/>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79"/>
                                        </p:tgtEl>
                                        <p:attrNameLst>
                                          <p:attrName>style.visibility</p:attrName>
                                        </p:attrNameLst>
                                      </p:cBhvr>
                                      <p:to>
                                        <p:strVal val="visible"/>
                                      </p:to>
                                    </p:set>
                                    <p:anim calcmode="lin" valueType="num">
                                      <p:cBhvr>
                                        <p:cTn id="277" dur="1000" fill="hold"/>
                                        <p:tgtEl>
                                          <p:spTgt spid="79"/>
                                        </p:tgtEl>
                                        <p:attrNameLst>
                                          <p:attrName>ppt_w</p:attrName>
                                        </p:attrNameLst>
                                      </p:cBhvr>
                                      <p:tavLst>
                                        <p:tav tm="0">
                                          <p:val>
                                            <p:fltVal val="0"/>
                                          </p:val>
                                        </p:tav>
                                        <p:tav tm="100000">
                                          <p:val>
                                            <p:strVal val="#ppt_w"/>
                                          </p:val>
                                        </p:tav>
                                      </p:tavLst>
                                    </p:anim>
                                    <p:anim calcmode="lin" valueType="num">
                                      <p:cBhvr>
                                        <p:cTn id="278" dur="1000" fill="hold"/>
                                        <p:tgtEl>
                                          <p:spTgt spid="79"/>
                                        </p:tgtEl>
                                        <p:attrNameLst>
                                          <p:attrName>ppt_h</p:attrName>
                                        </p:attrNameLst>
                                      </p:cBhvr>
                                      <p:tavLst>
                                        <p:tav tm="0">
                                          <p:val>
                                            <p:fltVal val="0"/>
                                          </p:val>
                                        </p:tav>
                                        <p:tav tm="100000">
                                          <p:val>
                                            <p:strVal val="#ppt_h"/>
                                          </p:val>
                                        </p:tav>
                                      </p:tavLst>
                                    </p:anim>
                                    <p:anim calcmode="lin" valueType="num">
                                      <p:cBhvr>
                                        <p:cTn id="279" dur="1000" fill="hold"/>
                                        <p:tgtEl>
                                          <p:spTgt spid="79"/>
                                        </p:tgtEl>
                                        <p:attrNameLst>
                                          <p:attrName>style.rotation</p:attrName>
                                        </p:attrNameLst>
                                      </p:cBhvr>
                                      <p:tavLst>
                                        <p:tav tm="0">
                                          <p:val>
                                            <p:fltVal val="90"/>
                                          </p:val>
                                        </p:tav>
                                        <p:tav tm="100000">
                                          <p:val>
                                            <p:fltVal val="0"/>
                                          </p:val>
                                        </p:tav>
                                      </p:tavLst>
                                    </p:anim>
                                    <p:animEffect transition="in" filter="fade">
                                      <p:cBhvr>
                                        <p:cTn id="280" dur="1000"/>
                                        <p:tgtEl>
                                          <p:spTgt spid="79"/>
                                        </p:tgtEl>
                                      </p:cBhvr>
                                    </p:animEffect>
                                  </p:childTnLst>
                                </p:cTn>
                              </p:par>
                              <p:par>
                                <p:cTn id="281" presetID="31" presetClass="entr" presetSubtype="0"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p:cTn id="283" dur="1000" fill="hold"/>
                                        <p:tgtEl>
                                          <p:spTgt spid="80"/>
                                        </p:tgtEl>
                                        <p:attrNameLst>
                                          <p:attrName>ppt_w</p:attrName>
                                        </p:attrNameLst>
                                      </p:cBhvr>
                                      <p:tavLst>
                                        <p:tav tm="0">
                                          <p:val>
                                            <p:fltVal val="0"/>
                                          </p:val>
                                        </p:tav>
                                        <p:tav tm="100000">
                                          <p:val>
                                            <p:strVal val="#ppt_w"/>
                                          </p:val>
                                        </p:tav>
                                      </p:tavLst>
                                    </p:anim>
                                    <p:anim calcmode="lin" valueType="num">
                                      <p:cBhvr>
                                        <p:cTn id="284" dur="1000" fill="hold"/>
                                        <p:tgtEl>
                                          <p:spTgt spid="80"/>
                                        </p:tgtEl>
                                        <p:attrNameLst>
                                          <p:attrName>ppt_h</p:attrName>
                                        </p:attrNameLst>
                                      </p:cBhvr>
                                      <p:tavLst>
                                        <p:tav tm="0">
                                          <p:val>
                                            <p:fltVal val="0"/>
                                          </p:val>
                                        </p:tav>
                                        <p:tav tm="100000">
                                          <p:val>
                                            <p:strVal val="#ppt_h"/>
                                          </p:val>
                                        </p:tav>
                                      </p:tavLst>
                                    </p:anim>
                                    <p:anim calcmode="lin" valueType="num">
                                      <p:cBhvr>
                                        <p:cTn id="285" dur="1000" fill="hold"/>
                                        <p:tgtEl>
                                          <p:spTgt spid="80"/>
                                        </p:tgtEl>
                                        <p:attrNameLst>
                                          <p:attrName>style.rotation</p:attrName>
                                        </p:attrNameLst>
                                      </p:cBhvr>
                                      <p:tavLst>
                                        <p:tav tm="0">
                                          <p:val>
                                            <p:fltVal val="90"/>
                                          </p:val>
                                        </p:tav>
                                        <p:tav tm="100000">
                                          <p:val>
                                            <p:fltVal val="0"/>
                                          </p:val>
                                        </p:tav>
                                      </p:tavLst>
                                    </p:anim>
                                    <p:animEffect transition="in" filter="fade">
                                      <p:cBhvr>
                                        <p:cTn id="286" dur="1000"/>
                                        <p:tgtEl>
                                          <p:spTgt spid="80"/>
                                        </p:tgtEl>
                                      </p:cBhvr>
                                    </p:animEffect>
                                  </p:childTnLst>
                                </p:cTn>
                              </p:par>
                              <p:par>
                                <p:cTn id="287" presetID="31" presetClass="entr" presetSubtype="0" fill="hold" grpId="0" nodeType="withEffect">
                                  <p:stCondLst>
                                    <p:cond delay="0"/>
                                  </p:stCondLst>
                                  <p:childTnLst>
                                    <p:set>
                                      <p:cBhvr>
                                        <p:cTn id="288" dur="1" fill="hold">
                                          <p:stCondLst>
                                            <p:cond delay="0"/>
                                          </p:stCondLst>
                                        </p:cTn>
                                        <p:tgtEl>
                                          <p:spTgt spid="81"/>
                                        </p:tgtEl>
                                        <p:attrNameLst>
                                          <p:attrName>style.visibility</p:attrName>
                                        </p:attrNameLst>
                                      </p:cBhvr>
                                      <p:to>
                                        <p:strVal val="visible"/>
                                      </p:to>
                                    </p:set>
                                    <p:anim calcmode="lin" valueType="num">
                                      <p:cBhvr>
                                        <p:cTn id="289" dur="1000" fill="hold"/>
                                        <p:tgtEl>
                                          <p:spTgt spid="81"/>
                                        </p:tgtEl>
                                        <p:attrNameLst>
                                          <p:attrName>ppt_w</p:attrName>
                                        </p:attrNameLst>
                                      </p:cBhvr>
                                      <p:tavLst>
                                        <p:tav tm="0">
                                          <p:val>
                                            <p:fltVal val="0"/>
                                          </p:val>
                                        </p:tav>
                                        <p:tav tm="100000">
                                          <p:val>
                                            <p:strVal val="#ppt_w"/>
                                          </p:val>
                                        </p:tav>
                                      </p:tavLst>
                                    </p:anim>
                                    <p:anim calcmode="lin" valueType="num">
                                      <p:cBhvr>
                                        <p:cTn id="290" dur="1000" fill="hold"/>
                                        <p:tgtEl>
                                          <p:spTgt spid="81"/>
                                        </p:tgtEl>
                                        <p:attrNameLst>
                                          <p:attrName>ppt_h</p:attrName>
                                        </p:attrNameLst>
                                      </p:cBhvr>
                                      <p:tavLst>
                                        <p:tav tm="0">
                                          <p:val>
                                            <p:fltVal val="0"/>
                                          </p:val>
                                        </p:tav>
                                        <p:tav tm="100000">
                                          <p:val>
                                            <p:strVal val="#ppt_h"/>
                                          </p:val>
                                        </p:tav>
                                      </p:tavLst>
                                    </p:anim>
                                    <p:anim calcmode="lin" valueType="num">
                                      <p:cBhvr>
                                        <p:cTn id="291" dur="1000" fill="hold"/>
                                        <p:tgtEl>
                                          <p:spTgt spid="81"/>
                                        </p:tgtEl>
                                        <p:attrNameLst>
                                          <p:attrName>style.rotation</p:attrName>
                                        </p:attrNameLst>
                                      </p:cBhvr>
                                      <p:tavLst>
                                        <p:tav tm="0">
                                          <p:val>
                                            <p:fltVal val="90"/>
                                          </p:val>
                                        </p:tav>
                                        <p:tav tm="100000">
                                          <p:val>
                                            <p:fltVal val="0"/>
                                          </p:val>
                                        </p:tav>
                                      </p:tavLst>
                                    </p:anim>
                                    <p:animEffect transition="in" filter="fade">
                                      <p:cBhvr>
                                        <p:cTn id="292" dur="1000"/>
                                        <p:tgtEl>
                                          <p:spTgt spid="81"/>
                                        </p:tgtEl>
                                      </p:cBhvr>
                                    </p:animEffect>
                                  </p:childTnLst>
                                </p:cTn>
                              </p:par>
                              <p:par>
                                <p:cTn id="293" presetID="31" presetClass="entr" presetSubtype="0" fill="hold" grpId="0" nodeType="withEffect">
                                  <p:stCondLst>
                                    <p:cond delay="0"/>
                                  </p:stCondLst>
                                  <p:childTnLst>
                                    <p:set>
                                      <p:cBhvr>
                                        <p:cTn id="294" dur="1" fill="hold">
                                          <p:stCondLst>
                                            <p:cond delay="0"/>
                                          </p:stCondLst>
                                        </p:cTn>
                                        <p:tgtEl>
                                          <p:spTgt spid="82"/>
                                        </p:tgtEl>
                                        <p:attrNameLst>
                                          <p:attrName>style.visibility</p:attrName>
                                        </p:attrNameLst>
                                      </p:cBhvr>
                                      <p:to>
                                        <p:strVal val="visible"/>
                                      </p:to>
                                    </p:set>
                                    <p:anim calcmode="lin" valueType="num">
                                      <p:cBhvr>
                                        <p:cTn id="295" dur="1000" fill="hold"/>
                                        <p:tgtEl>
                                          <p:spTgt spid="82"/>
                                        </p:tgtEl>
                                        <p:attrNameLst>
                                          <p:attrName>ppt_w</p:attrName>
                                        </p:attrNameLst>
                                      </p:cBhvr>
                                      <p:tavLst>
                                        <p:tav tm="0">
                                          <p:val>
                                            <p:fltVal val="0"/>
                                          </p:val>
                                        </p:tav>
                                        <p:tav tm="100000">
                                          <p:val>
                                            <p:strVal val="#ppt_w"/>
                                          </p:val>
                                        </p:tav>
                                      </p:tavLst>
                                    </p:anim>
                                    <p:anim calcmode="lin" valueType="num">
                                      <p:cBhvr>
                                        <p:cTn id="296" dur="1000" fill="hold"/>
                                        <p:tgtEl>
                                          <p:spTgt spid="82"/>
                                        </p:tgtEl>
                                        <p:attrNameLst>
                                          <p:attrName>ppt_h</p:attrName>
                                        </p:attrNameLst>
                                      </p:cBhvr>
                                      <p:tavLst>
                                        <p:tav tm="0">
                                          <p:val>
                                            <p:fltVal val="0"/>
                                          </p:val>
                                        </p:tav>
                                        <p:tav tm="100000">
                                          <p:val>
                                            <p:strVal val="#ppt_h"/>
                                          </p:val>
                                        </p:tav>
                                      </p:tavLst>
                                    </p:anim>
                                    <p:anim calcmode="lin" valueType="num">
                                      <p:cBhvr>
                                        <p:cTn id="297" dur="1000" fill="hold"/>
                                        <p:tgtEl>
                                          <p:spTgt spid="82"/>
                                        </p:tgtEl>
                                        <p:attrNameLst>
                                          <p:attrName>style.rotation</p:attrName>
                                        </p:attrNameLst>
                                      </p:cBhvr>
                                      <p:tavLst>
                                        <p:tav tm="0">
                                          <p:val>
                                            <p:fltVal val="90"/>
                                          </p:val>
                                        </p:tav>
                                        <p:tav tm="100000">
                                          <p:val>
                                            <p:fltVal val="0"/>
                                          </p:val>
                                        </p:tav>
                                      </p:tavLst>
                                    </p:anim>
                                    <p:animEffect transition="in" filter="fade">
                                      <p:cBhvr>
                                        <p:cTn id="298" dur="1000"/>
                                        <p:tgtEl>
                                          <p:spTgt spid="82"/>
                                        </p:tgtEl>
                                      </p:cBhvr>
                                    </p:animEffect>
                                  </p:childTnLst>
                                </p:cTn>
                              </p:par>
                              <p:par>
                                <p:cTn id="299" presetID="31" presetClass="entr" presetSubtype="0" fill="hold" grpId="0" nodeType="withEffect">
                                  <p:stCondLst>
                                    <p:cond delay="0"/>
                                  </p:stCondLst>
                                  <p:childTnLst>
                                    <p:set>
                                      <p:cBhvr>
                                        <p:cTn id="300" dur="1" fill="hold">
                                          <p:stCondLst>
                                            <p:cond delay="0"/>
                                          </p:stCondLst>
                                        </p:cTn>
                                        <p:tgtEl>
                                          <p:spTgt spid="83"/>
                                        </p:tgtEl>
                                        <p:attrNameLst>
                                          <p:attrName>style.visibility</p:attrName>
                                        </p:attrNameLst>
                                      </p:cBhvr>
                                      <p:to>
                                        <p:strVal val="visible"/>
                                      </p:to>
                                    </p:set>
                                    <p:anim calcmode="lin" valueType="num">
                                      <p:cBhvr>
                                        <p:cTn id="301" dur="1000" fill="hold"/>
                                        <p:tgtEl>
                                          <p:spTgt spid="83"/>
                                        </p:tgtEl>
                                        <p:attrNameLst>
                                          <p:attrName>ppt_w</p:attrName>
                                        </p:attrNameLst>
                                      </p:cBhvr>
                                      <p:tavLst>
                                        <p:tav tm="0">
                                          <p:val>
                                            <p:fltVal val="0"/>
                                          </p:val>
                                        </p:tav>
                                        <p:tav tm="100000">
                                          <p:val>
                                            <p:strVal val="#ppt_w"/>
                                          </p:val>
                                        </p:tav>
                                      </p:tavLst>
                                    </p:anim>
                                    <p:anim calcmode="lin" valueType="num">
                                      <p:cBhvr>
                                        <p:cTn id="302" dur="1000" fill="hold"/>
                                        <p:tgtEl>
                                          <p:spTgt spid="83"/>
                                        </p:tgtEl>
                                        <p:attrNameLst>
                                          <p:attrName>ppt_h</p:attrName>
                                        </p:attrNameLst>
                                      </p:cBhvr>
                                      <p:tavLst>
                                        <p:tav tm="0">
                                          <p:val>
                                            <p:fltVal val="0"/>
                                          </p:val>
                                        </p:tav>
                                        <p:tav tm="100000">
                                          <p:val>
                                            <p:strVal val="#ppt_h"/>
                                          </p:val>
                                        </p:tav>
                                      </p:tavLst>
                                    </p:anim>
                                    <p:anim calcmode="lin" valueType="num">
                                      <p:cBhvr>
                                        <p:cTn id="303" dur="1000" fill="hold"/>
                                        <p:tgtEl>
                                          <p:spTgt spid="83"/>
                                        </p:tgtEl>
                                        <p:attrNameLst>
                                          <p:attrName>style.rotation</p:attrName>
                                        </p:attrNameLst>
                                      </p:cBhvr>
                                      <p:tavLst>
                                        <p:tav tm="0">
                                          <p:val>
                                            <p:fltVal val="90"/>
                                          </p:val>
                                        </p:tav>
                                        <p:tav tm="100000">
                                          <p:val>
                                            <p:fltVal val="0"/>
                                          </p:val>
                                        </p:tav>
                                      </p:tavLst>
                                    </p:anim>
                                    <p:animEffect transition="in" filter="fade">
                                      <p:cBhvr>
                                        <p:cTn id="304" dur="1000"/>
                                        <p:tgtEl>
                                          <p:spTgt spid="83"/>
                                        </p:tgtEl>
                                      </p:cBhvr>
                                    </p:animEffect>
                                  </p:childTnLst>
                                </p:cTn>
                              </p:par>
                              <p:par>
                                <p:cTn id="305" presetID="31" presetClass="entr" presetSubtype="0" fill="hold" grpId="0" nodeType="withEffect">
                                  <p:stCondLst>
                                    <p:cond delay="0"/>
                                  </p:stCondLst>
                                  <p:childTnLst>
                                    <p:set>
                                      <p:cBhvr>
                                        <p:cTn id="306" dur="1" fill="hold">
                                          <p:stCondLst>
                                            <p:cond delay="0"/>
                                          </p:stCondLst>
                                        </p:cTn>
                                        <p:tgtEl>
                                          <p:spTgt spid="84"/>
                                        </p:tgtEl>
                                        <p:attrNameLst>
                                          <p:attrName>style.visibility</p:attrName>
                                        </p:attrNameLst>
                                      </p:cBhvr>
                                      <p:to>
                                        <p:strVal val="visible"/>
                                      </p:to>
                                    </p:set>
                                    <p:anim calcmode="lin" valueType="num">
                                      <p:cBhvr>
                                        <p:cTn id="307" dur="1000" fill="hold"/>
                                        <p:tgtEl>
                                          <p:spTgt spid="84"/>
                                        </p:tgtEl>
                                        <p:attrNameLst>
                                          <p:attrName>ppt_w</p:attrName>
                                        </p:attrNameLst>
                                      </p:cBhvr>
                                      <p:tavLst>
                                        <p:tav tm="0">
                                          <p:val>
                                            <p:fltVal val="0"/>
                                          </p:val>
                                        </p:tav>
                                        <p:tav tm="100000">
                                          <p:val>
                                            <p:strVal val="#ppt_w"/>
                                          </p:val>
                                        </p:tav>
                                      </p:tavLst>
                                    </p:anim>
                                    <p:anim calcmode="lin" valueType="num">
                                      <p:cBhvr>
                                        <p:cTn id="308" dur="1000" fill="hold"/>
                                        <p:tgtEl>
                                          <p:spTgt spid="84"/>
                                        </p:tgtEl>
                                        <p:attrNameLst>
                                          <p:attrName>ppt_h</p:attrName>
                                        </p:attrNameLst>
                                      </p:cBhvr>
                                      <p:tavLst>
                                        <p:tav tm="0">
                                          <p:val>
                                            <p:fltVal val="0"/>
                                          </p:val>
                                        </p:tav>
                                        <p:tav tm="100000">
                                          <p:val>
                                            <p:strVal val="#ppt_h"/>
                                          </p:val>
                                        </p:tav>
                                      </p:tavLst>
                                    </p:anim>
                                    <p:anim calcmode="lin" valueType="num">
                                      <p:cBhvr>
                                        <p:cTn id="309" dur="1000" fill="hold"/>
                                        <p:tgtEl>
                                          <p:spTgt spid="84"/>
                                        </p:tgtEl>
                                        <p:attrNameLst>
                                          <p:attrName>style.rotation</p:attrName>
                                        </p:attrNameLst>
                                      </p:cBhvr>
                                      <p:tavLst>
                                        <p:tav tm="0">
                                          <p:val>
                                            <p:fltVal val="90"/>
                                          </p:val>
                                        </p:tav>
                                        <p:tav tm="100000">
                                          <p:val>
                                            <p:fltVal val="0"/>
                                          </p:val>
                                        </p:tav>
                                      </p:tavLst>
                                    </p:anim>
                                    <p:animEffect transition="in" filter="fade">
                                      <p:cBhvr>
                                        <p:cTn id="310" dur="1000"/>
                                        <p:tgtEl>
                                          <p:spTgt spid="84"/>
                                        </p:tgtEl>
                                      </p:cBhvr>
                                    </p:animEffect>
                                  </p:childTnLst>
                                </p:cTn>
                              </p:par>
                              <p:par>
                                <p:cTn id="311" presetID="31" presetClass="entr" presetSubtype="0" fill="hold" grpId="0" nodeType="withEffect">
                                  <p:stCondLst>
                                    <p:cond delay="0"/>
                                  </p:stCondLst>
                                  <p:childTnLst>
                                    <p:set>
                                      <p:cBhvr>
                                        <p:cTn id="312" dur="1" fill="hold">
                                          <p:stCondLst>
                                            <p:cond delay="0"/>
                                          </p:stCondLst>
                                        </p:cTn>
                                        <p:tgtEl>
                                          <p:spTgt spid="85"/>
                                        </p:tgtEl>
                                        <p:attrNameLst>
                                          <p:attrName>style.visibility</p:attrName>
                                        </p:attrNameLst>
                                      </p:cBhvr>
                                      <p:to>
                                        <p:strVal val="visible"/>
                                      </p:to>
                                    </p:set>
                                    <p:anim calcmode="lin" valueType="num">
                                      <p:cBhvr>
                                        <p:cTn id="313" dur="1000" fill="hold"/>
                                        <p:tgtEl>
                                          <p:spTgt spid="85"/>
                                        </p:tgtEl>
                                        <p:attrNameLst>
                                          <p:attrName>ppt_w</p:attrName>
                                        </p:attrNameLst>
                                      </p:cBhvr>
                                      <p:tavLst>
                                        <p:tav tm="0">
                                          <p:val>
                                            <p:fltVal val="0"/>
                                          </p:val>
                                        </p:tav>
                                        <p:tav tm="100000">
                                          <p:val>
                                            <p:strVal val="#ppt_w"/>
                                          </p:val>
                                        </p:tav>
                                      </p:tavLst>
                                    </p:anim>
                                    <p:anim calcmode="lin" valueType="num">
                                      <p:cBhvr>
                                        <p:cTn id="314" dur="1000" fill="hold"/>
                                        <p:tgtEl>
                                          <p:spTgt spid="85"/>
                                        </p:tgtEl>
                                        <p:attrNameLst>
                                          <p:attrName>ppt_h</p:attrName>
                                        </p:attrNameLst>
                                      </p:cBhvr>
                                      <p:tavLst>
                                        <p:tav tm="0">
                                          <p:val>
                                            <p:fltVal val="0"/>
                                          </p:val>
                                        </p:tav>
                                        <p:tav tm="100000">
                                          <p:val>
                                            <p:strVal val="#ppt_h"/>
                                          </p:val>
                                        </p:tav>
                                      </p:tavLst>
                                    </p:anim>
                                    <p:anim calcmode="lin" valueType="num">
                                      <p:cBhvr>
                                        <p:cTn id="315" dur="1000" fill="hold"/>
                                        <p:tgtEl>
                                          <p:spTgt spid="85"/>
                                        </p:tgtEl>
                                        <p:attrNameLst>
                                          <p:attrName>style.rotation</p:attrName>
                                        </p:attrNameLst>
                                      </p:cBhvr>
                                      <p:tavLst>
                                        <p:tav tm="0">
                                          <p:val>
                                            <p:fltVal val="90"/>
                                          </p:val>
                                        </p:tav>
                                        <p:tav tm="100000">
                                          <p:val>
                                            <p:fltVal val="0"/>
                                          </p:val>
                                        </p:tav>
                                      </p:tavLst>
                                    </p:anim>
                                    <p:animEffect transition="in" filter="fade">
                                      <p:cBhvr>
                                        <p:cTn id="316" dur="1000"/>
                                        <p:tgtEl>
                                          <p:spTgt spid="85"/>
                                        </p:tgtEl>
                                      </p:cBhvr>
                                    </p:animEffect>
                                  </p:childTnLst>
                                </p:cTn>
                              </p:par>
                              <p:par>
                                <p:cTn id="317" presetID="31" presetClass="entr" presetSubtype="0" fill="hold" grpId="0" nodeType="withEffect">
                                  <p:stCondLst>
                                    <p:cond delay="0"/>
                                  </p:stCondLst>
                                  <p:childTnLst>
                                    <p:set>
                                      <p:cBhvr>
                                        <p:cTn id="318" dur="1" fill="hold">
                                          <p:stCondLst>
                                            <p:cond delay="0"/>
                                          </p:stCondLst>
                                        </p:cTn>
                                        <p:tgtEl>
                                          <p:spTgt spid="86"/>
                                        </p:tgtEl>
                                        <p:attrNameLst>
                                          <p:attrName>style.visibility</p:attrName>
                                        </p:attrNameLst>
                                      </p:cBhvr>
                                      <p:to>
                                        <p:strVal val="visible"/>
                                      </p:to>
                                    </p:set>
                                    <p:anim calcmode="lin" valueType="num">
                                      <p:cBhvr>
                                        <p:cTn id="319" dur="1000" fill="hold"/>
                                        <p:tgtEl>
                                          <p:spTgt spid="86"/>
                                        </p:tgtEl>
                                        <p:attrNameLst>
                                          <p:attrName>ppt_w</p:attrName>
                                        </p:attrNameLst>
                                      </p:cBhvr>
                                      <p:tavLst>
                                        <p:tav tm="0">
                                          <p:val>
                                            <p:fltVal val="0"/>
                                          </p:val>
                                        </p:tav>
                                        <p:tav tm="100000">
                                          <p:val>
                                            <p:strVal val="#ppt_w"/>
                                          </p:val>
                                        </p:tav>
                                      </p:tavLst>
                                    </p:anim>
                                    <p:anim calcmode="lin" valueType="num">
                                      <p:cBhvr>
                                        <p:cTn id="320" dur="1000" fill="hold"/>
                                        <p:tgtEl>
                                          <p:spTgt spid="86"/>
                                        </p:tgtEl>
                                        <p:attrNameLst>
                                          <p:attrName>ppt_h</p:attrName>
                                        </p:attrNameLst>
                                      </p:cBhvr>
                                      <p:tavLst>
                                        <p:tav tm="0">
                                          <p:val>
                                            <p:fltVal val="0"/>
                                          </p:val>
                                        </p:tav>
                                        <p:tav tm="100000">
                                          <p:val>
                                            <p:strVal val="#ppt_h"/>
                                          </p:val>
                                        </p:tav>
                                      </p:tavLst>
                                    </p:anim>
                                    <p:anim calcmode="lin" valueType="num">
                                      <p:cBhvr>
                                        <p:cTn id="321" dur="1000" fill="hold"/>
                                        <p:tgtEl>
                                          <p:spTgt spid="86"/>
                                        </p:tgtEl>
                                        <p:attrNameLst>
                                          <p:attrName>style.rotation</p:attrName>
                                        </p:attrNameLst>
                                      </p:cBhvr>
                                      <p:tavLst>
                                        <p:tav tm="0">
                                          <p:val>
                                            <p:fltVal val="90"/>
                                          </p:val>
                                        </p:tav>
                                        <p:tav tm="100000">
                                          <p:val>
                                            <p:fltVal val="0"/>
                                          </p:val>
                                        </p:tav>
                                      </p:tavLst>
                                    </p:anim>
                                    <p:animEffect transition="in" filter="fade">
                                      <p:cBhvr>
                                        <p:cTn id="322" dur="1000"/>
                                        <p:tgtEl>
                                          <p:spTgt spid="86"/>
                                        </p:tgtEl>
                                      </p:cBhvr>
                                    </p:animEffect>
                                  </p:childTnLst>
                                </p:cTn>
                              </p:par>
                              <p:par>
                                <p:cTn id="323" presetID="31" presetClass="entr" presetSubtype="0" fill="hold" grpId="0" nodeType="withEffect">
                                  <p:stCondLst>
                                    <p:cond delay="0"/>
                                  </p:stCondLst>
                                  <p:childTnLst>
                                    <p:set>
                                      <p:cBhvr>
                                        <p:cTn id="324" dur="1" fill="hold">
                                          <p:stCondLst>
                                            <p:cond delay="0"/>
                                          </p:stCondLst>
                                        </p:cTn>
                                        <p:tgtEl>
                                          <p:spTgt spid="87"/>
                                        </p:tgtEl>
                                        <p:attrNameLst>
                                          <p:attrName>style.visibility</p:attrName>
                                        </p:attrNameLst>
                                      </p:cBhvr>
                                      <p:to>
                                        <p:strVal val="visible"/>
                                      </p:to>
                                    </p:set>
                                    <p:anim calcmode="lin" valueType="num">
                                      <p:cBhvr>
                                        <p:cTn id="325" dur="1000" fill="hold"/>
                                        <p:tgtEl>
                                          <p:spTgt spid="87"/>
                                        </p:tgtEl>
                                        <p:attrNameLst>
                                          <p:attrName>ppt_w</p:attrName>
                                        </p:attrNameLst>
                                      </p:cBhvr>
                                      <p:tavLst>
                                        <p:tav tm="0">
                                          <p:val>
                                            <p:fltVal val="0"/>
                                          </p:val>
                                        </p:tav>
                                        <p:tav tm="100000">
                                          <p:val>
                                            <p:strVal val="#ppt_w"/>
                                          </p:val>
                                        </p:tav>
                                      </p:tavLst>
                                    </p:anim>
                                    <p:anim calcmode="lin" valueType="num">
                                      <p:cBhvr>
                                        <p:cTn id="326" dur="1000" fill="hold"/>
                                        <p:tgtEl>
                                          <p:spTgt spid="87"/>
                                        </p:tgtEl>
                                        <p:attrNameLst>
                                          <p:attrName>ppt_h</p:attrName>
                                        </p:attrNameLst>
                                      </p:cBhvr>
                                      <p:tavLst>
                                        <p:tav tm="0">
                                          <p:val>
                                            <p:fltVal val="0"/>
                                          </p:val>
                                        </p:tav>
                                        <p:tav tm="100000">
                                          <p:val>
                                            <p:strVal val="#ppt_h"/>
                                          </p:val>
                                        </p:tav>
                                      </p:tavLst>
                                    </p:anim>
                                    <p:anim calcmode="lin" valueType="num">
                                      <p:cBhvr>
                                        <p:cTn id="327" dur="1000" fill="hold"/>
                                        <p:tgtEl>
                                          <p:spTgt spid="87"/>
                                        </p:tgtEl>
                                        <p:attrNameLst>
                                          <p:attrName>style.rotation</p:attrName>
                                        </p:attrNameLst>
                                      </p:cBhvr>
                                      <p:tavLst>
                                        <p:tav tm="0">
                                          <p:val>
                                            <p:fltVal val="90"/>
                                          </p:val>
                                        </p:tav>
                                        <p:tav tm="100000">
                                          <p:val>
                                            <p:fltVal val="0"/>
                                          </p:val>
                                        </p:tav>
                                      </p:tavLst>
                                    </p:anim>
                                    <p:animEffect transition="in" filter="fade">
                                      <p:cBhvr>
                                        <p:cTn id="328" dur="1000"/>
                                        <p:tgtEl>
                                          <p:spTgt spid="87"/>
                                        </p:tgtEl>
                                      </p:cBhvr>
                                    </p:animEffect>
                                  </p:childTnLst>
                                </p:cTn>
                              </p:par>
                              <p:par>
                                <p:cTn id="329" presetID="31" presetClass="entr" presetSubtype="0" fill="hold" grpId="0" nodeType="withEffect">
                                  <p:stCondLst>
                                    <p:cond delay="0"/>
                                  </p:stCondLst>
                                  <p:childTnLst>
                                    <p:set>
                                      <p:cBhvr>
                                        <p:cTn id="330" dur="1" fill="hold">
                                          <p:stCondLst>
                                            <p:cond delay="0"/>
                                          </p:stCondLst>
                                        </p:cTn>
                                        <p:tgtEl>
                                          <p:spTgt spid="88"/>
                                        </p:tgtEl>
                                        <p:attrNameLst>
                                          <p:attrName>style.visibility</p:attrName>
                                        </p:attrNameLst>
                                      </p:cBhvr>
                                      <p:to>
                                        <p:strVal val="visible"/>
                                      </p:to>
                                    </p:set>
                                    <p:anim calcmode="lin" valueType="num">
                                      <p:cBhvr>
                                        <p:cTn id="331" dur="1000" fill="hold"/>
                                        <p:tgtEl>
                                          <p:spTgt spid="88"/>
                                        </p:tgtEl>
                                        <p:attrNameLst>
                                          <p:attrName>ppt_w</p:attrName>
                                        </p:attrNameLst>
                                      </p:cBhvr>
                                      <p:tavLst>
                                        <p:tav tm="0">
                                          <p:val>
                                            <p:fltVal val="0"/>
                                          </p:val>
                                        </p:tav>
                                        <p:tav tm="100000">
                                          <p:val>
                                            <p:strVal val="#ppt_w"/>
                                          </p:val>
                                        </p:tav>
                                      </p:tavLst>
                                    </p:anim>
                                    <p:anim calcmode="lin" valueType="num">
                                      <p:cBhvr>
                                        <p:cTn id="332" dur="1000" fill="hold"/>
                                        <p:tgtEl>
                                          <p:spTgt spid="88"/>
                                        </p:tgtEl>
                                        <p:attrNameLst>
                                          <p:attrName>ppt_h</p:attrName>
                                        </p:attrNameLst>
                                      </p:cBhvr>
                                      <p:tavLst>
                                        <p:tav tm="0">
                                          <p:val>
                                            <p:fltVal val="0"/>
                                          </p:val>
                                        </p:tav>
                                        <p:tav tm="100000">
                                          <p:val>
                                            <p:strVal val="#ppt_h"/>
                                          </p:val>
                                        </p:tav>
                                      </p:tavLst>
                                    </p:anim>
                                    <p:anim calcmode="lin" valueType="num">
                                      <p:cBhvr>
                                        <p:cTn id="333" dur="1000" fill="hold"/>
                                        <p:tgtEl>
                                          <p:spTgt spid="88"/>
                                        </p:tgtEl>
                                        <p:attrNameLst>
                                          <p:attrName>style.rotation</p:attrName>
                                        </p:attrNameLst>
                                      </p:cBhvr>
                                      <p:tavLst>
                                        <p:tav tm="0">
                                          <p:val>
                                            <p:fltVal val="90"/>
                                          </p:val>
                                        </p:tav>
                                        <p:tav tm="100000">
                                          <p:val>
                                            <p:fltVal val="0"/>
                                          </p:val>
                                        </p:tav>
                                      </p:tavLst>
                                    </p:anim>
                                    <p:animEffect transition="in" filter="fade">
                                      <p:cBhvr>
                                        <p:cTn id="334"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p:bldP spid="68" grpId="0" animBg="1"/>
      <p:bldP spid="69" grpId="0"/>
      <p:bldP spid="70" grpId="0" animBg="1"/>
      <p:bldP spid="71" grpId="0" animBg="1"/>
      <p:bldP spid="72" grpId="0" animBg="1"/>
      <p:bldP spid="73" grpId="0" animBg="1"/>
      <p:bldP spid="74" grpId="0"/>
      <p:bldP spid="75" grpId="0"/>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3E9974-6532-405B-855F-A578B384320E}"/>
              </a:ext>
            </a:extLst>
          </p:cNvPr>
          <p:cNvSpPr>
            <a:spLocks noGrp="1"/>
          </p:cNvSpPr>
          <p:nvPr>
            <p:ph type="sldNum" sz="quarter" idx="12"/>
          </p:nvPr>
        </p:nvSpPr>
        <p:spPr/>
        <p:txBody>
          <a:bodyPr/>
          <a:lstStyle/>
          <a:p>
            <a:fld id="{1E1B8BD3-EEEF-4896-BEE3-06C250004F3C}" type="slidenum">
              <a:rPr lang="en-US" smtClean="0"/>
              <a:pPr/>
              <a:t>5</a:t>
            </a:fld>
            <a:endParaRPr lang="en-US"/>
          </a:p>
        </p:txBody>
      </p:sp>
      <p:sp>
        <p:nvSpPr>
          <p:cNvPr id="194" name="Text Box 2">
            <a:extLst>
              <a:ext uri="{FF2B5EF4-FFF2-40B4-BE49-F238E27FC236}">
                <a16:creationId xmlns:a16="http://schemas.microsoft.com/office/drawing/2014/main" id="{A60E49B5-2330-478A-8FFA-DAB617B977FC}"/>
              </a:ext>
            </a:extLst>
          </p:cNvPr>
          <p:cNvSpPr txBox="1">
            <a:spLocks noChangeArrowheads="1"/>
          </p:cNvSpPr>
          <p:nvPr/>
        </p:nvSpPr>
        <p:spPr bwMode="auto">
          <a:xfrm>
            <a:off x="813732" y="394282"/>
            <a:ext cx="2952925" cy="5364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Acts 27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27:37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273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X2  alpha and omega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Dan. 11:40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Kings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WW2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Stalin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Ipsus</a:t>
            </a:r>
            <a:r>
              <a:rPr kumimoji="0" lang="en-US" altLang="en-US" sz="1200" b="0" i="0" u="none" strike="noStrike" cap="none" normalizeH="0" baseline="0" dirty="0">
                <a:ln>
                  <a:noFill/>
                </a:ln>
                <a:solidFill>
                  <a:srgbClr val="000000"/>
                </a:solidFill>
                <a:effectLst/>
                <a:latin typeface="Arial Narrow" panose="020B0606020202030204" pitchFamily="34" charset="0"/>
              </a:rPr>
              <a:t>, Heraclea, Asculum, </a:t>
            </a:r>
            <a:r>
              <a:rPr kumimoji="0" lang="en-US" altLang="en-US" sz="1200" b="0" i="0" u="none" strike="noStrike" cap="none" normalizeH="0" baseline="0" dirty="0" err="1">
                <a:ln>
                  <a:noFill/>
                </a:ln>
                <a:solidFill>
                  <a:srgbClr val="000000"/>
                </a:solidFill>
                <a:effectLst/>
                <a:latin typeface="Arial Narrow" panose="020B0606020202030204" pitchFamily="34" charset="0"/>
              </a:rPr>
              <a:t>Beneventum</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Mode of warfare (information)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Line of information (cyber)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r>
              <a:rPr lang="en-US" sz="1200" dirty="0">
                <a:latin typeface="Arial Narrow" panose="020B0606020202030204" pitchFamily="34" charset="0"/>
              </a:rPr>
              <a:t>Line of information (cyber)</a:t>
            </a:r>
          </a:p>
          <a:p>
            <a:endParaRPr lang="en-US" sz="1200" dirty="0">
              <a:latin typeface="Arial Narrow" panose="020B0606020202030204" pitchFamily="34" charset="0"/>
            </a:endParaRPr>
          </a:p>
          <a:p>
            <a:r>
              <a:rPr lang="en-US" sz="1200" dirty="0">
                <a:latin typeface="Arial Narrow" panose="020B0606020202030204" pitchFamily="34" charset="0"/>
              </a:rPr>
              <a:t>· History</a:t>
            </a:r>
          </a:p>
          <a:p>
            <a:r>
              <a:rPr lang="en-US" sz="1200" dirty="0">
                <a:latin typeface="Arial Narrow" panose="020B0606020202030204" pitchFamily="34" charset="0"/>
              </a:rPr>
              <a:t>· SL  </a:t>
            </a:r>
            <a:r>
              <a:rPr lang="en-US" sz="1200" dirty="0">
                <a:latin typeface="Arial Narrow" panose="020B0606020202030204" pitchFamily="34" charset="0"/>
                <a:sym typeface="Wingdings" panose="05000000000000000000" pitchFamily="2" charset="2"/>
              </a:rPr>
              <a:t></a:t>
            </a:r>
            <a:r>
              <a:rPr lang="en-US" sz="1200" dirty="0">
                <a:latin typeface="Arial Narrow" panose="020B0606020202030204" pitchFamily="34" charset="0"/>
              </a:rPr>
              <a:t> 2014   (2012</a:t>
            </a:r>
            <a:r>
              <a:rPr lang="en-US" sz="1200" dirty="0">
                <a:latin typeface="Arial Narrow" panose="020B0606020202030204" pitchFamily="34" charset="0"/>
                <a:sym typeface="Wingdings" panose="05000000000000000000" pitchFamily="2" charset="2"/>
              </a:rPr>
              <a:t></a:t>
            </a:r>
            <a:r>
              <a:rPr lang="en-US" sz="1200" dirty="0">
                <a:latin typeface="Arial Narrow" panose="020B0606020202030204" pitchFamily="34" charset="0"/>
              </a:rPr>
              <a:t>2016)</a:t>
            </a:r>
          </a:p>
          <a:p>
            <a:r>
              <a:rPr lang="en-US" sz="1200" dirty="0">
                <a:latin typeface="Arial Narrow" panose="020B0606020202030204" pitchFamily="34" charset="0"/>
              </a:rPr>
              <a:t>	 Int.  +   </a:t>
            </a:r>
            <a:r>
              <a:rPr lang="en-US" sz="1200" dirty="0" err="1">
                <a:latin typeface="Arial Narrow" panose="020B0606020202030204" pitchFamily="34" charset="0"/>
              </a:rPr>
              <a:t>ext</a:t>
            </a:r>
            <a:endParaRPr lang="en-US" sz="1200" dirty="0">
              <a:latin typeface="Arial Narrow" panose="020B0606020202030204" pitchFamily="34" charset="0"/>
            </a:endParaRPr>
          </a:p>
          <a:p>
            <a:r>
              <a:rPr lang="en-US" sz="1200" dirty="0">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5" name="Text Box 3">
            <a:extLst>
              <a:ext uri="{FF2B5EF4-FFF2-40B4-BE49-F238E27FC236}">
                <a16:creationId xmlns:a16="http://schemas.microsoft.com/office/drawing/2014/main" id="{01C3DC8A-D10E-45D6-B344-0D73B743C56C}"/>
              </a:ext>
            </a:extLst>
          </p:cNvPr>
          <p:cNvSpPr txBox="1">
            <a:spLocks noChangeArrowheads="1"/>
          </p:cNvSpPr>
          <p:nvPr/>
        </p:nvSpPr>
        <p:spPr bwMode="auto">
          <a:xfrm>
            <a:off x="1499532" y="1337257"/>
            <a:ext cx="15430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Line 4">
            <a:extLst>
              <a:ext uri="{FF2B5EF4-FFF2-40B4-BE49-F238E27FC236}">
                <a16:creationId xmlns:a16="http://schemas.microsoft.com/office/drawing/2014/main" id="{4E53B41B-77D0-4580-8565-15D8658CB635}"/>
              </a:ext>
            </a:extLst>
          </p:cNvPr>
          <p:cNvSpPr>
            <a:spLocks noChangeShapeType="1"/>
          </p:cNvSpPr>
          <p:nvPr/>
        </p:nvSpPr>
        <p:spPr bwMode="auto">
          <a:xfrm>
            <a:off x="1613832" y="1565857"/>
            <a:ext cx="131445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7" name="Line 5">
            <a:extLst>
              <a:ext uri="{FF2B5EF4-FFF2-40B4-BE49-F238E27FC236}">
                <a16:creationId xmlns:a16="http://schemas.microsoft.com/office/drawing/2014/main" id="{72EA6AA7-AC5D-4D9F-8050-C3FFAF87D8C6}"/>
              </a:ext>
            </a:extLst>
          </p:cNvPr>
          <p:cNvSpPr>
            <a:spLocks noChangeShapeType="1"/>
          </p:cNvSpPr>
          <p:nvPr/>
        </p:nvSpPr>
        <p:spPr bwMode="auto">
          <a:xfrm>
            <a:off x="1728132" y="1451557"/>
            <a:ext cx="0" cy="1143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8" name="Line 6">
            <a:extLst>
              <a:ext uri="{FF2B5EF4-FFF2-40B4-BE49-F238E27FC236}">
                <a16:creationId xmlns:a16="http://schemas.microsoft.com/office/drawing/2014/main" id="{ACD7C44F-1F96-43E7-92B5-5B45C550FFA0}"/>
              </a:ext>
            </a:extLst>
          </p:cNvPr>
          <p:cNvSpPr>
            <a:spLocks noChangeShapeType="1"/>
          </p:cNvSpPr>
          <p:nvPr/>
        </p:nvSpPr>
        <p:spPr bwMode="auto">
          <a:xfrm>
            <a:off x="2813982" y="14515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9" name="Line 7">
            <a:extLst>
              <a:ext uri="{FF2B5EF4-FFF2-40B4-BE49-F238E27FC236}">
                <a16:creationId xmlns:a16="http://schemas.microsoft.com/office/drawing/2014/main" id="{C78A8929-394F-482E-B8D9-B061C6818452}"/>
              </a:ext>
            </a:extLst>
          </p:cNvPr>
          <p:cNvSpPr>
            <a:spLocks noChangeShapeType="1"/>
          </p:cNvSpPr>
          <p:nvPr/>
        </p:nvSpPr>
        <p:spPr bwMode="auto">
          <a:xfrm>
            <a:off x="1613832" y="1794457"/>
            <a:ext cx="13144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0" name="Line 8">
            <a:extLst>
              <a:ext uri="{FF2B5EF4-FFF2-40B4-BE49-F238E27FC236}">
                <a16:creationId xmlns:a16="http://schemas.microsoft.com/office/drawing/2014/main" id="{4F197CAE-B0C2-4C8F-83A4-359E4C9EE768}"/>
              </a:ext>
            </a:extLst>
          </p:cNvPr>
          <p:cNvSpPr>
            <a:spLocks noChangeShapeType="1"/>
          </p:cNvSpPr>
          <p:nvPr/>
        </p:nvSpPr>
        <p:spPr bwMode="auto">
          <a:xfrm>
            <a:off x="1728132" y="16801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1" name="Line 9">
            <a:extLst>
              <a:ext uri="{FF2B5EF4-FFF2-40B4-BE49-F238E27FC236}">
                <a16:creationId xmlns:a16="http://schemas.microsoft.com/office/drawing/2014/main" id="{11EFBE83-0840-4AC2-85E1-D5BF7E7A67A4}"/>
              </a:ext>
            </a:extLst>
          </p:cNvPr>
          <p:cNvSpPr>
            <a:spLocks noChangeShapeType="1"/>
          </p:cNvSpPr>
          <p:nvPr/>
        </p:nvSpPr>
        <p:spPr bwMode="auto">
          <a:xfrm>
            <a:off x="2813982" y="16801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2" name="Line 10">
            <a:extLst>
              <a:ext uri="{FF2B5EF4-FFF2-40B4-BE49-F238E27FC236}">
                <a16:creationId xmlns:a16="http://schemas.microsoft.com/office/drawing/2014/main" id="{215102DA-5415-48D3-98B2-314ADE2DF5D2}"/>
              </a:ext>
            </a:extLst>
          </p:cNvPr>
          <p:cNvSpPr>
            <a:spLocks noChangeShapeType="1"/>
          </p:cNvSpPr>
          <p:nvPr/>
        </p:nvSpPr>
        <p:spPr bwMode="auto">
          <a:xfrm>
            <a:off x="2699682" y="16801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3" name="Line 11">
            <a:extLst>
              <a:ext uri="{FF2B5EF4-FFF2-40B4-BE49-F238E27FC236}">
                <a16:creationId xmlns:a16="http://schemas.microsoft.com/office/drawing/2014/main" id="{95F42E11-621C-452A-89F1-AD58DF271DC0}"/>
              </a:ext>
            </a:extLst>
          </p:cNvPr>
          <p:cNvSpPr>
            <a:spLocks noChangeShapeType="1"/>
          </p:cNvSpPr>
          <p:nvPr/>
        </p:nvSpPr>
        <p:spPr bwMode="auto">
          <a:xfrm>
            <a:off x="1842432" y="16801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 name="Text Box 12">
            <a:extLst>
              <a:ext uri="{FF2B5EF4-FFF2-40B4-BE49-F238E27FC236}">
                <a16:creationId xmlns:a16="http://schemas.microsoft.com/office/drawing/2014/main" id="{AA35B556-091E-4C13-8A85-AEE91A95DC0D}"/>
              </a:ext>
            </a:extLst>
          </p:cNvPr>
          <p:cNvSpPr txBox="1">
            <a:spLocks noChangeArrowheads="1"/>
          </p:cNvSpPr>
          <p:nvPr/>
        </p:nvSpPr>
        <p:spPr bwMode="auto">
          <a:xfrm>
            <a:off x="1670982" y="1851607"/>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 name="Text Box 13">
            <a:extLst>
              <a:ext uri="{FF2B5EF4-FFF2-40B4-BE49-F238E27FC236}">
                <a16:creationId xmlns:a16="http://schemas.microsoft.com/office/drawing/2014/main" id="{EAFDAEBE-1D9B-4C9C-A42A-0A03E2A5EDFA}"/>
              </a:ext>
            </a:extLst>
          </p:cNvPr>
          <p:cNvSpPr txBox="1">
            <a:spLocks noChangeArrowheads="1"/>
          </p:cNvSpPr>
          <p:nvPr/>
        </p:nvSpPr>
        <p:spPr bwMode="auto">
          <a:xfrm>
            <a:off x="2642532" y="1851607"/>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Text Box 14">
            <a:extLst>
              <a:ext uri="{FF2B5EF4-FFF2-40B4-BE49-F238E27FC236}">
                <a16:creationId xmlns:a16="http://schemas.microsoft.com/office/drawing/2014/main" id="{5887ADF1-BDD7-4617-8916-EB5BC09C8348}"/>
              </a:ext>
            </a:extLst>
          </p:cNvPr>
          <p:cNvSpPr txBox="1">
            <a:spLocks noChangeArrowheads="1"/>
          </p:cNvSpPr>
          <p:nvPr/>
        </p:nvSpPr>
        <p:spPr bwMode="auto">
          <a:xfrm>
            <a:off x="1042332" y="2480257"/>
            <a:ext cx="20002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Line 15">
            <a:extLst>
              <a:ext uri="{FF2B5EF4-FFF2-40B4-BE49-F238E27FC236}">
                <a16:creationId xmlns:a16="http://schemas.microsoft.com/office/drawing/2014/main" id="{0854BB19-F0B5-42C8-BCCB-07A94F02F17B}"/>
              </a:ext>
            </a:extLst>
          </p:cNvPr>
          <p:cNvSpPr>
            <a:spLocks noChangeShapeType="1"/>
          </p:cNvSpPr>
          <p:nvPr/>
        </p:nvSpPr>
        <p:spPr bwMode="auto">
          <a:xfrm>
            <a:off x="1156632" y="2708857"/>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 name="Line 16">
            <a:extLst>
              <a:ext uri="{FF2B5EF4-FFF2-40B4-BE49-F238E27FC236}">
                <a16:creationId xmlns:a16="http://schemas.microsoft.com/office/drawing/2014/main" id="{2F331239-444B-42EC-8ACF-1D478EEBA48C}"/>
              </a:ext>
            </a:extLst>
          </p:cNvPr>
          <p:cNvSpPr>
            <a:spLocks noChangeShapeType="1"/>
          </p:cNvSpPr>
          <p:nvPr/>
        </p:nvSpPr>
        <p:spPr bwMode="auto">
          <a:xfrm>
            <a:off x="1156632" y="25945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9" name="Line 17">
            <a:extLst>
              <a:ext uri="{FF2B5EF4-FFF2-40B4-BE49-F238E27FC236}">
                <a16:creationId xmlns:a16="http://schemas.microsoft.com/office/drawing/2014/main" id="{D5AAA0E9-92F7-454E-A2E1-818207BDF43F}"/>
              </a:ext>
            </a:extLst>
          </p:cNvPr>
          <p:cNvSpPr>
            <a:spLocks noChangeShapeType="1"/>
          </p:cNvSpPr>
          <p:nvPr/>
        </p:nvSpPr>
        <p:spPr bwMode="auto">
          <a:xfrm>
            <a:off x="1842432" y="25945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0" name="Line 18">
            <a:extLst>
              <a:ext uri="{FF2B5EF4-FFF2-40B4-BE49-F238E27FC236}">
                <a16:creationId xmlns:a16="http://schemas.microsoft.com/office/drawing/2014/main" id="{EE0D346C-8EC2-40DE-95F3-30198E364B96}"/>
              </a:ext>
            </a:extLst>
          </p:cNvPr>
          <p:cNvSpPr>
            <a:spLocks noChangeShapeType="1"/>
          </p:cNvSpPr>
          <p:nvPr/>
        </p:nvSpPr>
        <p:spPr bwMode="auto">
          <a:xfrm>
            <a:off x="1156632" y="3051757"/>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1" name="Line 19">
            <a:extLst>
              <a:ext uri="{FF2B5EF4-FFF2-40B4-BE49-F238E27FC236}">
                <a16:creationId xmlns:a16="http://schemas.microsoft.com/office/drawing/2014/main" id="{76EB5DFB-2178-46C9-B80C-693031A2FC3F}"/>
              </a:ext>
            </a:extLst>
          </p:cNvPr>
          <p:cNvSpPr>
            <a:spLocks noChangeShapeType="1"/>
          </p:cNvSpPr>
          <p:nvPr/>
        </p:nvSpPr>
        <p:spPr bwMode="auto">
          <a:xfrm>
            <a:off x="1156632" y="29374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2" name="Line 20">
            <a:extLst>
              <a:ext uri="{FF2B5EF4-FFF2-40B4-BE49-F238E27FC236}">
                <a16:creationId xmlns:a16="http://schemas.microsoft.com/office/drawing/2014/main" id="{0A192454-9C31-49A1-855F-6FAFE9A6F3D8}"/>
              </a:ext>
            </a:extLst>
          </p:cNvPr>
          <p:cNvSpPr>
            <a:spLocks noChangeShapeType="1"/>
          </p:cNvSpPr>
          <p:nvPr/>
        </p:nvSpPr>
        <p:spPr bwMode="auto">
          <a:xfrm>
            <a:off x="1842432" y="29374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3" name="Line 21">
            <a:extLst>
              <a:ext uri="{FF2B5EF4-FFF2-40B4-BE49-F238E27FC236}">
                <a16:creationId xmlns:a16="http://schemas.microsoft.com/office/drawing/2014/main" id="{A71791FA-68A9-472F-8799-A693DB7481D3}"/>
              </a:ext>
            </a:extLst>
          </p:cNvPr>
          <p:cNvSpPr>
            <a:spLocks noChangeShapeType="1"/>
          </p:cNvSpPr>
          <p:nvPr/>
        </p:nvSpPr>
        <p:spPr bwMode="auto">
          <a:xfrm>
            <a:off x="2242482" y="2651707"/>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4" name="Line 22">
            <a:extLst>
              <a:ext uri="{FF2B5EF4-FFF2-40B4-BE49-F238E27FC236}">
                <a16:creationId xmlns:a16="http://schemas.microsoft.com/office/drawing/2014/main" id="{CC82521A-2E72-446F-B60D-EBBD5AF92D1C}"/>
              </a:ext>
            </a:extLst>
          </p:cNvPr>
          <p:cNvSpPr>
            <a:spLocks noChangeShapeType="1"/>
          </p:cNvSpPr>
          <p:nvPr/>
        </p:nvSpPr>
        <p:spPr bwMode="auto">
          <a:xfrm>
            <a:off x="2242482" y="25374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5" name="Line 23">
            <a:extLst>
              <a:ext uri="{FF2B5EF4-FFF2-40B4-BE49-F238E27FC236}">
                <a16:creationId xmlns:a16="http://schemas.microsoft.com/office/drawing/2014/main" id="{B244331A-28F8-4ED8-A08F-04A17BC88B06}"/>
              </a:ext>
            </a:extLst>
          </p:cNvPr>
          <p:cNvSpPr>
            <a:spLocks noChangeShapeType="1"/>
          </p:cNvSpPr>
          <p:nvPr/>
        </p:nvSpPr>
        <p:spPr bwMode="auto">
          <a:xfrm>
            <a:off x="2928282" y="25374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6" name="Line 24">
            <a:extLst>
              <a:ext uri="{FF2B5EF4-FFF2-40B4-BE49-F238E27FC236}">
                <a16:creationId xmlns:a16="http://schemas.microsoft.com/office/drawing/2014/main" id="{1D8D6DF6-5342-482C-948A-70F5DAC7B8B1}"/>
              </a:ext>
            </a:extLst>
          </p:cNvPr>
          <p:cNvSpPr>
            <a:spLocks noChangeShapeType="1"/>
          </p:cNvSpPr>
          <p:nvPr/>
        </p:nvSpPr>
        <p:spPr bwMode="auto">
          <a:xfrm>
            <a:off x="2242482" y="2880307"/>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7" name="Line 25">
            <a:extLst>
              <a:ext uri="{FF2B5EF4-FFF2-40B4-BE49-F238E27FC236}">
                <a16:creationId xmlns:a16="http://schemas.microsoft.com/office/drawing/2014/main" id="{F808BBFE-6F38-48F3-8C8C-CF8BF9575AB7}"/>
              </a:ext>
            </a:extLst>
          </p:cNvPr>
          <p:cNvSpPr>
            <a:spLocks noChangeShapeType="1"/>
          </p:cNvSpPr>
          <p:nvPr/>
        </p:nvSpPr>
        <p:spPr bwMode="auto">
          <a:xfrm>
            <a:off x="2242482" y="27660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8" name="Line 26">
            <a:extLst>
              <a:ext uri="{FF2B5EF4-FFF2-40B4-BE49-F238E27FC236}">
                <a16:creationId xmlns:a16="http://schemas.microsoft.com/office/drawing/2014/main" id="{70B049F9-90BB-484E-AD38-B4BCA3FE6DFD}"/>
              </a:ext>
            </a:extLst>
          </p:cNvPr>
          <p:cNvSpPr>
            <a:spLocks noChangeShapeType="1"/>
          </p:cNvSpPr>
          <p:nvPr/>
        </p:nvSpPr>
        <p:spPr bwMode="auto">
          <a:xfrm>
            <a:off x="2928282" y="27660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9" name="Line 27">
            <a:extLst>
              <a:ext uri="{FF2B5EF4-FFF2-40B4-BE49-F238E27FC236}">
                <a16:creationId xmlns:a16="http://schemas.microsoft.com/office/drawing/2014/main" id="{F8E61A99-14E6-4DB6-AA60-9698CD257090}"/>
              </a:ext>
            </a:extLst>
          </p:cNvPr>
          <p:cNvSpPr>
            <a:spLocks noChangeShapeType="1"/>
          </p:cNvSpPr>
          <p:nvPr/>
        </p:nvSpPr>
        <p:spPr bwMode="auto">
          <a:xfrm>
            <a:off x="2242482" y="3108907"/>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0" name="Line 28">
            <a:extLst>
              <a:ext uri="{FF2B5EF4-FFF2-40B4-BE49-F238E27FC236}">
                <a16:creationId xmlns:a16="http://schemas.microsoft.com/office/drawing/2014/main" id="{064B558A-0D3D-4EAB-84C5-FBEF691114DA}"/>
              </a:ext>
            </a:extLst>
          </p:cNvPr>
          <p:cNvSpPr>
            <a:spLocks noChangeShapeType="1"/>
          </p:cNvSpPr>
          <p:nvPr/>
        </p:nvSpPr>
        <p:spPr bwMode="auto">
          <a:xfrm>
            <a:off x="2242482" y="29946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1" name="Line 29">
            <a:extLst>
              <a:ext uri="{FF2B5EF4-FFF2-40B4-BE49-F238E27FC236}">
                <a16:creationId xmlns:a16="http://schemas.microsoft.com/office/drawing/2014/main" id="{62558A61-260F-48A9-8D28-4B5BFFDF102B}"/>
              </a:ext>
            </a:extLst>
          </p:cNvPr>
          <p:cNvSpPr>
            <a:spLocks noChangeShapeType="1"/>
          </p:cNvSpPr>
          <p:nvPr/>
        </p:nvSpPr>
        <p:spPr bwMode="auto">
          <a:xfrm>
            <a:off x="2928282" y="29946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2" name="Line 30">
            <a:extLst>
              <a:ext uri="{FF2B5EF4-FFF2-40B4-BE49-F238E27FC236}">
                <a16:creationId xmlns:a16="http://schemas.microsoft.com/office/drawing/2014/main" id="{24A51F9D-63B4-45F7-88DF-215654E5DC79}"/>
              </a:ext>
            </a:extLst>
          </p:cNvPr>
          <p:cNvSpPr>
            <a:spLocks noChangeShapeType="1"/>
          </p:cNvSpPr>
          <p:nvPr/>
        </p:nvSpPr>
        <p:spPr bwMode="auto">
          <a:xfrm>
            <a:off x="2242482" y="3337507"/>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3" name="Line 31">
            <a:extLst>
              <a:ext uri="{FF2B5EF4-FFF2-40B4-BE49-F238E27FC236}">
                <a16:creationId xmlns:a16="http://schemas.microsoft.com/office/drawing/2014/main" id="{4E6CB888-D247-4B8A-8D3B-B48A5794D951}"/>
              </a:ext>
            </a:extLst>
          </p:cNvPr>
          <p:cNvSpPr>
            <a:spLocks noChangeShapeType="1"/>
          </p:cNvSpPr>
          <p:nvPr/>
        </p:nvSpPr>
        <p:spPr bwMode="auto">
          <a:xfrm>
            <a:off x="2242482" y="32232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4" name="Line 32">
            <a:extLst>
              <a:ext uri="{FF2B5EF4-FFF2-40B4-BE49-F238E27FC236}">
                <a16:creationId xmlns:a16="http://schemas.microsoft.com/office/drawing/2014/main" id="{46C66CAB-92AB-4764-BEFB-6B2A7EFB2ED9}"/>
              </a:ext>
            </a:extLst>
          </p:cNvPr>
          <p:cNvSpPr>
            <a:spLocks noChangeShapeType="1"/>
          </p:cNvSpPr>
          <p:nvPr/>
        </p:nvSpPr>
        <p:spPr bwMode="auto">
          <a:xfrm>
            <a:off x="2928282" y="32232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5" name="Line 33">
            <a:extLst>
              <a:ext uri="{FF2B5EF4-FFF2-40B4-BE49-F238E27FC236}">
                <a16:creationId xmlns:a16="http://schemas.microsoft.com/office/drawing/2014/main" id="{DA95EB43-20E1-4199-98AC-94093530F28E}"/>
              </a:ext>
            </a:extLst>
          </p:cNvPr>
          <p:cNvSpPr>
            <a:spLocks noChangeShapeType="1"/>
          </p:cNvSpPr>
          <p:nvPr/>
        </p:nvSpPr>
        <p:spPr bwMode="auto">
          <a:xfrm>
            <a:off x="1499532" y="25945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6" name="Line 34">
            <a:extLst>
              <a:ext uri="{FF2B5EF4-FFF2-40B4-BE49-F238E27FC236}">
                <a16:creationId xmlns:a16="http://schemas.microsoft.com/office/drawing/2014/main" id="{EB51DBD3-9346-41F5-83EE-0ABA42DDE35C}"/>
              </a:ext>
            </a:extLst>
          </p:cNvPr>
          <p:cNvSpPr>
            <a:spLocks noChangeShapeType="1"/>
          </p:cNvSpPr>
          <p:nvPr/>
        </p:nvSpPr>
        <p:spPr bwMode="auto">
          <a:xfrm>
            <a:off x="1499532" y="29374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7" name="Text Box 35">
            <a:extLst>
              <a:ext uri="{FF2B5EF4-FFF2-40B4-BE49-F238E27FC236}">
                <a16:creationId xmlns:a16="http://schemas.microsoft.com/office/drawing/2014/main" id="{F5CC9894-B3B9-48B2-BA75-A0AD10BE858E}"/>
              </a:ext>
            </a:extLst>
          </p:cNvPr>
          <p:cNvSpPr txBox="1">
            <a:spLocks noChangeArrowheads="1"/>
          </p:cNvSpPr>
          <p:nvPr/>
        </p:nvSpPr>
        <p:spPr bwMode="auto">
          <a:xfrm>
            <a:off x="1270932" y="310890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8" name="Line 36">
            <a:extLst>
              <a:ext uri="{FF2B5EF4-FFF2-40B4-BE49-F238E27FC236}">
                <a16:creationId xmlns:a16="http://schemas.microsoft.com/office/drawing/2014/main" id="{1CA4E37D-B1F2-42A6-815F-B50713F0B84C}"/>
              </a:ext>
            </a:extLst>
          </p:cNvPr>
          <p:cNvSpPr>
            <a:spLocks noChangeShapeType="1"/>
          </p:cNvSpPr>
          <p:nvPr/>
        </p:nvSpPr>
        <p:spPr bwMode="auto">
          <a:xfrm flipH="1" flipV="1">
            <a:off x="1642408" y="965782"/>
            <a:ext cx="228600" cy="1143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9" name="Text Box 37">
            <a:extLst>
              <a:ext uri="{FF2B5EF4-FFF2-40B4-BE49-F238E27FC236}">
                <a16:creationId xmlns:a16="http://schemas.microsoft.com/office/drawing/2014/main" id="{1FEFB6EE-00EE-483C-8947-C1BE6E4D97BC}"/>
              </a:ext>
            </a:extLst>
          </p:cNvPr>
          <p:cNvSpPr txBox="1">
            <a:spLocks noChangeArrowheads="1"/>
          </p:cNvSpPr>
          <p:nvPr/>
        </p:nvSpPr>
        <p:spPr bwMode="auto">
          <a:xfrm>
            <a:off x="813732" y="4194757"/>
            <a:ext cx="22288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 name="Line 38">
            <a:extLst>
              <a:ext uri="{FF2B5EF4-FFF2-40B4-BE49-F238E27FC236}">
                <a16:creationId xmlns:a16="http://schemas.microsoft.com/office/drawing/2014/main" id="{5A8377A5-454B-4E1F-9C93-C10D86AE899C}"/>
              </a:ext>
            </a:extLst>
          </p:cNvPr>
          <p:cNvSpPr>
            <a:spLocks noChangeShapeType="1"/>
          </p:cNvSpPr>
          <p:nvPr/>
        </p:nvSpPr>
        <p:spPr bwMode="auto">
          <a:xfrm>
            <a:off x="928032" y="4594807"/>
            <a:ext cx="21145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1" name="Line 39">
            <a:extLst>
              <a:ext uri="{FF2B5EF4-FFF2-40B4-BE49-F238E27FC236}">
                <a16:creationId xmlns:a16="http://schemas.microsoft.com/office/drawing/2014/main" id="{0EA1AC1B-C5F2-479B-B0A8-3E3488A2832E}"/>
              </a:ext>
            </a:extLst>
          </p:cNvPr>
          <p:cNvSpPr>
            <a:spLocks noChangeShapeType="1"/>
          </p:cNvSpPr>
          <p:nvPr/>
        </p:nvSpPr>
        <p:spPr bwMode="auto">
          <a:xfrm>
            <a:off x="928032" y="44805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2" name="Line 40">
            <a:extLst>
              <a:ext uri="{FF2B5EF4-FFF2-40B4-BE49-F238E27FC236}">
                <a16:creationId xmlns:a16="http://schemas.microsoft.com/office/drawing/2014/main" id="{29B182FC-B836-4774-8E49-1BF6838D0DFD}"/>
              </a:ext>
            </a:extLst>
          </p:cNvPr>
          <p:cNvSpPr>
            <a:spLocks noChangeShapeType="1"/>
          </p:cNvSpPr>
          <p:nvPr/>
        </p:nvSpPr>
        <p:spPr bwMode="auto">
          <a:xfrm>
            <a:off x="2013882" y="44805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3" name="Line 41">
            <a:extLst>
              <a:ext uri="{FF2B5EF4-FFF2-40B4-BE49-F238E27FC236}">
                <a16:creationId xmlns:a16="http://schemas.microsoft.com/office/drawing/2014/main" id="{9D334392-CE60-4265-A9E3-458F1F1F9AC2}"/>
              </a:ext>
            </a:extLst>
          </p:cNvPr>
          <p:cNvSpPr>
            <a:spLocks noChangeShapeType="1"/>
          </p:cNvSpPr>
          <p:nvPr/>
        </p:nvSpPr>
        <p:spPr bwMode="auto">
          <a:xfrm>
            <a:off x="1270932" y="44805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4" name="Text Box 42">
            <a:extLst>
              <a:ext uri="{FF2B5EF4-FFF2-40B4-BE49-F238E27FC236}">
                <a16:creationId xmlns:a16="http://schemas.microsoft.com/office/drawing/2014/main" id="{08AB17C8-E270-4611-9862-E565468DC511}"/>
              </a:ext>
            </a:extLst>
          </p:cNvPr>
          <p:cNvSpPr txBox="1">
            <a:spLocks noChangeArrowheads="1"/>
          </p:cNvSpPr>
          <p:nvPr/>
        </p:nvSpPr>
        <p:spPr bwMode="auto">
          <a:xfrm>
            <a:off x="870882" y="4309057"/>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5" name="Text Box 43">
            <a:extLst>
              <a:ext uri="{FF2B5EF4-FFF2-40B4-BE49-F238E27FC236}">
                <a16:creationId xmlns:a16="http://schemas.microsoft.com/office/drawing/2014/main" id="{0B20BBC6-19FC-4AB8-A1BB-920AB77F2B01}"/>
              </a:ext>
            </a:extLst>
          </p:cNvPr>
          <p:cNvSpPr txBox="1">
            <a:spLocks noChangeArrowheads="1"/>
          </p:cNvSpPr>
          <p:nvPr/>
        </p:nvSpPr>
        <p:spPr bwMode="auto">
          <a:xfrm>
            <a:off x="1213782" y="4309057"/>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Line 44">
            <a:extLst>
              <a:ext uri="{FF2B5EF4-FFF2-40B4-BE49-F238E27FC236}">
                <a16:creationId xmlns:a16="http://schemas.microsoft.com/office/drawing/2014/main" id="{D3FFA59A-A2B0-4760-85E6-85B813454AD5}"/>
              </a:ext>
            </a:extLst>
          </p:cNvPr>
          <p:cNvSpPr>
            <a:spLocks noChangeShapeType="1"/>
          </p:cNvSpPr>
          <p:nvPr/>
        </p:nvSpPr>
        <p:spPr bwMode="auto">
          <a:xfrm>
            <a:off x="2299632" y="44805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7" name="Line 45">
            <a:extLst>
              <a:ext uri="{FF2B5EF4-FFF2-40B4-BE49-F238E27FC236}">
                <a16:creationId xmlns:a16="http://schemas.microsoft.com/office/drawing/2014/main" id="{4A5E3BBF-E4AA-4BFE-8E8D-BBAD7CE7F8F9}"/>
              </a:ext>
            </a:extLst>
          </p:cNvPr>
          <p:cNvSpPr>
            <a:spLocks noChangeShapeType="1"/>
          </p:cNvSpPr>
          <p:nvPr/>
        </p:nvSpPr>
        <p:spPr bwMode="auto">
          <a:xfrm>
            <a:off x="1728132" y="44805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8" name="Line 46">
            <a:extLst>
              <a:ext uri="{FF2B5EF4-FFF2-40B4-BE49-F238E27FC236}">
                <a16:creationId xmlns:a16="http://schemas.microsoft.com/office/drawing/2014/main" id="{25CDB6A7-64DB-443E-8BB6-BF8A9E14B384}"/>
              </a:ext>
            </a:extLst>
          </p:cNvPr>
          <p:cNvSpPr>
            <a:spLocks noChangeShapeType="1"/>
          </p:cNvSpPr>
          <p:nvPr/>
        </p:nvSpPr>
        <p:spPr bwMode="auto">
          <a:xfrm>
            <a:off x="2642532" y="44805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9" name="Line 47">
            <a:extLst>
              <a:ext uri="{FF2B5EF4-FFF2-40B4-BE49-F238E27FC236}">
                <a16:creationId xmlns:a16="http://schemas.microsoft.com/office/drawing/2014/main" id="{3235D071-ACA3-447C-B832-8487284CCCA0}"/>
              </a:ext>
            </a:extLst>
          </p:cNvPr>
          <p:cNvSpPr>
            <a:spLocks noChangeShapeType="1"/>
          </p:cNvSpPr>
          <p:nvPr/>
        </p:nvSpPr>
        <p:spPr bwMode="auto">
          <a:xfrm>
            <a:off x="2928282" y="44805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0" name="Oval 48">
            <a:extLst>
              <a:ext uri="{FF2B5EF4-FFF2-40B4-BE49-F238E27FC236}">
                <a16:creationId xmlns:a16="http://schemas.microsoft.com/office/drawing/2014/main" id="{4C6847C4-7C1D-4C04-87E6-473E3D3F2840}"/>
              </a:ext>
            </a:extLst>
          </p:cNvPr>
          <p:cNvSpPr>
            <a:spLocks noChangeArrowheads="1"/>
          </p:cNvSpPr>
          <p:nvPr/>
        </p:nvSpPr>
        <p:spPr bwMode="auto">
          <a:xfrm>
            <a:off x="899457" y="4223332"/>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1" name="Oval 49">
            <a:extLst>
              <a:ext uri="{FF2B5EF4-FFF2-40B4-BE49-F238E27FC236}">
                <a16:creationId xmlns:a16="http://schemas.microsoft.com/office/drawing/2014/main" id="{D1E7878F-7E0F-4A3B-911B-07560787FBE7}"/>
              </a:ext>
            </a:extLst>
          </p:cNvPr>
          <p:cNvSpPr>
            <a:spLocks noChangeArrowheads="1"/>
          </p:cNvSpPr>
          <p:nvPr/>
        </p:nvSpPr>
        <p:spPr bwMode="auto">
          <a:xfrm>
            <a:off x="2613957" y="4309057"/>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2" name="Oval 50">
            <a:extLst>
              <a:ext uri="{FF2B5EF4-FFF2-40B4-BE49-F238E27FC236}">
                <a16:creationId xmlns:a16="http://schemas.microsoft.com/office/drawing/2014/main" id="{3D247887-26F5-478C-8F40-448B965715D5}"/>
              </a:ext>
            </a:extLst>
          </p:cNvPr>
          <p:cNvSpPr>
            <a:spLocks noChangeArrowheads="1"/>
          </p:cNvSpPr>
          <p:nvPr/>
        </p:nvSpPr>
        <p:spPr bwMode="auto">
          <a:xfrm>
            <a:off x="1270932" y="4223332"/>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3" name="Oval 51">
            <a:extLst>
              <a:ext uri="{FF2B5EF4-FFF2-40B4-BE49-F238E27FC236}">
                <a16:creationId xmlns:a16="http://schemas.microsoft.com/office/drawing/2014/main" id="{DFFA15AF-8817-4A77-9253-94D2CEEF6C34}"/>
              </a:ext>
            </a:extLst>
          </p:cNvPr>
          <p:cNvSpPr>
            <a:spLocks noChangeArrowheads="1"/>
          </p:cNvSpPr>
          <p:nvPr/>
        </p:nvSpPr>
        <p:spPr bwMode="auto">
          <a:xfrm>
            <a:off x="2242482" y="4309057"/>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4" name="Oval 52">
            <a:extLst>
              <a:ext uri="{FF2B5EF4-FFF2-40B4-BE49-F238E27FC236}">
                <a16:creationId xmlns:a16="http://schemas.microsoft.com/office/drawing/2014/main" id="{5D5125B6-0558-4030-8BFB-725292B34B28}"/>
              </a:ext>
            </a:extLst>
          </p:cNvPr>
          <p:cNvSpPr>
            <a:spLocks noChangeArrowheads="1"/>
          </p:cNvSpPr>
          <p:nvPr/>
        </p:nvSpPr>
        <p:spPr bwMode="auto">
          <a:xfrm>
            <a:off x="1985307" y="4309057"/>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5" name="Oval 53">
            <a:extLst>
              <a:ext uri="{FF2B5EF4-FFF2-40B4-BE49-F238E27FC236}">
                <a16:creationId xmlns:a16="http://schemas.microsoft.com/office/drawing/2014/main" id="{F96DC772-CF93-46F0-AAF0-ABFEF769DC17}"/>
              </a:ext>
            </a:extLst>
          </p:cNvPr>
          <p:cNvSpPr>
            <a:spLocks noChangeArrowheads="1"/>
          </p:cNvSpPr>
          <p:nvPr/>
        </p:nvSpPr>
        <p:spPr bwMode="auto">
          <a:xfrm>
            <a:off x="1670982" y="4309057"/>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6" name="Oval 54">
            <a:extLst>
              <a:ext uri="{FF2B5EF4-FFF2-40B4-BE49-F238E27FC236}">
                <a16:creationId xmlns:a16="http://schemas.microsoft.com/office/drawing/2014/main" id="{EC2237A3-F507-45A5-80C2-E646CEBA39A6}"/>
              </a:ext>
            </a:extLst>
          </p:cNvPr>
          <p:cNvSpPr>
            <a:spLocks noChangeArrowheads="1"/>
          </p:cNvSpPr>
          <p:nvPr/>
        </p:nvSpPr>
        <p:spPr bwMode="auto">
          <a:xfrm>
            <a:off x="2871132" y="4309057"/>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7" name="Freeform 55">
            <a:extLst>
              <a:ext uri="{FF2B5EF4-FFF2-40B4-BE49-F238E27FC236}">
                <a16:creationId xmlns:a16="http://schemas.microsoft.com/office/drawing/2014/main" id="{7D875276-E787-46E3-969E-3F83960BC81C}"/>
              </a:ext>
            </a:extLst>
          </p:cNvPr>
          <p:cNvSpPr>
            <a:spLocks/>
          </p:cNvSpPr>
          <p:nvPr/>
        </p:nvSpPr>
        <p:spPr bwMode="auto">
          <a:xfrm>
            <a:off x="875645" y="4247145"/>
            <a:ext cx="2114550" cy="109537"/>
          </a:xfrm>
          <a:custGeom>
            <a:avLst/>
            <a:gdLst>
              <a:gd name="T0" fmla="*/ 0 w 2114550"/>
              <a:gd name="T1" fmla="*/ 28575 h 109537"/>
              <a:gd name="T2" fmla="*/ 309562 w 2114550"/>
              <a:gd name="T3" fmla="*/ 19050 h 109537"/>
              <a:gd name="T4" fmla="*/ 347662 w 2114550"/>
              <a:gd name="T5" fmla="*/ 9525 h 109537"/>
              <a:gd name="T6" fmla="*/ 428625 w 2114550"/>
              <a:gd name="T7" fmla="*/ 4762 h 109537"/>
              <a:gd name="T8" fmla="*/ 442912 w 2114550"/>
              <a:gd name="T9" fmla="*/ 0 h 109537"/>
              <a:gd name="T10" fmla="*/ 504825 w 2114550"/>
              <a:gd name="T11" fmla="*/ 4762 h 109537"/>
              <a:gd name="T12" fmla="*/ 533400 w 2114550"/>
              <a:gd name="T13" fmla="*/ 14287 h 109537"/>
              <a:gd name="T14" fmla="*/ 552450 w 2114550"/>
              <a:gd name="T15" fmla="*/ 19050 h 109537"/>
              <a:gd name="T16" fmla="*/ 566737 w 2114550"/>
              <a:gd name="T17" fmla="*/ 28575 h 109537"/>
              <a:gd name="T18" fmla="*/ 604837 w 2114550"/>
              <a:gd name="T19" fmla="*/ 38100 h 109537"/>
              <a:gd name="T20" fmla="*/ 619125 w 2114550"/>
              <a:gd name="T21" fmla="*/ 42862 h 109537"/>
              <a:gd name="T22" fmla="*/ 633412 w 2114550"/>
              <a:gd name="T23" fmla="*/ 52387 h 109537"/>
              <a:gd name="T24" fmla="*/ 652462 w 2114550"/>
              <a:gd name="T25" fmla="*/ 57150 h 109537"/>
              <a:gd name="T26" fmla="*/ 723900 w 2114550"/>
              <a:gd name="T27" fmla="*/ 66675 h 109537"/>
              <a:gd name="T28" fmla="*/ 819150 w 2114550"/>
              <a:gd name="T29" fmla="*/ 80962 h 109537"/>
              <a:gd name="T30" fmla="*/ 842962 w 2114550"/>
              <a:gd name="T31" fmla="*/ 85725 h 109537"/>
              <a:gd name="T32" fmla="*/ 890587 w 2114550"/>
              <a:gd name="T33" fmla="*/ 100012 h 109537"/>
              <a:gd name="T34" fmla="*/ 909637 w 2114550"/>
              <a:gd name="T35" fmla="*/ 104775 h 109537"/>
              <a:gd name="T36" fmla="*/ 923925 w 2114550"/>
              <a:gd name="T37" fmla="*/ 109537 h 109537"/>
              <a:gd name="T38" fmla="*/ 1357312 w 2114550"/>
              <a:gd name="T39" fmla="*/ 104775 h 109537"/>
              <a:gd name="T40" fmla="*/ 1433512 w 2114550"/>
              <a:gd name="T41" fmla="*/ 95250 h 109537"/>
              <a:gd name="T42" fmla="*/ 1566862 w 2114550"/>
              <a:gd name="T43" fmla="*/ 90487 h 109537"/>
              <a:gd name="T44" fmla="*/ 1785937 w 2114550"/>
              <a:gd name="T45" fmla="*/ 90487 h 109537"/>
              <a:gd name="T46" fmla="*/ 1843087 w 2114550"/>
              <a:gd name="T47" fmla="*/ 100012 h 109537"/>
              <a:gd name="T48" fmla="*/ 1871662 w 2114550"/>
              <a:gd name="T49" fmla="*/ 109537 h 109537"/>
              <a:gd name="T50" fmla="*/ 2114550 w 2114550"/>
              <a:gd name="T51" fmla="*/ 104775 h 109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4550" h="109537">
                <a:moveTo>
                  <a:pt x="0" y="28575"/>
                </a:moveTo>
                <a:cubicBezTo>
                  <a:pt x="6037" y="28416"/>
                  <a:pt x="275485" y="21971"/>
                  <a:pt x="309562" y="19050"/>
                </a:cubicBezTo>
                <a:cubicBezTo>
                  <a:pt x="322605" y="17932"/>
                  <a:pt x="334594" y="10294"/>
                  <a:pt x="347662" y="9525"/>
                </a:cubicBezTo>
                <a:cubicBezTo>
                  <a:pt x="374650" y="7937"/>
                  <a:pt x="401637" y="6350"/>
                  <a:pt x="428625" y="4762"/>
                </a:cubicBezTo>
                <a:cubicBezTo>
                  <a:pt x="433387" y="3175"/>
                  <a:pt x="437892" y="0"/>
                  <a:pt x="442912" y="0"/>
                </a:cubicBezTo>
                <a:cubicBezTo>
                  <a:pt x="463611" y="0"/>
                  <a:pt x="484380" y="1534"/>
                  <a:pt x="504825" y="4762"/>
                </a:cubicBezTo>
                <a:cubicBezTo>
                  <a:pt x="514742" y="6328"/>
                  <a:pt x="523875" y="11112"/>
                  <a:pt x="533400" y="14287"/>
                </a:cubicBezTo>
                <a:cubicBezTo>
                  <a:pt x="539610" y="16357"/>
                  <a:pt x="546100" y="17462"/>
                  <a:pt x="552450" y="19050"/>
                </a:cubicBezTo>
                <a:cubicBezTo>
                  <a:pt x="557212" y="22225"/>
                  <a:pt x="561358" y="26619"/>
                  <a:pt x="566737" y="28575"/>
                </a:cubicBezTo>
                <a:cubicBezTo>
                  <a:pt x="579040" y="33049"/>
                  <a:pt x="592418" y="33961"/>
                  <a:pt x="604837" y="38100"/>
                </a:cubicBezTo>
                <a:cubicBezTo>
                  <a:pt x="609600" y="39687"/>
                  <a:pt x="614362" y="41275"/>
                  <a:pt x="619125" y="42862"/>
                </a:cubicBezTo>
                <a:cubicBezTo>
                  <a:pt x="623887" y="46037"/>
                  <a:pt x="628151" y="50132"/>
                  <a:pt x="633412" y="52387"/>
                </a:cubicBezTo>
                <a:cubicBezTo>
                  <a:pt x="639428" y="54965"/>
                  <a:pt x="646168" y="55352"/>
                  <a:pt x="652462" y="57150"/>
                </a:cubicBezTo>
                <a:cubicBezTo>
                  <a:pt x="692508" y="68592"/>
                  <a:pt x="632721" y="59076"/>
                  <a:pt x="723900" y="66675"/>
                </a:cubicBezTo>
                <a:cubicBezTo>
                  <a:pt x="767784" y="77645"/>
                  <a:pt x="736455" y="70625"/>
                  <a:pt x="819150" y="80962"/>
                </a:cubicBezTo>
                <a:cubicBezTo>
                  <a:pt x="827182" y="81966"/>
                  <a:pt x="835060" y="83969"/>
                  <a:pt x="842962" y="85725"/>
                </a:cubicBezTo>
                <a:cubicBezTo>
                  <a:pt x="864562" y="90525"/>
                  <a:pt x="866832" y="92094"/>
                  <a:pt x="890587" y="100012"/>
                </a:cubicBezTo>
                <a:cubicBezTo>
                  <a:pt x="896797" y="102082"/>
                  <a:pt x="903343" y="102977"/>
                  <a:pt x="909637" y="104775"/>
                </a:cubicBezTo>
                <a:cubicBezTo>
                  <a:pt x="914464" y="106154"/>
                  <a:pt x="919162" y="107950"/>
                  <a:pt x="923925" y="109537"/>
                </a:cubicBezTo>
                <a:cubicBezTo>
                  <a:pt x="1068387" y="107950"/>
                  <a:pt x="1212869" y="107635"/>
                  <a:pt x="1357312" y="104775"/>
                </a:cubicBezTo>
                <a:cubicBezTo>
                  <a:pt x="1499205" y="101965"/>
                  <a:pt x="1337959" y="100871"/>
                  <a:pt x="1433512" y="95250"/>
                </a:cubicBezTo>
                <a:cubicBezTo>
                  <a:pt x="1477914" y="92638"/>
                  <a:pt x="1522412" y="92075"/>
                  <a:pt x="1566862" y="90487"/>
                </a:cubicBezTo>
                <a:cubicBezTo>
                  <a:pt x="1645267" y="64356"/>
                  <a:pt x="1585122" y="82612"/>
                  <a:pt x="1785937" y="90487"/>
                </a:cubicBezTo>
                <a:cubicBezTo>
                  <a:pt x="1804058" y="91198"/>
                  <a:pt x="1825159" y="94634"/>
                  <a:pt x="1843087" y="100012"/>
                </a:cubicBezTo>
                <a:cubicBezTo>
                  <a:pt x="1852704" y="102897"/>
                  <a:pt x="1871662" y="109537"/>
                  <a:pt x="1871662" y="109537"/>
                </a:cubicBezTo>
                <a:cubicBezTo>
                  <a:pt x="1952623" y="107885"/>
                  <a:pt x="2033572" y="104775"/>
                  <a:pt x="2114550" y="104775"/>
                </a:cubicBezTo>
              </a:path>
            </a:pathLst>
          </a:custGeom>
          <a:noFill/>
          <a:ln w="9525" cap="flat"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53BA2696-FBB7-4435-9F99-515952ECBEB2}"/>
              </a:ext>
            </a:extLst>
          </p:cNvPr>
          <p:cNvSpPr txBox="1"/>
          <p:nvPr/>
        </p:nvSpPr>
        <p:spPr>
          <a:xfrm>
            <a:off x="3899831" y="1234608"/>
            <a:ext cx="8103765" cy="4524315"/>
          </a:xfrm>
          <a:prstGeom prst="rect">
            <a:avLst/>
          </a:prstGeom>
          <a:noFill/>
        </p:spPr>
        <p:txBody>
          <a:bodyPr wrap="square" rtlCol="0">
            <a:spAutoFit/>
          </a:bodyPr>
          <a:lstStyle/>
          <a:p>
            <a:r>
              <a:rPr lang="en-US" sz="1600" dirty="0">
                <a:latin typeface="Arial Narrow" panose="020B0606020202030204" pitchFamily="34" charset="0"/>
              </a:rPr>
              <a:t>Where did we go next?    We spent a little bit of time discussing history, so we went through the Cold war, the fall of the Soviet Union, and the rising of Putin from  1999. So we had history built into this.   </a:t>
            </a:r>
          </a:p>
          <a:p>
            <a:endParaRPr lang="en-US" sz="1600" dirty="0">
              <a:latin typeface="Arial Narrow" panose="020B0606020202030204" pitchFamily="34" charset="0"/>
            </a:endParaRPr>
          </a:p>
          <a:p>
            <a:r>
              <a:rPr lang="en-US" sz="1600" dirty="0">
                <a:latin typeface="Arial Narrow" panose="020B0606020202030204" pitchFamily="34" charset="0"/>
              </a:rPr>
              <a:t>What other applications did we make? What else did we learn from this history? We saw the close relation that we have with the United States and the Seventh-day Adventist Church.  This came through Acts 27 and it became a thread that we connected all the way through, and became more important when we actually considered what was happening in the United States. So we have our ship and it equals Adventism and the United States.</a:t>
            </a:r>
          </a:p>
          <a:p>
            <a:endParaRPr lang="en-US" sz="1600" dirty="0">
              <a:latin typeface="Arial Narrow" panose="020B0606020202030204" pitchFamily="34" charset="0"/>
            </a:endParaRPr>
          </a:p>
          <a:p>
            <a:r>
              <a:rPr lang="en-US" dirty="0">
                <a:latin typeface="Arial Narrow" panose="020B0606020202030204" pitchFamily="34" charset="0"/>
              </a:rPr>
              <a:t>After we considered information war, where did we go to next? We considered the Sunday law in 2014 and to do that we trace the history of 2012 to 2016 and we compared and contrasted — the internal plus the external.  </a:t>
            </a:r>
          </a:p>
          <a:p>
            <a:br>
              <a:rPr lang="en-US" dirty="0">
                <a:latin typeface="Arial Narrow" panose="020B0606020202030204" pitchFamily="34" charset="0"/>
              </a:rPr>
            </a:br>
            <a:r>
              <a:rPr lang="en-US" dirty="0">
                <a:latin typeface="Arial Narrow" panose="020B0606020202030204" pitchFamily="34" charset="0"/>
              </a:rPr>
              <a:t>And in this history we start to study Steve Bannon, Cambridge Analytica and it begins to help us in our future studies, like when we start to consider 2014 as a midpoint.</a:t>
            </a:r>
          </a:p>
          <a:p>
            <a:br>
              <a:rPr lang="en-US" dirty="0">
                <a:latin typeface="Arial Narrow" panose="020B0606020202030204" pitchFamily="34" charset="0"/>
              </a:rPr>
            </a:br>
            <a:r>
              <a:rPr lang="en-US" dirty="0">
                <a:latin typeface="Arial Narrow" panose="020B0606020202030204" pitchFamily="34" charset="0"/>
              </a:rPr>
              <a:t>We looked battles  —  what two battles did we spend the most time on in breaking down?  </a:t>
            </a:r>
            <a:r>
              <a:rPr lang="en-US" dirty="0"/>
              <a:t> </a:t>
            </a:r>
          </a:p>
        </p:txBody>
      </p:sp>
      <p:pic>
        <p:nvPicPr>
          <p:cNvPr id="2050" name="Picture 2" descr="old-boat-vector-7983420[1]">
            <a:extLst>
              <a:ext uri="{FF2B5EF4-FFF2-40B4-BE49-F238E27FC236}">
                <a16:creationId xmlns:a16="http://schemas.microsoft.com/office/drawing/2014/main" id="{4ED9B61B-3D84-4798-9E4A-1B697BC31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282" y="335545"/>
            <a:ext cx="464360" cy="630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 Box 3">
            <a:extLst>
              <a:ext uri="{FF2B5EF4-FFF2-40B4-BE49-F238E27FC236}">
                <a16:creationId xmlns:a16="http://schemas.microsoft.com/office/drawing/2014/main" id="{B9C4EA44-FA8D-4842-B9FD-7DF35744F37B}"/>
              </a:ext>
            </a:extLst>
          </p:cNvPr>
          <p:cNvSpPr txBox="1">
            <a:spLocks noChangeArrowheads="1"/>
          </p:cNvSpPr>
          <p:nvPr/>
        </p:nvSpPr>
        <p:spPr bwMode="auto">
          <a:xfrm>
            <a:off x="3466749" y="435688"/>
            <a:ext cx="866163" cy="63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  SDA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   &amp;  USA</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43400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p:cTn id="7" dur="1000" fill="hold"/>
                                        <p:tgtEl>
                                          <p:spTgt spid="194"/>
                                        </p:tgtEl>
                                        <p:attrNameLst>
                                          <p:attrName>ppt_w</p:attrName>
                                        </p:attrNameLst>
                                      </p:cBhvr>
                                      <p:tavLst>
                                        <p:tav tm="0">
                                          <p:val>
                                            <p:fltVal val="0"/>
                                          </p:val>
                                        </p:tav>
                                        <p:tav tm="100000">
                                          <p:val>
                                            <p:strVal val="#ppt_w"/>
                                          </p:val>
                                        </p:tav>
                                      </p:tavLst>
                                    </p:anim>
                                    <p:anim calcmode="lin" valueType="num">
                                      <p:cBhvr>
                                        <p:cTn id="8" dur="1000" fill="hold"/>
                                        <p:tgtEl>
                                          <p:spTgt spid="194"/>
                                        </p:tgtEl>
                                        <p:attrNameLst>
                                          <p:attrName>ppt_h</p:attrName>
                                        </p:attrNameLst>
                                      </p:cBhvr>
                                      <p:tavLst>
                                        <p:tav tm="0">
                                          <p:val>
                                            <p:fltVal val="0"/>
                                          </p:val>
                                        </p:tav>
                                        <p:tav tm="100000">
                                          <p:val>
                                            <p:strVal val="#ppt_h"/>
                                          </p:val>
                                        </p:tav>
                                      </p:tavLst>
                                    </p:anim>
                                    <p:anim calcmode="lin" valueType="num">
                                      <p:cBhvr>
                                        <p:cTn id="9" dur="1000" fill="hold"/>
                                        <p:tgtEl>
                                          <p:spTgt spid="194"/>
                                        </p:tgtEl>
                                        <p:attrNameLst>
                                          <p:attrName>style.rotation</p:attrName>
                                        </p:attrNameLst>
                                      </p:cBhvr>
                                      <p:tavLst>
                                        <p:tav tm="0">
                                          <p:val>
                                            <p:fltVal val="90"/>
                                          </p:val>
                                        </p:tav>
                                        <p:tav tm="100000">
                                          <p:val>
                                            <p:fltVal val="0"/>
                                          </p:val>
                                        </p:tav>
                                      </p:tavLst>
                                    </p:anim>
                                    <p:animEffect transition="in" filter="fade">
                                      <p:cBhvr>
                                        <p:cTn id="10" dur="1000"/>
                                        <p:tgtEl>
                                          <p:spTgt spid="194"/>
                                        </p:tgtEl>
                                      </p:cBhvr>
                                    </p:animEffect>
                                  </p:childTnLst>
                                </p:cTn>
                              </p:par>
                              <p:par>
                                <p:cTn id="11" presetID="31" presetClass="entr" presetSubtype="0" fill="hold" grpId="0" nodeType="withEffect" nodePh="1">
                                  <p:stCondLst>
                                    <p:cond delay="0"/>
                                  </p:stCondLst>
                                  <p:endCondLst>
                                    <p:cond evt="begin" delay="0">
                                      <p:tn val="11"/>
                                    </p:cond>
                                  </p:endCondLst>
                                  <p:childTnLst>
                                    <p:set>
                                      <p:cBhvr>
                                        <p:cTn id="12" dur="1" fill="hold">
                                          <p:stCondLst>
                                            <p:cond delay="0"/>
                                          </p:stCondLst>
                                        </p:cTn>
                                        <p:tgtEl>
                                          <p:spTgt spid="195"/>
                                        </p:tgtEl>
                                        <p:attrNameLst>
                                          <p:attrName>style.visibility</p:attrName>
                                        </p:attrNameLst>
                                      </p:cBhvr>
                                      <p:to>
                                        <p:strVal val="visible"/>
                                      </p:to>
                                    </p:set>
                                    <p:anim calcmode="lin" valueType="num">
                                      <p:cBhvr>
                                        <p:cTn id="13" dur="1000" fill="hold"/>
                                        <p:tgtEl>
                                          <p:spTgt spid="195"/>
                                        </p:tgtEl>
                                        <p:attrNameLst>
                                          <p:attrName>ppt_w</p:attrName>
                                        </p:attrNameLst>
                                      </p:cBhvr>
                                      <p:tavLst>
                                        <p:tav tm="0">
                                          <p:val>
                                            <p:fltVal val="0"/>
                                          </p:val>
                                        </p:tav>
                                        <p:tav tm="100000">
                                          <p:val>
                                            <p:strVal val="#ppt_w"/>
                                          </p:val>
                                        </p:tav>
                                      </p:tavLst>
                                    </p:anim>
                                    <p:anim calcmode="lin" valueType="num">
                                      <p:cBhvr>
                                        <p:cTn id="14" dur="1000" fill="hold"/>
                                        <p:tgtEl>
                                          <p:spTgt spid="195"/>
                                        </p:tgtEl>
                                        <p:attrNameLst>
                                          <p:attrName>ppt_h</p:attrName>
                                        </p:attrNameLst>
                                      </p:cBhvr>
                                      <p:tavLst>
                                        <p:tav tm="0">
                                          <p:val>
                                            <p:fltVal val="0"/>
                                          </p:val>
                                        </p:tav>
                                        <p:tav tm="100000">
                                          <p:val>
                                            <p:strVal val="#ppt_h"/>
                                          </p:val>
                                        </p:tav>
                                      </p:tavLst>
                                    </p:anim>
                                    <p:anim calcmode="lin" valueType="num">
                                      <p:cBhvr>
                                        <p:cTn id="15" dur="1000" fill="hold"/>
                                        <p:tgtEl>
                                          <p:spTgt spid="195"/>
                                        </p:tgtEl>
                                        <p:attrNameLst>
                                          <p:attrName>style.rotation</p:attrName>
                                        </p:attrNameLst>
                                      </p:cBhvr>
                                      <p:tavLst>
                                        <p:tav tm="0">
                                          <p:val>
                                            <p:fltVal val="90"/>
                                          </p:val>
                                        </p:tav>
                                        <p:tav tm="100000">
                                          <p:val>
                                            <p:fltVal val="0"/>
                                          </p:val>
                                        </p:tav>
                                      </p:tavLst>
                                    </p:anim>
                                    <p:animEffect transition="in" filter="fade">
                                      <p:cBhvr>
                                        <p:cTn id="16" dur="1000"/>
                                        <p:tgtEl>
                                          <p:spTgt spid="19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6"/>
                                        </p:tgtEl>
                                        <p:attrNameLst>
                                          <p:attrName>style.visibility</p:attrName>
                                        </p:attrNameLst>
                                      </p:cBhvr>
                                      <p:to>
                                        <p:strVal val="visible"/>
                                      </p:to>
                                    </p:set>
                                    <p:anim calcmode="lin" valueType="num">
                                      <p:cBhvr>
                                        <p:cTn id="19" dur="1000" fill="hold"/>
                                        <p:tgtEl>
                                          <p:spTgt spid="196"/>
                                        </p:tgtEl>
                                        <p:attrNameLst>
                                          <p:attrName>ppt_w</p:attrName>
                                        </p:attrNameLst>
                                      </p:cBhvr>
                                      <p:tavLst>
                                        <p:tav tm="0">
                                          <p:val>
                                            <p:fltVal val="0"/>
                                          </p:val>
                                        </p:tav>
                                        <p:tav tm="100000">
                                          <p:val>
                                            <p:strVal val="#ppt_w"/>
                                          </p:val>
                                        </p:tav>
                                      </p:tavLst>
                                    </p:anim>
                                    <p:anim calcmode="lin" valueType="num">
                                      <p:cBhvr>
                                        <p:cTn id="20" dur="1000" fill="hold"/>
                                        <p:tgtEl>
                                          <p:spTgt spid="196"/>
                                        </p:tgtEl>
                                        <p:attrNameLst>
                                          <p:attrName>ppt_h</p:attrName>
                                        </p:attrNameLst>
                                      </p:cBhvr>
                                      <p:tavLst>
                                        <p:tav tm="0">
                                          <p:val>
                                            <p:fltVal val="0"/>
                                          </p:val>
                                        </p:tav>
                                        <p:tav tm="100000">
                                          <p:val>
                                            <p:strVal val="#ppt_h"/>
                                          </p:val>
                                        </p:tav>
                                      </p:tavLst>
                                    </p:anim>
                                    <p:anim calcmode="lin" valueType="num">
                                      <p:cBhvr>
                                        <p:cTn id="21" dur="1000" fill="hold"/>
                                        <p:tgtEl>
                                          <p:spTgt spid="196"/>
                                        </p:tgtEl>
                                        <p:attrNameLst>
                                          <p:attrName>style.rotation</p:attrName>
                                        </p:attrNameLst>
                                      </p:cBhvr>
                                      <p:tavLst>
                                        <p:tav tm="0">
                                          <p:val>
                                            <p:fltVal val="90"/>
                                          </p:val>
                                        </p:tav>
                                        <p:tav tm="100000">
                                          <p:val>
                                            <p:fltVal val="0"/>
                                          </p:val>
                                        </p:tav>
                                      </p:tavLst>
                                    </p:anim>
                                    <p:animEffect transition="in" filter="fade">
                                      <p:cBhvr>
                                        <p:cTn id="22" dur="1000"/>
                                        <p:tgtEl>
                                          <p:spTgt spid="19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97"/>
                                        </p:tgtEl>
                                        <p:attrNameLst>
                                          <p:attrName>style.visibility</p:attrName>
                                        </p:attrNameLst>
                                      </p:cBhvr>
                                      <p:to>
                                        <p:strVal val="visible"/>
                                      </p:to>
                                    </p:set>
                                    <p:anim calcmode="lin" valueType="num">
                                      <p:cBhvr>
                                        <p:cTn id="25" dur="1000" fill="hold"/>
                                        <p:tgtEl>
                                          <p:spTgt spid="197"/>
                                        </p:tgtEl>
                                        <p:attrNameLst>
                                          <p:attrName>ppt_w</p:attrName>
                                        </p:attrNameLst>
                                      </p:cBhvr>
                                      <p:tavLst>
                                        <p:tav tm="0">
                                          <p:val>
                                            <p:fltVal val="0"/>
                                          </p:val>
                                        </p:tav>
                                        <p:tav tm="100000">
                                          <p:val>
                                            <p:strVal val="#ppt_w"/>
                                          </p:val>
                                        </p:tav>
                                      </p:tavLst>
                                    </p:anim>
                                    <p:anim calcmode="lin" valueType="num">
                                      <p:cBhvr>
                                        <p:cTn id="26" dur="1000" fill="hold"/>
                                        <p:tgtEl>
                                          <p:spTgt spid="197"/>
                                        </p:tgtEl>
                                        <p:attrNameLst>
                                          <p:attrName>ppt_h</p:attrName>
                                        </p:attrNameLst>
                                      </p:cBhvr>
                                      <p:tavLst>
                                        <p:tav tm="0">
                                          <p:val>
                                            <p:fltVal val="0"/>
                                          </p:val>
                                        </p:tav>
                                        <p:tav tm="100000">
                                          <p:val>
                                            <p:strVal val="#ppt_h"/>
                                          </p:val>
                                        </p:tav>
                                      </p:tavLst>
                                    </p:anim>
                                    <p:anim calcmode="lin" valueType="num">
                                      <p:cBhvr>
                                        <p:cTn id="27" dur="1000" fill="hold"/>
                                        <p:tgtEl>
                                          <p:spTgt spid="197"/>
                                        </p:tgtEl>
                                        <p:attrNameLst>
                                          <p:attrName>style.rotation</p:attrName>
                                        </p:attrNameLst>
                                      </p:cBhvr>
                                      <p:tavLst>
                                        <p:tav tm="0">
                                          <p:val>
                                            <p:fltVal val="90"/>
                                          </p:val>
                                        </p:tav>
                                        <p:tav tm="100000">
                                          <p:val>
                                            <p:fltVal val="0"/>
                                          </p:val>
                                        </p:tav>
                                      </p:tavLst>
                                    </p:anim>
                                    <p:animEffect transition="in" filter="fade">
                                      <p:cBhvr>
                                        <p:cTn id="28" dur="1000"/>
                                        <p:tgtEl>
                                          <p:spTgt spid="19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98"/>
                                        </p:tgtEl>
                                        <p:attrNameLst>
                                          <p:attrName>style.visibility</p:attrName>
                                        </p:attrNameLst>
                                      </p:cBhvr>
                                      <p:to>
                                        <p:strVal val="visible"/>
                                      </p:to>
                                    </p:set>
                                    <p:anim calcmode="lin" valueType="num">
                                      <p:cBhvr>
                                        <p:cTn id="31" dur="1000" fill="hold"/>
                                        <p:tgtEl>
                                          <p:spTgt spid="198"/>
                                        </p:tgtEl>
                                        <p:attrNameLst>
                                          <p:attrName>ppt_w</p:attrName>
                                        </p:attrNameLst>
                                      </p:cBhvr>
                                      <p:tavLst>
                                        <p:tav tm="0">
                                          <p:val>
                                            <p:fltVal val="0"/>
                                          </p:val>
                                        </p:tav>
                                        <p:tav tm="100000">
                                          <p:val>
                                            <p:strVal val="#ppt_w"/>
                                          </p:val>
                                        </p:tav>
                                      </p:tavLst>
                                    </p:anim>
                                    <p:anim calcmode="lin" valueType="num">
                                      <p:cBhvr>
                                        <p:cTn id="32" dur="1000" fill="hold"/>
                                        <p:tgtEl>
                                          <p:spTgt spid="198"/>
                                        </p:tgtEl>
                                        <p:attrNameLst>
                                          <p:attrName>ppt_h</p:attrName>
                                        </p:attrNameLst>
                                      </p:cBhvr>
                                      <p:tavLst>
                                        <p:tav tm="0">
                                          <p:val>
                                            <p:fltVal val="0"/>
                                          </p:val>
                                        </p:tav>
                                        <p:tav tm="100000">
                                          <p:val>
                                            <p:strVal val="#ppt_h"/>
                                          </p:val>
                                        </p:tav>
                                      </p:tavLst>
                                    </p:anim>
                                    <p:anim calcmode="lin" valueType="num">
                                      <p:cBhvr>
                                        <p:cTn id="33" dur="1000" fill="hold"/>
                                        <p:tgtEl>
                                          <p:spTgt spid="198"/>
                                        </p:tgtEl>
                                        <p:attrNameLst>
                                          <p:attrName>style.rotation</p:attrName>
                                        </p:attrNameLst>
                                      </p:cBhvr>
                                      <p:tavLst>
                                        <p:tav tm="0">
                                          <p:val>
                                            <p:fltVal val="90"/>
                                          </p:val>
                                        </p:tav>
                                        <p:tav tm="100000">
                                          <p:val>
                                            <p:fltVal val="0"/>
                                          </p:val>
                                        </p:tav>
                                      </p:tavLst>
                                    </p:anim>
                                    <p:animEffect transition="in" filter="fade">
                                      <p:cBhvr>
                                        <p:cTn id="34" dur="1000"/>
                                        <p:tgtEl>
                                          <p:spTgt spid="19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99"/>
                                        </p:tgtEl>
                                        <p:attrNameLst>
                                          <p:attrName>style.visibility</p:attrName>
                                        </p:attrNameLst>
                                      </p:cBhvr>
                                      <p:to>
                                        <p:strVal val="visible"/>
                                      </p:to>
                                    </p:set>
                                    <p:anim calcmode="lin" valueType="num">
                                      <p:cBhvr>
                                        <p:cTn id="37" dur="1000" fill="hold"/>
                                        <p:tgtEl>
                                          <p:spTgt spid="199"/>
                                        </p:tgtEl>
                                        <p:attrNameLst>
                                          <p:attrName>ppt_w</p:attrName>
                                        </p:attrNameLst>
                                      </p:cBhvr>
                                      <p:tavLst>
                                        <p:tav tm="0">
                                          <p:val>
                                            <p:fltVal val="0"/>
                                          </p:val>
                                        </p:tav>
                                        <p:tav tm="100000">
                                          <p:val>
                                            <p:strVal val="#ppt_w"/>
                                          </p:val>
                                        </p:tav>
                                      </p:tavLst>
                                    </p:anim>
                                    <p:anim calcmode="lin" valueType="num">
                                      <p:cBhvr>
                                        <p:cTn id="38" dur="1000" fill="hold"/>
                                        <p:tgtEl>
                                          <p:spTgt spid="199"/>
                                        </p:tgtEl>
                                        <p:attrNameLst>
                                          <p:attrName>ppt_h</p:attrName>
                                        </p:attrNameLst>
                                      </p:cBhvr>
                                      <p:tavLst>
                                        <p:tav tm="0">
                                          <p:val>
                                            <p:fltVal val="0"/>
                                          </p:val>
                                        </p:tav>
                                        <p:tav tm="100000">
                                          <p:val>
                                            <p:strVal val="#ppt_h"/>
                                          </p:val>
                                        </p:tav>
                                      </p:tavLst>
                                    </p:anim>
                                    <p:anim calcmode="lin" valueType="num">
                                      <p:cBhvr>
                                        <p:cTn id="39" dur="1000" fill="hold"/>
                                        <p:tgtEl>
                                          <p:spTgt spid="199"/>
                                        </p:tgtEl>
                                        <p:attrNameLst>
                                          <p:attrName>style.rotation</p:attrName>
                                        </p:attrNameLst>
                                      </p:cBhvr>
                                      <p:tavLst>
                                        <p:tav tm="0">
                                          <p:val>
                                            <p:fltVal val="90"/>
                                          </p:val>
                                        </p:tav>
                                        <p:tav tm="100000">
                                          <p:val>
                                            <p:fltVal val="0"/>
                                          </p:val>
                                        </p:tav>
                                      </p:tavLst>
                                    </p:anim>
                                    <p:animEffect transition="in" filter="fade">
                                      <p:cBhvr>
                                        <p:cTn id="40" dur="1000"/>
                                        <p:tgtEl>
                                          <p:spTgt spid="19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00"/>
                                        </p:tgtEl>
                                        <p:attrNameLst>
                                          <p:attrName>style.visibility</p:attrName>
                                        </p:attrNameLst>
                                      </p:cBhvr>
                                      <p:to>
                                        <p:strVal val="visible"/>
                                      </p:to>
                                    </p:set>
                                    <p:anim calcmode="lin" valueType="num">
                                      <p:cBhvr>
                                        <p:cTn id="43" dur="1000" fill="hold"/>
                                        <p:tgtEl>
                                          <p:spTgt spid="200"/>
                                        </p:tgtEl>
                                        <p:attrNameLst>
                                          <p:attrName>ppt_w</p:attrName>
                                        </p:attrNameLst>
                                      </p:cBhvr>
                                      <p:tavLst>
                                        <p:tav tm="0">
                                          <p:val>
                                            <p:fltVal val="0"/>
                                          </p:val>
                                        </p:tav>
                                        <p:tav tm="100000">
                                          <p:val>
                                            <p:strVal val="#ppt_w"/>
                                          </p:val>
                                        </p:tav>
                                      </p:tavLst>
                                    </p:anim>
                                    <p:anim calcmode="lin" valueType="num">
                                      <p:cBhvr>
                                        <p:cTn id="44" dur="1000" fill="hold"/>
                                        <p:tgtEl>
                                          <p:spTgt spid="200"/>
                                        </p:tgtEl>
                                        <p:attrNameLst>
                                          <p:attrName>ppt_h</p:attrName>
                                        </p:attrNameLst>
                                      </p:cBhvr>
                                      <p:tavLst>
                                        <p:tav tm="0">
                                          <p:val>
                                            <p:fltVal val="0"/>
                                          </p:val>
                                        </p:tav>
                                        <p:tav tm="100000">
                                          <p:val>
                                            <p:strVal val="#ppt_h"/>
                                          </p:val>
                                        </p:tav>
                                      </p:tavLst>
                                    </p:anim>
                                    <p:anim calcmode="lin" valueType="num">
                                      <p:cBhvr>
                                        <p:cTn id="45" dur="1000" fill="hold"/>
                                        <p:tgtEl>
                                          <p:spTgt spid="200"/>
                                        </p:tgtEl>
                                        <p:attrNameLst>
                                          <p:attrName>style.rotation</p:attrName>
                                        </p:attrNameLst>
                                      </p:cBhvr>
                                      <p:tavLst>
                                        <p:tav tm="0">
                                          <p:val>
                                            <p:fltVal val="90"/>
                                          </p:val>
                                        </p:tav>
                                        <p:tav tm="100000">
                                          <p:val>
                                            <p:fltVal val="0"/>
                                          </p:val>
                                        </p:tav>
                                      </p:tavLst>
                                    </p:anim>
                                    <p:animEffect transition="in" filter="fade">
                                      <p:cBhvr>
                                        <p:cTn id="46" dur="1000"/>
                                        <p:tgtEl>
                                          <p:spTgt spid="20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01"/>
                                        </p:tgtEl>
                                        <p:attrNameLst>
                                          <p:attrName>style.visibility</p:attrName>
                                        </p:attrNameLst>
                                      </p:cBhvr>
                                      <p:to>
                                        <p:strVal val="visible"/>
                                      </p:to>
                                    </p:set>
                                    <p:anim calcmode="lin" valueType="num">
                                      <p:cBhvr>
                                        <p:cTn id="49" dur="1000" fill="hold"/>
                                        <p:tgtEl>
                                          <p:spTgt spid="201"/>
                                        </p:tgtEl>
                                        <p:attrNameLst>
                                          <p:attrName>ppt_w</p:attrName>
                                        </p:attrNameLst>
                                      </p:cBhvr>
                                      <p:tavLst>
                                        <p:tav tm="0">
                                          <p:val>
                                            <p:fltVal val="0"/>
                                          </p:val>
                                        </p:tav>
                                        <p:tav tm="100000">
                                          <p:val>
                                            <p:strVal val="#ppt_w"/>
                                          </p:val>
                                        </p:tav>
                                      </p:tavLst>
                                    </p:anim>
                                    <p:anim calcmode="lin" valueType="num">
                                      <p:cBhvr>
                                        <p:cTn id="50" dur="1000" fill="hold"/>
                                        <p:tgtEl>
                                          <p:spTgt spid="201"/>
                                        </p:tgtEl>
                                        <p:attrNameLst>
                                          <p:attrName>ppt_h</p:attrName>
                                        </p:attrNameLst>
                                      </p:cBhvr>
                                      <p:tavLst>
                                        <p:tav tm="0">
                                          <p:val>
                                            <p:fltVal val="0"/>
                                          </p:val>
                                        </p:tav>
                                        <p:tav tm="100000">
                                          <p:val>
                                            <p:strVal val="#ppt_h"/>
                                          </p:val>
                                        </p:tav>
                                      </p:tavLst>
                                    </p:anim>
                                    <p:anim calcmode="lin" valueType="num">
                                      <p:cBhvr>
                                        <p:cTn id="51" dur="1000" fill="hold"/>
                                        <p:tgtEl>
                                          <p:spTgt spid="201"/>
                                        </p:tgtEl>
                                        <p:attrNameLst>
                                          <p:attrName>style.rotation</p:attrName>
                                        </p:attrNameLst>
                                      </p:cBhvr>
                                      <p:tavLst>
                                        <p:tav tm="0">
                                          <p:val>
                                            <p:fltVal val="90"/>
                                          </p:val>
                                        </p:tav>
                                        <p:tav tm="100000">
                                          <p:val>
                                            <p:fltVal val="0"/>
                                          </p:val>
                                        </p:tav>
                                      </p:tavLst>
                                    </p:anim>
                                    <p:animEffect transition="in" filter="fade">
                                      <p:cBhvr>
                                        <p:cTn id="52" dur="1000"/>
                                        <p:tgtEl>
                                          <p:spTgt spid="201"/>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02"/>
                                        </p:tgtEl>
                                        <p:attrNameLst>
                                          <p:attrName>style.visibility</p:attrName>
                                        </p:attrNameLst>
                                      </p:cBhvr>
                                      <p:to>
                                        <p:strVal val="visible"/>
                                      </p:to>
                                    </p:set>
                                    <p:anim calcmode="lin" valueType="num">
                                      <p:cBhvr>
                                        <p:cTn id="55" dur="1000" fill="hold"/>
                                        <p:tgtEl>
                                          <p:spTgt spid="202"/>
                                        </p:tgtEl>
                                        <p:attrNameLst>
                                          <p:attrName>ppt_w</p:attrName>
                                        </p:attrNameLst>
                                      </p:cBhvr>
                                      <p:tavLst>
                                        <p:tav tm="0">
                                          <p:val>
                                            <p:fltVal val="0"/>
                                          </p:val>
                                        </p:tav>
                                        <p:tav tm="100000">
                                          <p:val>
                                            <p:strVal val="#ppt_w"/>
                                          </p:val>
                                        </p:tav>
                                      </p:tavLst>
                                    </p:anim>
                                    <p:anim calcmode="lin" valueType="num">
                                      <p:cBhvr>
                                        <p:cTn id="56" dur="1000" fill="hold"/>
                                        <p:tgtEl>
                                          <p:spTgt spid="202"/>
                                        </p:tgtEl>
                                        <p:attrNameLst>
                                          <p:attrName>ppt_h</p:attrName>
                                        </p:attrNameLst>
                                      </p:cBhvr>
                                      <p:tavLst>
                                        <p:tav tm="0">
                                          <p:val>
                                            <p:fltVal val="0"/>
                                          </p:val>
                                        </p:tav>
                                        <p:tav tm="100000">
                                          <p:val>
                                            <p:strVal val="#ppt_h"/>
                                          </p:val>
                                        </p:tav>
                                      </p:tavLst>
                                    </p:anim>
                                    <p:anim calcmode="lin" valueType="num">
                                      <p:cBhvr>
                                        <p:cTn id="57" dur="1000" fill="hold"/>
                                        <p:tgtEl>
                                          <p:spTgt spid="202"/>
                                        </p:tgtEl>
                                        <p:attrNameLst>
                                          <p:attrName>style.rotation</p:attrName>
                                        </p:attrNameLst>
                                      </p:cBhvr>
                                      <p:tavLst>
                                        <p:tav tm="0">
                                          <p:val>
                                            <p:fltVal val="90"/>
                                          </p:val>
                                        </p:tav>
                                        <p:tav tm="100000">
                                          <p:val>
                                            <p:fltVal val="0"/>
                                          </p:val>
                                        </p:tav>
                                      </p:tavLst>
                                    </p:anim>
                                    <p:animEffect transition="in" filter="fade">
                                      <p:cBhvr>
                                        <p:cTn id="58" dur="1000"/>
                                        <p:tgtEl>
                                          <p:spTgt spid="202"/>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03"/>
                                        </p:tgtEl>
                                        <p:attrNameLst>
                                          <p:attrName>style.visibility</p:attrName>
                                        </p:attrNameLst>
                                      </p:cBhvr>
                                      <p:to>
                                        <p:strVal val="visible"/>
                                      </p:to>
                                    </p:set>
                                    <p:anim calcmode="lin" valueType="num">
                                      <p:cBhvr>
                                        <p:cTn id="61" dur="1000" fill="hold"/>
                                        <p:tgtEl>
                                          <p:spTgt spid="203"/>
                                        </p:tgtEl>
                                        <p:attrNameLst>
                                          <p:attrName>ppt_w</p:attrName>
                                        </p:attrNameLst>
                                      </p:cBhvr>
                                      <p:tavLst>
                                        <p:tav tm="0">
                                          <p:val>
                                            <p:fltVal val="0"/>
                                          </p:val>
                                        </p:tav>
                                        <p:tav tm="100000">
                                          <p:val>
                                            <p:strVal val="#ppt_w"/>
                                          </p:val>
                                        </p:tav>
                                      </p:tavLst>
                                    </p:anim>
                                    <p:anim calcmode="lin" valueType="num">
                                      <p:cBhvr>
                                        <p:cTn id="62" dur="1000" fill="hold"/>
                                        <p:tgtEl>
                                          <p:spTgt spid="203"/>
                                        </p:tgtEl>
                                        <p:attrNameLst>
                                          <p:attrName>ppt_h</p:attrName>
                                        </p:attrNameLst>
                                      </p:cBhvr>
                                      <p:tavLst>
                                        <p:tav tm="0">
                                          <p:val>
                                            <p:fltVal val="0"/>
                                          </p:val>
                                        </p:tav>
                                        <p:tav tm="100000">
                                          <p:val>
                                            <p:strVal val="#ppt_h"/>
                                          </p:val>
                                        </p:tav>
                                      </p:tavLst>
                                    </p:anim>
                                    <p:anim calcmode="lin" valueType="num">
                                      <p:cBhvr>
                                        <p:cTn id="63" dur="1000" fill="hold"/>
                                        <p:tgtEl>
                                          <p:spTgt spid="203"/>
                                        </p:tgtEl>
                                        <p:attrNameLst>
                                          <p:attrName>style.rotation</p:attrName>
                                        </p:attrNameLst>
                                      </p:cBhvr>
                                      <p:tavLst>
                                        <p:tav tm="0">
                                          <p:val>
                                            <p:fltVal val="90"/>
                                          </p:val>
                                        </p:tav>
                                        <p:tav tm="100000">
                                          <p:val>
                                            <p:fltVal val="0"/>
                                          </p:val>
                                        </p:tav>
                                      </p:tavLst>
                                    </p:anim>
                                    <p:animEffect transition="in" filter="fade">
                                      <p:cBhvr>
                                        <p:cTn id="64" dur="1000"/>
                                        <p:tgtEl>
                                          <p:spTgt spid="203"/>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04"/>
                                        </p:tgtEl>
                                        <p:attrNameLst>
                                          <p:attrName>style.visibility</p:attrName>
                                        </p:attrNameLst>
                                      </p:cBhvr>
                                      <p:to>
                                        <p:strVal val="visible"/>
                                      </p:to>
                                    </p:set>
                                    <p:anim calcmode="lin" valueType="num">
                                      <p:cBhvr>
                                        <p:cTn id="67" dur="1000" fill="hold"/>
                                        <p:tgtEl>
                                          <p:spTgt spid="204"/>
                                        </p:tgtEl>
                                        <p:attrNameLst>
                                          <p:attrName>ppt_w</p:attrName>
                                        </p:attrNameLst>
                                      </p:cBhvr>
                                      <p:tavLst>
                                        <p:tav tm="0">
                                          <p:val>
                                            <p:fltVal val="0"/>
                                          </p:val>
                                        </p:tav>
                                        <p:tav tm="100000">
                                          <p:val>
                                            <p:strVal val="#ppt_w"/>
                                          </p:val>
                                        </p:tav>
                                      </p:tavLst>
                                    </p:anim>
                                    <p:anim calcmode="lin" valueType="num">
                                      <p:cBhvr>
                                        <p:cTn id="68" dur="1000" fill="hold"/>
                                        <p:tgtEl>
                                          <p:spTgt spid="204"/>
                                        </p:tgtEl>
                                        <p:attrNameLst>
                                          <p:attrName>ppt_h</p:attrName>
                                        </p:attrNameLst>
                                      </p:cBhvr>
                                      <p:tavLst>
                                        <p:tav tm="0">
                                          <p:val>
                                            <p:fltVal val="0"/>
                                          </p:val>
                                        </p:tav>
                                        <p:tav tm="100000">
                                          <p:val>
                                            <p:strVal val="#ppt_h"/>
                                          </p:val>
                                        </p:tav>
                                      </p:tavLst>
                                    </p:anim>
                                    <p:anim calcmode="lin" valueType="num">
                                      <p:cBhvr>
                                        <p:cTn id="69" dur="1000" fill="hold"/>
                                        <p:tgtEl>
                                          <p:spTgt spid="204"/>
                                        </p:tgtEl>
                                        <p:attrNameLst>
                                          <p:attrName>style.rotation</p:attrName>
                                        </p:attrNameLst>
                                      </p:cBhvr>
                                      <p:tavLst>
                                        <p:tav tm="0">
                                          <p:val>
                                            <p:fltVal val="90"/>
                                          </p:val>
                                        </p:tav>
                                        <p:tav tm="100000">
                                          <p:val>
                                            <p:fltVal val="0"/>
                                          </p:val>
                                        </p:tav>
                                      </p:tavLst>
                                    </p:anim>
                                    <p:animEffect transition="in" filter="fade">
                                      <p:cBhvr>
                                        <p:cTn id="70" dur="1000"/>
                                        <p:tgtEl>
                                          <p:spTgt spid="20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05"/>
                                        </p:tgtEl>
                                        <p:attrNameLst>
                                          <p:attrName>style.visibility</p:attrName>
                                        </p:attrNameLst>
                                      </p:cBhvr>
                                      <p:to>
                                        <p:strVal val="visible"/>
                                      </p:to>
                                    </p:set>
                                    <p:anim calcmode="lin" valueType="num">
                                      <p:cBhvr>
                                        <p:cTn id="73" dur="1000" fill="hold"/>
                                        <p:tgtEl>
                                          <p:spTgt spid="205"/>
                                        </p:tgtEl>
                                        <p:attrNameLst>
                                          <p:attrName>ppt_w</p:attrName>
                                        </p:attrNameLst>
                                      </p:cBhvr>
                                      <p:tavLst>
                                        <p:tav tm="0">
                                          <p:val>
                                            <p:fltVal val="0"/>
                                          </p:val>
                                        </p:tav>
                                        <p:tav tm="100000">
                                          <p:val>
                                            <p:strVal val="#ppt_w"/>
                                          </p:val>
                                        </p:tav>
                                      </p:tavLst>
                                    </p:anim>
                                    <p:anim calcmode="lin" valueType="num">
                                      <p:cBhvr>
                                        <p:cTn id="74" dur="1000" fill="hold"/>
                                        <p:tgtEl>
                                          <p:spTgt spid="205"/>
                                        </p:tgtEl>
                                        <p:attrNameLst>
                                          <p:attrName>ppt_h</p:attrName>
                                        </p:attrNameLst>
                                      </p:cBhvr>
                                      <p:tavLst>
                                        <p:tav tm="0">
                                          <p:val>
                                            <p:fltVal val="0"/>
                                          </p:val>
                                        </p:tav>
                                        <p:tav tm="100000">
                                          <p:val>
                                            <p:strVal val="#ppt_h"/>
                                          </p:val>
                                        </p:tav>
                                      </p:tavLst>
                                    </p:anim>
                                    <p:anim calcmode="lin" valueType="num">
                                      <p:cBhvr>
                                        <p:cTn id="75" dur="1000" fill="hold"/>
                                        <p:tgtEl>
                                          <p:spTgt spid="205"/>
                                        </p:tgtEl>
                                        <p:attrNameLst>
                                          <p:attrName>style.rotation</p:attrName>
                                        </p:attrNameLst>
                                      </p:cBhvr>
                                      <p:tavLst>
                                        <p:tav tm="0">
                                          <p:val>
                                            <p:fltVal val="90"/>
                                          </p:val>
                                        </p:tav>
                                        <p:tav tm="100000">
                                          <p:val>
                                            <p:fltVal val="0"/>
                                          </p:val>
                                        </p:tav>
                                      </p:tavLst>
                                    </p:anim>
                                    <p:animEffect transition="in" filter="fade">
                                      <p:cBhvr>
                                        <p:cTn id="76" dur="1000"/>
                                        <p:tgtEl>
                                          <p:spTgt spid="205"/>
                                        </p:tgtEl>
                                      </p:cBhvr>
                                    </p:animEffect>
                                  </p:childTnLst>
                                </p:cTn>
                              </p:par>
                              <p:par>
                                <p:cTn id="77" presetID="31" presetClass="entr" presetSubtype="0" fill="hold" grpId="0" nodeType="withEffect" nodePh="1">
                                  <p:stCondLst>
                                    <p:cond delay="0"/>
                                  </p:stCondLst>
                                  <p:endCondLst>
                                    <p:cond evt="begin" delay="0">
                                      <p:tn val="77"/>
                                    </p:cond>
                                  </p:endCondLst>
                                  <p:childTnLst>
                                    <p:set>
                                      <p:cBhvr>
                                        <p:cTn id="78" dur="1" fill="hold">
                                          <p:stCondLst>
                                            <p:cond delay="0"/>
                                          </p:stCondLst>
                                        </p:cTn>
                                        <p:tgtEl>
                                          <p:spTgt spid="206"/>
                                        </p:tgtEl>
                                        <p:attrNameLst>
                                          <p:attrName>style.visibility</p:attrName>
                                        </p:attrNameLst>
                                      </p:cBhvr>
                                      <p:to>
                                        <p:strVal val="visible"/>
                                      </p:to>
                                    </p:set>
                                    <p:anim calcmode="lin" valueType="num">
                                      <p:cBhvr>
                                        <p:cTn id="79" dur="1000" fill="hold"/>
                                        <p:tgtEl>
                                          <p:spTgt spid="206"/>
                                        </p:tgtEl>
                                        <p:attrNameLst>
                                          <p:attrName>ppt_w</p:attrName>
                                        </p:attrNameLst>
                                      </p:cBhvr>
                                      <p:tavLst>
                                        <p:tav tm="0">
                                          <p:val>
                                            <p:fltVal val="0"/>
                                          </p:val>
                                        </p:tav>
                                        <p:tav tm="100000">
                                          <p:val>
                                            <p:strVal val="#ppt_w"/>
                                          </p:val>
                                        </p:tav>
                                      </p:tavLst>
                                    </p:anim>
                                    <p:anim calcmode="lin" valueType="num">
                                      <p:cBhvr>
                                        <p:cTn id="80" dur="1000" fill="hold"/>
                                        <p:tgtEl>
                                          <p:spTgt spid="206"/>
                                        </p:tgtEl>
                                        <p:attrNameLst>
                                          <p:attrName>ppt_h</p:attrName>
                                        </p:attrNameLst>
                                      </p:cBhvr>
                                      <p:tavLst>
                                        <p:tav tm="0">
                                          <p:val>
                                            <p:fltVal val="0"/>
                                          </p:val>
                                        </p:tav>
                                        <p:tav tm="100000">
                                          <p:val>
                                            <p:strVal val="#ppt_h"/>
                                          </p:val>
                                        </p:tav>
                                      </p:tavLst>
                                    </p:anim>
                                    <p:anim calcmode="lin" valueType="num">
                                      <p:cBhvr>
                                        <p:cTn id="81" dur="1000" fill="hold"/>
                                        <p:tgtEl>
                                          <p:spTgt spid="206"/>
                                        </p:tgtEl>
                                        <p:attrNameLst>
                                          <p:attrName>style.rotation</p:attrName>
                                        </p:attrNameLst>
                                      </p:cBhvr>
                                      <p:tavLst>
                                        <p:tav tm="0">
                                          <p:val>
                                            <p:fltVal val="90"/>
                                          </p:val>
                                        </p:tav>
                                        <p:tav tm="100000">
                                          <p:val>
                                            <p:fltVal val="0"/>
                                          </p:val>
                                        </p:tav>
                                      </p:tavLst>
                                    </p:anim>
                                    <p:animEffect transition="in" filter="fade">
                                      <p:cBhvr>
                                        <p:cTn id="82" dur="1000"/>
                                        <p:tgtEl>
                                          <p:spTgt spid="206"/>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07"/>
                                        </p:tgtEl>
                                        <p:attrNameLst>
                                          <p:attrName>style.visibility</p:attrName>
                                        </p:attrNameLst>
                                      </p:cBhvr>
                                      <p:to>
                                        <p:strVal val="visible"/>
                                      </p:to>
                                    </p:set>
                                    <p:anim calcmode="lin" valueType="num">
                                      <p:cBhvr>
                                        <p:cTn id="85" dur="1000" fill="hold"/>
                                        <p:tgtEl>
                                          <p:spTgt spid="207"/>
                                        </p:tgtEl>
                                        <p:attrNameLst>
                                          <p:attrName>ppt_w</p:attrName>
                                        </p:attrNameLst>
                                      </p:cBhvr>
                                      <p:tavLst>
                                        <p:tav tm="0">
                                          <p:val>
                                            <p:fltVal val="0"/>
                                          </p:val>
                                        </p:tav>
                                        <p:tav tm="100000">
                                          <p:val>
                                            <p:strVal val="#ppt_w"/>
                                          </p:val>
                                        </p:tav>
                                      </p:tavLst>
                                    </p:anim>
                                    <p:anim calcmode="lin" valueType="num">
                                      <p:cBhvr>
                                        <p:cTn id="86" dur="1000" fill="hold"/>
                                        <p:tgtEl>
                                          <p:spTgt spid="207"/>
                                        </p:tgtEl>
                                        <p:attrNameLst>
                                          <p:attrName>ppt_h</p:attrName>
                                        </p:attrNameLst>
                                      </p:cBhvr>
                                      <p:tavLst>
                                        <p:tav tm="0">
                                          <p:val>
                                            <p:fltVal val="0"/>
                                          </p:val>
                                        </p:tav>
                                        <p:tav tm="100000">
                                          <p:val>
                                            <p:strVal val="#ppt_h"/>
                                          </p:val>
                                        </p:tav>
                                      </p:tavLst>
                                    </p:anim>
                                    <p:anim calcmode="lin" valueType="num">
                                      <p:cBhvr>
                                        <p:cTn id="87" dur="1000" fill="hold"/>
                                        <p:tgtEl>
                                          <p:spTgt spid="207"/>
                                        </p:tgtEl>
                                        <p:attrNameLst>
                                          <p:attrName>style.rotation</p:attrName>
                                        </p:attrNameLst>
                                      </p:cBhvr>
                                      <p:tavLst>
                                        <p:tav tm="0">
                                          <p:val>
                                            <p:fltVal val="90"/>
                                          </p:val>
                                        </p:tav>
                                        <p:tav tm="100000">
                                          <p:val>
                                            <p:fltVal val="0"/>
                                          </p:val>
                                        </p:tav>
                                      </p:tavLst>
                                    </p:anim>
                                    <p:animEffect transition="in" filter="fade">
                                      <p:cBhvr>
                                        <p:cTn id="88" dur="1000"/>
                                        <p:tgtEl>
                                          <p:spTgt spid="207"/>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08"/>
                                        </p:tgtEl>
                                        <p:attrNameLst>
                                          <p:attrName>style.visibility</p:attrName>
                                        </p:attrNameLst>
                                      </p:cBhvr>
                                      <p:to>
                                        <p:strVal val="visible"/>
                                      </p:to>
                                    </p:set>
                                    <p:anim calcmode="lin" valueType="num">
                                      <p:cBhvr>
                                        <p:cTn id="91" dur="1000" fill="hold"/>
                                        <p:tgtEl>
                                          <p:spTgt spid="208"/>
                                        </p:tgtEl>
                                        <p:attrNameLst>
                                          <p:attrName>ppt_w</p:attrName>
                                        </p:attrNameLst>
                                      </p:cBhvr>
                                      <p:tavLst>
                                        <p:tav tm="0">
                                          <p:val>
                                            <p:fltVal val="0"/>
                                          </p:val>
                                        </p:tav>
                                        <p:tav tm="100000">
                                          <p:val>
                                            <p:strVal val="#ppt_w"/>
                                          </p:val>
                                        </p:tav>
                                      </p:tavLst>
                                    </p:anim>
                                    <p:anim calcmode="lin" valueType="num">
                                      <p:cBhvr>
                                        <p:cTn id="92" dur="1000" fill="hold"/>
                                        <p:tgtEl>
                                          <p:spTgt spid="208"/>
                                        </p:tgtEl>
                                        <p:attrNameLst>
                                          <p:attrName>ppt_h</p:attrName>
                                        </p:attrNameLst>
                                      </p:cBhvr>
                                      <p:tavLst>
                                        <p:tav tm="0">
                                          <p:val>
                                            <p:fltVal val="0"/>
                                          </p:val>
                                        </p:tav>
                                        <p:tav tm="100000">
                                          <p:val>
                                            <p:strVal val="#ppt_h"/>
                                          </p:val>
                                        </p:tav>
                                      </p:tavLst>
                                    </p:anim>
                                    <p:anim calcmode="lin" valueType="num">
                                      <p:cBhvr>
                                        <p:cTn id="93" dur="1000" fill="hold"/>
                                        <p:tgtEl>
                                          <p:spTgt spid="208"/>
                                        </p:tgtEl>
                                        <p:attrNameLst>
                                          <p:attrName>style.rotation</p:attrName>
                                        </p:attrNameLst>
                                      </p:cBhvr>
                                      <p:tavLst>
                                        <p:tav tm="0">
                                          <p:val>
                                            <p:fltVal val="90"/>
                                          </p:val>
                                        </p:tav>
                                        <p:tav tm="100000">
                                          <p:val>
                                            <p:fltVal val="0"/>
                                          </p:val>
                                        </p:tav>
                                      </p:tavLst>
                                    </p:anim>
                                    <p:animEffect transition="in" filter="fade">
                                      <p:cBhvr>
                                        <p:cTn id="94" dur="1000"/>
                                        <p:tgtEl>
                                          <p:spTgt spid="208"/>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09"/>
                                        </p:tgtEl>
                                        <p:attrNameLst>
                                          <p:attrName>style.visibility</p:attrName>
                                        </p:attrNameLst>
                                      </p:cBhvr>
                                      <p:to>
                                        <p:strVal val="visible"/>
                                      </p:to>
                                    </p:set>
                                    <p:anim calcmode="lin" valueType="num">
                                      <p:cBhvr>
                                        <p:cTn id="97" dur="1000" fill="hold"/>
                                        <p:tgtEl>
                                          <p:spTgt spid="209"/>
                                        </p:tgtEl>
                                        <p:attrNameLst>
                                          <p:attrName>ppt_w</p:attrName>
                                        </p:attrNameLst>
                                      </p:cBhvr>
                                      <p:tavLst>
                                        <p:tav tm="0">
                                          <p:val>
                                            <p:fltVal val="0"/>
                                          </p:val>
                                        </p:tav>
                                        <p:tav tm="100000">
                                          <p:val>
                                            <p:strVal val="#ppt_w"/>
                                          </p:val>
                                        </p:tav>
                                      </p:tavLst>
                                    </p:anim>
                                    <p:anim calcmode="lin" valueType="num">
                                      <p:cBhvr>
                                        <p:cTn id="98" dur="1000" fill="hold"/>
                                        <p:tgtEl>
                                          <p:spTgt spid="209"/>
                                        </p:tgtEl>
                                        <p:attrNameLst>
                                          <p:attrName>ppt_h</p:attrName>
                                        </p:attrNameLst>
                                      </p:cBhvr>
                                      <p:tavLst>
                                        <p:tav tm="0">
                                          <p:val>
                                            <p:fltVal val="0"/>
                                          </p:val>
                                        </p:tav>
                                        <p:tav tm="100000">
                                          <p:val>
                                            <p:strVal val="#ppt_h"/>
                                          </p:val>
                                        </p:tav>
                                      </p:tavLst>
                                    </p:anim>
                                    <p:anim calcmode="lin" valueType="num">
                                      <p:cBhvr>
                                        <p:cTn id="99" dur="1000" fill="hold"/>
                                        <p:tgtEl>
                                          <p:spTgt spid="209"/>
                                        </p:tgtEl>
                                        <p:attrNameLst>
                                          <p:attrName>style.rotation</p:attrName>
                                        </p:attrNameLst>
                                      </p:cBhvr>
                                      <p:tavLst>
                                        <p:tav tm="0">
                                          <p:val>
                                            <p:fltVal val="90"/>
                                          </p:val>
                                        </p:tav>
                                        <p:tav tm="100000">
                                          <p:val>
                                            <p:fltVal val="0"/>
                                          </p:val>
                                        </p:tav>
                                      </p:tavLst>
                                    </p:anim>
                                    <p:animEffect transition="in" filter="fade">
                                      <p:cBhvr>
                                        <p:cTn id="100" dur="1000"/>
                                        <p:tgtEl>
                                          <p:spTgt spid="209"/>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p:cTn id="103" dur="1000" fill="hold"/>
                                        <p:tgtEl>
                                          <p:spTgt spid="210"/>
                                        </p:tgtEl>
                                        <p:attrNameLst>
                                          <p:attrName>ppt_w</p:attrName>
                                        </p:attrNameLst>
                                      </p:cBhvr>
                                      <p:tavLst>
                                        <p:tav tm="0">
                                          <p:val>
                                            <p:fltVal val="0"/>
                                          </p:val>
                                        </p:tav>
                                        <p:tav tm="100000">
                                          <p:val>
                                            <p:strVal val="#ppt_w"/>
                                          </p:val>
                                        </p:tav>
                                      </p:tavLst>
                                    </p:anim>
                                    <p:anim calcmode="lin" valueType="num">
                                      <p:cBhvr>
                                        <p:cTn id="104" dur="1000" fill="hold"/>
                                        <p:tgtEl>
                                          <p:spTgt spid="210"/>
                                        </p:tgtEl>
                                        <p:attrNameLst>
                                          <p:attrName>ppt_h</p:attrName>
                                        </p:attrNameLst>
                                      </p:cBhvr>
                                      <p:tavLst>
                                        <p:tav tm="0">
                                          <p:val>
                                            <p:fltVal val="0"/>
                                          </p:val>
                                        </p:tav>
                                        <p:tav tm="100000">
                                          <p:val>
                                            <p:strVal val="#ppt_h"/>
                                          </p:val>
                                        </p:tav>
                                      </p:tavLst>
                                    </p:anim>
                                    <p:anim calcmode="lin" valueType="num">
                                      <p:cBhvr>
                                        <p:cTn id="105" dur="1000" fill="hold"/>
                                        <p:tgtEl>
                                          <p:spTgt spid="210"/>
                                        </p:tgtEl>
                                        <p:attrNameLst>
                                          <p:attrName>style.rotation</p:attrName>
                                        </p:attrNameLst>
                                      </p:cBhvr>
                                      <p:tavLst>
                                        <p:tav tm="0">
                                          <p:val>
                                            <p:fltVal val="90"/>
                                          </p:val>
                                        </p:tav>
                                        <p:tav tm="100000">
                                          <p:val>
                                            <p:fltVal val="0"/>
                                          </p:val>
                                        </p:tav>
                                      </p:tavLst>
                                    </p:anim>
                                    <p:animEffect transition="in" filter="fade">
                                      <p:cBhvr>
                                        <p:cTn id="106" dur="1000"/>
                                        <p:tgtEl>
                                          <p:spTgt spid="210"/>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11"/>
                                        </p:tgtEl>
                                        <p:attrNameLst>
                                          <p:attrName>style.visibility</p:attrName>
                                        </p:attrNameLst>
                                      </p:cBhvr>
                                      <p:to>
                                        <p:strVal val="visible"/>
                                      </p:to>
                                    </p:set>
                                    <p:anim calcmode="lin" valueType="num">
                                      <p:cBhvr>
                                        <p:cTn id="109" dur="1000" fill="hold"/>
                                        <p:tgtEl>
                                          <p:spTgt spid="211"/>
                                        </p:tgtEl>
                                        <p:attrNameLst>
                                          <p:attrName>ppt_w</p:attrName>
                                        </p:attrNameLst>
                                      </p:cBhvr>
                                      <p:tavLst>
                                        <p:tav tm="0">
                                          <p:val>
                                            <p:fltVal val="0"/>
                                          </p:val>
                                        </p:tav>
                                        <p:tav tm="100000">
                                          <p:val>
                                            <p:strVal val="#ppt_w"/>
                                          </p:val>
                                        </p:tav>
                                      </p:tavLst>
                                    </p:anim>
                                    <p:anim calcmode="lin" valueType="num">
                                      <p:cBhvr>
                                        <p:cTn id="110" dur="1000" fill="hold"/>
                                        <p:tgtEl>
                                          <p:spTgt spid="211"/>
                                        </p:tgtEl>
                                        <p:attrNameLst>
                                          <p:attrName>ppt_h</p:attrName>
                                        </p:attrNameLst>
                                      </p:cBhvr>
                                      <p:tavLst>
                                        <p:tav tm="0">
                                          <p:val>
                                            <p:fltVal val="0"/>
                                          </p:val>
                                        </p:tav>
                                        <p:tav tm="100000">
                                          <p:val>
                                            <p:strVal val="#ppt_h"/>
                                          </p:val>
                                        </p:tav>
                                      </p:tavLst>
                                    </p:anim>
                                    <p:anim calcmode="lin" valueType="num">
                                      <p:cBhvr>
                                        <p:cTn id="111" dur="1000" fill="hold"/>
                                        <p:tgtEl>
                                          <p:spTgt spid="211"/>
                                        </p:tgtEl>
                                        <p:attrNameLst>
                                          <p:attrName>style.rotation</p:attrName>
                                        </p:attrNameLst>
                                      </p:cBhvr>
                                      <p:tavLst>
                                        <p:tav tm="0">
                                          <p:val>
                                            <p:fltVal val="90"/>
                                          </p:val>
                                        </p:tav>
                                        <p:tav tm="100000">
                                          <p:val>
                                            <p:fltVal val="0"/>
                                          </p:val>
                                        </p:tav>
                                      </p:tavLst>
                                    </p:anim>
                                    <p:animEffect transition="in" filter="fade">
                                      <p:cBhvr>
                                        <p:cTn id="112" dur="1000"/>
                                        <p:tgtEl>
                                          <p:spTgt spid="211"/>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12"/>
                                        </p:tgtEl>
                                        <p:attrNameLst>
                                          <p:attrName>style.visibility</p:attrName>
                                        </p:attrNameLst>
                                      </p:cBhvr>
                                      <p:to>
                                        <p:strVal val="visible"/>
                                      </p:to>
                                    </p:set>
                                    <p:anim calcmode="lin" valueType="num">
                                      <p:cBhvr>
                                        <p:cTn id="115" dur="1000" fill="hold"/>
                                        <p:tgtEl>
                                          <p:spTgt spid="212"/>
                                        </p:tgtEl>
                                        <p:attrNameLst>
                                          <p:attrName>ppt_w</p:attrName>
                                        </p:attrNameLst>
                                      </p:cBhvr>
                                      <p:tavLst>
                                        <p:tav tm="0">
                                          <p:val>
                                            <p:fltVal val="0"/>
                                          </p:val>
                                        </p:tav>
                                        <p:tav tm="100000">
                                          <p:val>
                                            <p:strVal val="#ppt_w"/>
                                          </p:val>
                                        </p:tav>
                                      </p:tavLst>
                                    </p:anim>
                                    <p:anim calcmode="lin" valueType="num">
                                      <p:cBhvr>
                                        <p:cTn id="116" dur="1000" fill="hold"/>
                                        <p:tgtEl>
                                          <p:spTgt spid="212"/>
                                        </p:tgtEl>
                                        <p:attrNameLst>
                                          <p:attrName>ppt_h</p:attrName>
                                        </p:attrNameLst>
                                      </p:cBhvr>
                                      <p:tavLst>
                                        <p:tav tm="0">
                                          <p:val>
                                            <p:fltVal val="0"/>
                                          </p:val>
                                        </p:tav>
                                        <p:tav tm="100000">
                                          <p:val>
                                            <p:strVal val="#ppt_h"/>
                                          </p:val>
                                        </p:tav>
                                      </p:tavLst>
                                    </p:anim>
                                    <p:anim calcmode="lin" valueType="num">
                                      <p:cBhvr>
                                        <p:cTn id="117" dur="1000" fill="hold"/>
                                        <p:tgtEl>
                                          <p:spTgt spid="212"/>
                                        </p:tgtEl>
                                        <p:attrNameLst>
                                          <p:attrName>style.rotation</p:attrName>
                                        </p:attrNameLst>
                                      </p:cBhvr>
                                      <p:tavLst>
                                        <p:tav tm="0">
                                          <p:val>
                                            <p:fltVal val="90"/>
                                          </p:val>
                                        </p:tav>
                                        <p:tav tm="100000">
                                          <p:val>
                                            <p:fltVal val="0"/>
                                          </p:val>
                                        </p:tav>
                                      </p:tavLst>
                                    </p:anim>
                                    <p:animEffect transition="in" filter="fade">
                                      <p:cBhvr>
                                        <p:cTn id="118" dur="1000"/>
                                        <p:tgtEl>
                                          <p:spTgt spid="212"/>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13"/>
                                        </p:tgtEl>
                                        <p:attrNameLst>
                                          <p:attrName>style.visibility</p:attrName>
                                        </p:attrNameLst>
                                      </p:cBhvr>
                                      <p:to>
                                        <p:strVal val="visible"/>
                                      </p:to>
                                    </p:set>
                                    <p:anim calcmode="lin" valueType="num">
                                      <p:cBhvr>
                                        <p:cTn id="121" dur="1000" fill="hold"/>
                                        <p:tgtEl>
                                          <p:spTgt spid="213"/>
                                        </p:tgtEl>
                                        <p:attrNameLst>
                                          <p:attrName>ppt_w</p:attrName>
                                        </p:attrNameLst>
                                      </p:cBhvr>
                                      <p:tavLst>
                                        <p:tav tm="0">
                                          <p:val>
                                            <p:fltVal val="0"/>
                                          </p:val>
                                        </p:tav>
                                        <p:tav tm="100000">
                                          <p:val>
                                            <p:strVal val="#ppt_w"/>
                                          </p:val>
                                        </p:tav>
                                      </p:tavLst>
                                    </p:anim>
                                    <p:anim calcmode="lin" valueType="num">
                                      <p:cBhvr>
                                        <p:cTn id="122" dur="1000" fill="hold"/>
                                        <p:tgtEl>
                                          <p:spTgt spid="213"/>
                                        </p:tgtEl>
                                        <p:attrNameLst>
                                          <p:attrName>ppt_h</p:attrName>
                                        </p:attrNameLst>
                                      </p:cBhvr>
                                      <p:tavLst>
                                        <p:tav tm="0">
                                          <p:val>
                                            <p:fltVal val="0"/>
                                          </p:val>
                                        </p:tav>
                                        <p:tav tm="100000">
                                          <p:val>
                                            <p:strVal val="#ppt_h"/>
                                          </p:val>
                                        </p:tav>
                                      </p:tavLst>
                                    </p:anim>
                                    <p:anim calcmode="lin" valueType="num">
                                      <p:cBhvr>
                                        <p:cTn id="123" dur="1000" fill="hold"/>
                                        <p:tgtEl>
                                          <p:spTgt spid="213"/>
                                        </p:tgtEl>
                                        <p:attrNameLst>
                                          <p:attrName>style.rotation</p:attrName>
                                        </p:attrNameLst>
                                      </p:cBhvr>
                                      <p:tavLst>
                                        <p:tav tm="0">
                                          <p:val>
                                            <p:fltVal val="90"/>
                                          </p:val>
                                        </p:tav>
                                        <p:tav tm="100000">
                                          <p:val>
                                            <p:fltVal val="0"/>
                                          </p:val>
                                        </p:tav>
                                      </p:tavLst>
                                    </p:anim>
                                    <p:animEffect transition="in" filter="fade">
                                      <p:cBhvr>
                                        <p:cTn id="124" dur="1000"/>
                                        <p:tgtEl>
                                          <p:spTgt spid="2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14"/>
                                        </p:tgtEl>
                                        <p:attrNameLst>
                                          <p:attrName>style.visibility</p:attrName>
                                        </p:attrNameLst>
                                      </p:cBhvr>
                                      <p:to>
                                        <p:strVal val="visible"/>
                                      </p:to>
                                    </p:set>
                                    <p:anim calcmode="lin" valueType="num">
                                      <p:cBhvr>
                                        <p:cTn id="127" dur="1000" fill="hold"/>
                                        <p:tgtEl>
                                          <p:spTgt spid="214"/>
                                        </p:tgtEl>
                                        <p:attrNameLst>
                                          <p:attrName>ppt_w</p:attrName>
                                        </p:attrNameLst>
                                      </p:cBhvr>
                                      <p:tavLst>
                                        <p:tav tm="0">
                                          <p:val>
                                            <p:fltVal val="0"/>
                                          </p:val>
                                        </p:tav>
                                        <p:tav tm="100000">
                                          <p:val>
                                            <p:strVal val="#ppt_w"/>
                                          </p:val>
                                        </p:tav>
                                      </p:tavLst>
                                    </p:anim>
                                    <p:anim calcmode="lin" valueType="num">
                                      <p:cBhvr>
                                        <p:cTn id="128" dur="1000" fill="hold"/>
                                        <p:tgtEl>
                                          <p:spTgt spid="214"/>
                                        </p:tgtEl>
                                        <p:attrNameLst>
                                          <p:attrName>ppt_h</p:attrName>
                                        </p:attrNameLst>
                                      </p:cBhvr>
                                      <p:tavLst>
                                        <p:tav tm="0">
                                          <p:val>
                                            <p:fltVal val="0"/>
                                          </p:val>
                                        </p:tav>
                                        <p:tav tm="100000">
                                          <p:val>
                                            <p:strVal val="#ppt_h"/>
                                          </p:val>
                                        </p:tav>
                                      </p:tavLst>
                                    </p:anim>
                                    <p:anim calcmode="lin" valueType="num">
                                      <p:cBhvr>
                                        <p:cTn id="129" dur="1000" fill="hold"/>
                                        <p:tgtEl>
                                          <p:spTgt spid="214"/>
                                        </p:tgtEl>
                                        <p:attrNameLst>
                                          <p:attrName>style.rotation</p:attrName>
                                        </p:attrNameLst>
                                      </p:cBhvr>
                                      <p:tavLst>
                                        <p:tav tm="0">
                                          <p:val>
                                            <p:fltVal val="90"/>
                                          </p:val>
                                        </p:tav>
                                        <p:tav tm="100000">
                                          <p:val>
                                            <p:fltVal val="0"/>
                                          </p:val>
                                        </p:tav>
                                      </p:tavLst>
                                    </p:anim>
                                    <p:animEffect transition="in" filter="fade">
                                      <p:cBhvr>
                                        <p:cTn id="130" dur="1000"/>
                                        <p:tgtEl>
                                          <p:spTgt spid="214"/>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15"/>
                                        </p:tgtEl>
                                        <p:attrNameLst>
                                          <p:attrName>style.visibility</p:attrName>
                                        </p:attrNameLst>
                                      </p:cBhvr>
                                      <p:to>
                                        <p:strVal val="visible"/>
                                      </p:to>
                                    </p:set>
                                    <p:anim calcmode="lin" valueType="num">
                                      <p:cBhvr>
                                        <p:cTn id="133" dur="1000" fill="hold"/>
                                        <p:tgtEl>
                                          <p:spTgt spid="215"/>
                                        </p:tgtEl>
                                        <p:attrNameLst>
                                          <p:attrName>ppt_w</p:attrName>
                                        </p:attrNameLst>
                                      </p:cBhvr>
                                      <p:tavLst>
                                        <p:tav tm="0">
                                          <p:val>
                                            <p:fltVal val="0"/>
                                          </p:val>
                                        </p:tav>
                                        <p:tav tm="100000">
                                          <p:val>
                                            <p:strVal val="#ppt_w"/>
                                          </p:val>
                                        </p:tav>
                                      </p:tavLst>
                                    </p:anim>
                                    <p:anim calcmode="lin" valueType="num">
                                      <p:cBhvr>
                                        <p:cTn id="134" dur="1000" fill="hold"/>
                                        <p:tgtEl>
                                          <p:spTgt spid="215"/>
                                        </p:tgtEl>
                                        <p:attrNameLst>
                                          <p:attrName>ppt_h</p:attrName>
                                        </p:attrNameLst>
                                      </p:cBhvr>
                                      <p:tavLst>
                                        <p:tav tm="0">
                                          <p:val>
                                            <p:fltVal val="0"/>
                                          </p:val>
                                        </p:tav>
                                        <p:tav tm="100000">
                                          <p:val>
                                            <p:strVal val="#ppt_h"/>
                                          </p:val>
                                        </p:tav>
                                      </p:tavLst>
                                    </p:anim>
                                    <p:anim calcmode="lin" valueType="num">
                                      <p:cBhvr>
                                        <p:cTn id="135" dur="1000" fill="hold"/>
                                        <p:tgtEl>
                                          <p:spTgt spid="215"/>
                                        </p:tgtEl>
                                        <p:attrNameLst>
                                          <p:attrName>style.rotation</p:attrName>
                                        </p:attrNameLst>
                                      </p:cBhvr>
                                      <p:tavLst>
                                        <p:tav tm="0">
                                          <p:val>
                                            <p:fltVal val="90"/>
                                          </p:val>
                                        </p:tav>
                                        <p:tav tm="100000">
                                          <p:val>
                                            <p:fltVal val="0"/>
                                          </p:val>
                                        </p:tav>
                                      </p:tavLst>
                                    </p:anim>
                                    <p:animEffect transition="in" filter="fade">
                                      <p:cBhvr>
                                        <p:cTn id="136" dur="1000"/>
                                        <p:tgtEl>
                                          <p:spTgt spid="215"/>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16"/>
                                        </p:tgtEl>
                                        <p:attrNameLst>
                                          <p:attrName>style.visibility</p:attrName>
                                        </p:attrNameLst>
                                      </p:cBhvr>
                                      <p:to>
                                        <p:strVal val="visible"/>
                                      </p:to>
                                    </p:set>
                                    <p:anim calcmode="lin" valueType="num">
                                      <p:cBhvr>
                                        <p:cTn id="139" dur="1000" fill="hold"/>
                                        <p:tgtEl>
                                          <p:spTgt spid="216"/>
                                        </p:tgtEl>
                                        <p:attrNameLst>
                                          <p:attrName>ppt_w</p:attrName>
                                        </p:attrNameLst>
                                      </p:cBhvr>
                                      <p:tavLst>
                                        <p:tav tm="0">
                                          <p:val>
                                            <p:fltVal val="0"/>
                                          </p:val>
                                        </p:tav>
                                        <p:tav tm="100000">
                                          <p:val>
                                            <p:strVal val="#ppt_w"/>
                                          </p:val>
                                        </p:tav>
                                      </p:tavLst>
                                    </p:anim>
                                    <p:anim calcmode="lin" valueType="num">
                                      <p:cBhvr>
                                        <p:cTn id="140" dur="1000" fill="hold"/>
                                        <p:tgtEl>
                                          <p:spTgt spid="216"/>
                                        </p:tgtEl>
                                        <p:attrNameLst>
                                          <p:attrName>ppt_h</p:attrName>
                                        </p:attrNameLst>
                                      </p:cBhvr>
                                      <p:tavLst>
                                        <p:tav tm="0">
                                          <p:val>
                                            <p:fltVal val="0"/>
                                          </p:val>
                                        </p:tav>
                                        <p:tav tm="100000">
                                          <p:val>
                                            <p:strVal val="#ppt_h"/>
                                          </p:val>
                                        </p:tav>
                                      </p:tavLst>
                                    </p:anim>
                                    <p:anim calcmode="lin" valueType="num">
                                      <p:cBhvr>
                                        <p:cTn id="141" dur="1000" fill="hold"/>
                                        <p:tgtEl>
                                          <p:spTgt spid="216"/>
                                        </p:tgtEl>
                                        <p:attrNameLst>
                                          <p:attrName>style.rotation</p:attrName>
                                        </p:attrNameLst>
                                      </p:cBhvr>
                                      <p:tavLst>
                                        <p:tav tm="0">
                                          <p:val>
                                            <p:fltVal val="90"/>
                                          </p:val>
                                        </p:tav>
                                        <p:tav tm="100000">
                                          <p:val>
                                            <p:fltVal val="0"/>
                                          </p:val>
                                        </p:tav>
                                      </p:tavLst>
                                    </p:anim>
                                    <p:animEffect transition="in" filter="fade">
                                      <p:cBhvr>
                                        <p:cTn id="142" dur="1000"/>
                                        <p:tgtEl>
                                          <p:spTgt spid="216"/>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17"/>
                                        </p:tgtEl>
                                        <p:attrNameLst>
                                          <p:attrName>style.visibility</p:attrName>
                                        </p:attrNameLst>
                                      </p:cBhvr>
                                      <p:to>
                                        <p:strVal val="visible"/>
                                      </p:to>
                                    </p:set>
                                    <p:anim calcmode="lin" valueType="num">
                                      <p:cBhvr>
                                        <p:cTn id="145" dur="1000" fill="hold"/>
                                        <p:tgtEl>
                                          <p:spTgt spid="217"/>
                                        </p:tgtEl>
                                        <p:attrNameLst>
                                          <p:attrName>ppt_w</p:attrName>
                                        </p:attrNameLst>
                                      </p:cBhvr>
                                      <p:tavLst>
                                        <p:tav tm="0">
                                          <p:val>
                                            <p:fltVal val="0"/>
                                          </p:val>
                                        </p:tav>
                                        <p:tav tm="100000">
                                          <p:val>
                                            <p:strVal val="#ppt_w"/>
                                          </p:val>
                                        </p:tav>
                                      </p:tavLst>
                                    </p:anim>
                                    <p:anim calcmode="lin" valueType="num">
                                      <p:cBhvr>
                                        <p:cTn id="146" dur="1000" fill="hold"/>
                                        <p:tgtEl>
                                          <p:spTgt spid="217"/>
                                        </p:tgtEl>
                                        <p:attrNameLst>
                                          <p:attrName>ppt_h</p:attrName>
                                        </p:attrNameLst>
                                      </p:cBhvr>
                                      <p:tavLst>
                                        <p:tav tm="0">
                                          <p:val>
                                            <p:fltVal val="0"/>
                                          </p:val>
                                        </p:tav>
                                        <p:tav tm="100000">
                                          <p:val>
                                            <p:strVal val="#ppt_h"/>
                                          </p:val>
                                        </p:tav>
                                      </p:tavLst>
                                    </p:anim>
                                    <p:anim calcmode="lin" valueType="num">
                                      <p:cBhvr>
                                        <p:cTn id="147" dur="1000" fill="hold"/>
                                        <p:tgtEl>
                                          <p:spTgt spid="217"/>
                                        </p:tgtEl>
                                        <p:attrNameLst>
                                          <p:attrName>style.rotation</p:attrName>
                                        </p:attrNameLst>
                                      </p:cBhvr>
                                      <p:tavLst>
                                        <p:tav tm="0">
                                          <p:val>
                                            <p:fltVal val="90"/>
                                          </p:val>
                                        </p:tav>
                                        <p:tav tm="100000">
                                          <p:val>
                                            <p:fltVal val="0"/>
                                          </p:val>
                                        </p:tav>
                                      </p:tavLst>
                                    </p:anim>
                                    <p:animEffect transition="in" filter="fade">
                                      <p:cBhvr>
                                        <p:cTn id="148" dur="1000"/>
                                        <p:tgtEl>
                                          <p:spTgt spid="21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18"/>
                                        </p:tgtEl>
                                        <p:attrNameLst>
                                          <p:attrName>style.visibility</p:attrName>
                                        </p:attrNameLst>
                                      </p:cBhvr>
                                      <p:to>
                                        <p:strVal val="visible"/>
                                      </p:to>
                                    </p:set>
                                    <p:anim calcmode="lin" valueType="num">
                                      <p:cBhvr>
                                        <p:cTn id="151" dur="1000" fill="hold"/>
                                        <p:tgtEl>
                                          <p:spTgt spid="218"/>
                                        </p:tgtEl>
                                        <p:attrNameLst>
                                          <p:attrName>ppt_w</p:attrName>
                                        </p:attrNameLst>
                                      </p:cBhvr>
                                      <p:tavLst>
                                        <p:tav tm="0">
                                          <p:val>
                                            <p:fltVal val="0"/>
                                          </p:val>
                                        </p:tav>
                                        <p:tav tm="100000">
                                          <p:val>
                                            <p:strVal val="#ppt_w"/>
                                          </p:val>
                                        </p:tav>
                                      </p:tavLst>
                                    </p:anim>
                                    <p:anim calcmode="lin" valueType="num">
                                      <p:cBhvr>
                                        <p:cTn id="152" dur="1000" fill="hold"/>
                                        <p:tgtEl>
                                          <p:spTgt spid="218"/>
                                        </p:tgtEl>
                                        <p:attrNameLst>
                                          <p:attrName>ppt_h</p:attrName>
                                        </p:attrNameLst>
                                      </p:cBhvr>
                                      <p:tavLst>
                                        <p:tav tm="0">
                                          <p:val>
                                            <p:fltVal val="0"/>
                                          </p:val>
                                        </p:tav>
                                        <p:tav tm="100000">
                                          <p:val>
                                            <p:strVal val="#ppt_h"/>
                                          </p:val>
                                        </p:tav>
                                      </p:tavLst>
                                    </p:anim>
                                    <p:anim calcmode="lin" valueType="num">
                                      <p:cBhvr>
                                        <p:cTn id="153" dur="1000" fill="hold"/>
                                        <p:tgtEl>
                                          <p:spTgt spid="218"/>
                                        </p:tgtEl>
                                        <p:attrNameLst>
                                          <p:attrName>style.rotation</p:attrName>
                                        </p:attrNameLst>
                                      </p:cBhvr>
                                      <p:tavLst>
                                        <p:tav tm="0">
                                          <p:val>
                                            <p:fltVal val="90"/>
                                          </p:val>
                                        </p:tav>
                                        <p:tav tm="100000">
                                          <p:val>
                                            <p:fltVal val="0"/>
                                          </p:val>
                                        </p:tav>
                                      </p:tavLst>
                                    </p:anim>
                                    <p:animEffect transition="in" filter="fade">
                                      <p:cBhvr>
                                        <p:cTn id="154" dur="1000"/>
                                        <p:tgtEl>
                                          <p:spTgt spid="218"/>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19"/>
                                        </p:tgtEl>
                                        <p:attrNameLst>
                                          <p:attrName>style.visibility</p:attrName>
                                        </p:attrNameLst>
                                      </p:cBhvr>
                                      <p:to>
                                        <p:strVal val="visible"/>
                                      </p:to>
                                    </p:set>
                                    <p:anim calcmode="lin" valueType="num">
                                      <p:cBhvr>
                                        <p:cTn id="157" dur="1000" fill="hold"/>
                                        <p:tgtEl>
                                          <p:spTgt spid="219"/>
                                        </p:tgtEl>
                                        <p:attrNameLst>
                                          <p:attrName>ppt_w</p:attrName>
                                        </p:attrNameLst>
                                      </p:cBhvr>
                                      <p:tavLst>
                                        <p:tav tm="0">
                                          <p:val>
                                            <p:fltVal val="0"/>
                                          </p:val>
                                        </p:tav>
                                        <p:tav tm="100000">
                                          <p:val>
                                            <p:strVal val="#ppt_w"/>
                                          </p:val>
                                        </p:tav>
                                      </p:tavLst>
                                    </p:anim>
                                    <p:anim calcmode="lin" valueType="num">
                                      <p:cBhvr>
                                        <p:cTn id="158" dur="1000" fill="hold"/>
                                        <p:tgtEl>
                                          <p:spTgt spid="219"/>
                                        </p:tgtEl>
                                        <p:attrNameLst>
                                          <p:attrName>ppt_h</p:attrName>
                                        </p:attrNameLst>
                                      </p:cBhvr>
                                      <p:tavLst>
                                        <p:tav tm="0">
                                          <p:val>
                                            <p:fltVal val="0"/>
                                          </p:val>
                                        </p:tav>
                                        <p:tav tm="100000">
                                          <p:val>
                                            <p:strVal val="#ppt_h"/>
                                          </p:val>
                                        </p:tav>
                                      </p:tavLst>
                                    </p:anim>
                                    <p:anim calcmode="lin" valueType="num">
                                      <p:cBhvr>
                                        <p:cTn id="159" dur="1000" fill="hold"/>
                                        <p:tgtEl>
                                          <p:spTgt spid="219"/>
                                        </p:tgtEl>
                                        <p:attrNameLst>
                                          <p:attrName>style.rotation</p:attrName>
                                        </p:attrNameLst>
                                      </p:cBhvr>
                                      <p:tavLst>
                                        <p:tav tm="0">
                                          <p:val>
                                            <p:fltVal val="90"/>
                                          </p:val>
                                        </p:tav>
                                        <p:tav tm="100000">
                                          <p:val>
                                            <p:fltVal val="0"/>
                                          </p:val>
                                        </p:tav>
                                      </p:tavLst>
                                    </p:anim>
                                    <p:animEffect transition="in" filter="fade">
                                      <p:cBhvr>
                                        <p:cTn id="160" dur="1000"/>
                                        <p:tgtEl>
                                          <p:spTgt spid="219"/>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20"/>
                                        </p:tgtEl>
                                        <p:attrNameLst>
                                          <p:attrName>style.visibility</p:attrName>
                                        </p:attrNameLst>
                                      </p:cBhvr>
                                      <p:to>
                                        <p:strVal val="visible"/>
                                      </p:to>
                                    </p:set>
                                    <p:anim calcmode="lin" valueType="num">
                                      <p:cBhvr>
                                        <p:cTn id="163" dur="1000" fill="hold"/>
                                        <p:tgtEl>
                                          <p:spTgt spid="220"/>
                                        </p:tgtEl>
                                        <p:attrNameLst>
                                          <p:attrName>ppt_w</p:attrName>
                                        </p:attrNameLst>
                                      </p:cBhvr>
                                      <p:tavLst>
                                        <p:tav tm="0">
                                          <p:val>
                                            <p:fltVal val="0"/>
                                          </p:val>
                                        </p:tav>
                                        <p:tav tm="100000">
                                          <p:val>
                                            <p:strVal val="#ppt_w"/>
                                          </p:val>
                                        </p:tav>
                                      </p:tavLst>
                                    </p:anim>
                                    <p:anim calcmode="lin" valueType="num">
                                      <p:cBhvr>
                                        <p:cTn id="164" dur="1000" fill="hold"/>
                                        <p:tgtEl>
                                          <p:spTgt spid="220"/>
                                        </p:tgtEl>
                                        <p:attrNameLst>
                                          <p:attrName>ppt_h</p:attrName>
                                        </p:attrNameLst>
                                      </p:cBhvr>
                                      <p:tavLst>
                                        <p:tav tm="0">
                                          <p:val>
                                            <p:fltVal val="0"/>
                                          </p:val>
                                        </p:tav>
                                        <p:tav tm="100000">
                                          <p:val>
                                            <p:strVal val="#ppt_h"/>
                                          </p:val>
                                        </p:tav>
                                      </p:tavLst>
                                    </p:anim>
                                    <p:anim calcmode="lin" valueType="num">
                                      <p:cBhvr>
                                        <p:cTn id="165" dur="1000" fill="hold"/>
                                        <p:tgtEl>
                                          <p:spTgt spid="220"/>
                                        </p:tgtEl>
                                        <p:attrNameLst>
                                          <p:attrName>style.rotation</p:attrName>
                                        </p:attrNameLst>
                                      </p:cBhvr>
                                      <p:tavLst>
                                        <p:tav tm="0">
                                          <p:val>
                                            <p:fltVal val="90"/>
                                          </p:val>
                                        </p:tav>
                                        <p:tav tm="100000">
                                          <p:val>
                                            <p:fltVal val="0"/>
                                          </p:val>
                                        </p:tav>
                                      </p:tavLst>
                                    </p:anim>
                                    <p:animEffect transition="in" filter="fade">
                                      <p:cBhvr>
                                        <p:cTn id="166" dur="1000"/>
                                        <p:tgtEl>
                                          <p:spTgt spid="220"/>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221"/>
                                        </p:tgtEl>
                                        <p:attrNameLst>
                                          <p:attrName>style.visibility</p:attrName>
                                        </p:attrNameLst>
                                      </p:cBhvr>
                                      <p:to>
                                        <p:strVal val="visible"/>
                                      </p:to>
                                    </p:set>
                                    <p:anim calcmode="lin" valueType="num">
                                      <p:cBhvr>
                                        <p:cTn id="169" dur="1000" fill="hold"/>
                                        <p:tgtEl>
                                          <p:spTgt spid="221"/>
                                        </p:tgtEl>
                                        <p:attrNameLst>
                                          <p:attrName>ppt_w</p:attrName>
                                        </p:attrNameLst>
                                      </p:cBhvr>
                                      <p:tavLst>
                                        <p:tav tm="0">
                                          <p:val>
                                            <p:fltVal val="0"/>
                                          </p:val>
                                        </p:tav>
                                        <p:tav tm="100000">
                                          <p:val>
                                            <p:strVal val="#ppt_w"/>
                                          </p:val>
                                        </p:tav>
                                      </p:tavLst>
                                    </p:anim>
                                    <p:anim calcmode="lin" valueType="num">
                                      <p:cBhvr>
                                        <p:cTn id="170" dur="1000" fill="hold"/>
                                        <p:tgtEl>
                                          <p:spTgt spid="221"/>
                                        </p:tgtEl>
                                        <p:attrNameLst>
                                          <p:attrName>ppt_h</p:attrName>
                                        </p:attrNameLst>
                                      </p:cBhvr>
                                      <p:tavLst>
                                        <p:tav tm="0">
                                          <p:val>
                                            <p:fltVal val="0"/>
                                          </p:val>
                                        </p:tav>
                                        <p:tav tm="100000">
                                          <p:val>
                                            <p:strVal val="#ppt_h"/>
                                          </p:val>
                                        </p:tav>
                                      </p:tavLst>
                                    </p:anim>
                                    <p:anim calcmode="lin" valueType="num">
                                      <p:cBhvr>
                                        <p:cTn id="171" dur="1000" fill="hold"/>
                                        <p:tgtEl>
                                          <p:spTgt spid="221"/>
                                        </p:tgtEl>
                                        <p:attrNameLst>
                                          <p:attrName>style.rotation</p:attrName>
                                        </p:attrNameLst>
                                      </p:cBhvr>
                                      <p:tavLst>
                                        <p:tav tm="0">
                                          <p:val>
                                            <p:fltVal val="90"/>
                                          </p:val>
                                        </p:tav>
                                        <p:tav tm="100000">
                                          <p:val>
                                            <p:fltVal val="0"/>
                                          </p:val>
                                        </p:tav>
                                      </p:tavLst>
                                    </p:anim>
                                    <p:animEffect transition="in" filter="fade">
                                      <p:cBhvr>
                                        <p:cTn id="172" dur="1000"/>
                                        <p:tgtEl>
                                          <p:spTgt spid="221"/>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222"/>
                                        </p:tgtEl>
                                        <p:attrNameLst>
                                          <p:attrName>style.visibility</p:attrName>
                                        </p:attrNameLst>
                                      </p:cBhvr>
                                      <p:to>
                                        <p:strVal val="visible"/>
                                      </p:to>
                                    </p:set>
                                    <p:anim calcmode="lin" valueType="num">
                                      <p:cBhvr>
                                        <p:cTn id="175" dur="1000" fill="hold"/>
                                        <p:tgtEl>
                                          <p:spTgt spid="222"/>
                                        </p:tgtEl>
                                        <p:attrNameLst>
                                          <p:attrName>ppt_w</p:attrName>
                                        </p:attrNameLst>
                                      </p:cBhvr>
                                      <p:tavLst>
                                        <p:tav tm="0">
                                          <p:val>
                                            <p:fltVal val="0"/>
                                          </p:val>
                                        </p:tav>
                                        <p:tav tm="100000">
                                          <p:val>
                                            <p:strVal val="#ppt_w"/>
                                          </p:val>
                                        </p:tav>
                                      </p:tavLst>
                                    </p:anim>
                                    <p:anim calcmode="lin" valueType="num">
                                      <p:cBhvr>
                                        <p:cTn id="176" dur="1000" fill="hold"/>
                                        <p:tgtEl>
                                          <p:spTgt spid="222"/>
                                        </p:tgtEl>
                                        <p:attrNameLst>
                                          <p:attrName>ppt_h</p:attrName>
                                        </p:attrNameLst>
                                      </p:cBhvr>
                                      <p:tavLst>
                                        <p:tav tm="0">
                                          <p:val>
                                            <p:fltVal val="0"/>
                                          </p:val>
                                        </p:tav>
                                        <p:tav tm="100000">
                                          <p:val>
                                            <p:strVal val="#ppt_h"/>
                                          </p:val>
                                        </p:tav>
                                      </p:tavLst>
                                    </p:anim>
                                    <p:anim calcmode="lin" valueType="num">
                                      <p:cBhvr>
                                        <p:cTn id="177" dur="1000" fill="hold"/>
                                        <p:tgtEl>
                                          <p:spTgt spid="222"/>
                                        </p:tgtEl>
                                        <p:attrNameLst>
                                          <p:attrName>style.rotation</p:attrName>
                                        </p:attrNameLst>
                                      </p:cBhvr>
                                      <p:tavLst>
                                        <p:tav tm="0">
                                          <p:val>
                                            <p:fltVal val="90"/>
                                          </p:val>
                                        </p:tav>
                                        <p:tav tm="100000">
                                          <p:val>
                                            <p:fltVal val="0"/>
                                          </p:val>
                                        </p:tav>
                                      </p:tavLst>
                                    </p:anim>
                                    <p:animEffect transition="in" filter="fade">
                                      <p:cBhvr>
                                        <p:cTn id="178" dur="1000"/>
                                        <p:tgtEl>
                                          <p:spTgt spid="222"/>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223"/>
                                        </p:tgtEl>
                                        <p:attrNameLst>
                                          <p:attrName>style.visibility</p:attrName>
                                        </p:attrNameLst>
                                      </p:cBhvr>
                                      <p:to>
                                        <p:strVal val="visible"/>
                                      </p:to>
                                    </p:set>
                                    <p:anim calcmode="lin" valueType="num">
                                      <p:cBhvr>
                                        <p:cTn id="181" dur="1000" fill="hold"/>
                                        <p:tgtEl>
                                          <p:spTgt spid="223"/>
                                        </p:tgtEl>
                                        <p:attrNameLst>
                                          <p:attrName>ppt_w</p:attrName>
                                        </p:attrNameLst>
                                      </p:cBhvr>
                                      <p:tavLst>
                                        <p:tav tm="0">
                                          <p:val>
                                            <p:fltVal val="0"/>
                                          </p:val>
                                        </p:tav>
                                        <p:tav tm="100000">
                                          <p:val>
                                            <p:strVal val="#ppt_w"/>
                                          </p:val>
                                        </p:tav>
                                      </p:tavLst>
                                    </p:anim>
                                    <p:anim calcmode="lin" valueType="num">
                                      <p:cBhvr>
                                        <p:cTn id="182" dur="1000" fill="hold"/>
                                        <p:tgtEl>
                                          <p:spTgt spid="223"/>
                                        </p:tgtEl>
                                        <p:attrNameLst>
                                          <p:attrName>ppt_h</p:attrName>
                                        </p:attrNameLst>
                                      </p:cBhvr>
                                      <p:tavLst>
                                        <p:tav tm="0">
                                          <p:val>
                                            <p:fltVal val="0"/>
                                          </p:val>
                                        </p:tav>
                                        <p:tav tm="100000">
                                          <p:val>
                                            <p:strVal val="#ppt_h"/>
                                          </p:val>
                                        </p:tav>
                                      </p:tavLst>
                                    </p:anim>
                                    <p:anim calcmode="lin" valueType="num">
                                      <p:cBhvr>
                                        <p:cTn id="183" dur="1000" fill="hold"/>
                                        <p:tgtEl>
                                          <p:spTgt spid="223"/>
                                        </p:tgtEl>
                                        <p:attrNameLst>
                                          <p:attrName>style.rotation</p:attrName>
                                        </p:attrNameLst>
                                      </p:cBhvr>
                                      <p:tavLst>
                                        <p:tav tm="0">
                                          <p:val>
                                            <p:fltVal val="90"/>
                                          </p:val>
                                        </p:tav>
                                        <p:tav tm="100000">
                                          <p:val>
                                            <p:fltVal val="0"/>
                                          </p:val>
                                        </p:tav>
                                      </p:tavLst>
                                    </p:anim>
                                    <p:animEffect transition="in" filter="fade">
                                      <p:cBhvr>
                                        <p:cTn id="184" dur="1000"/>
                                        <p:tgtEl>
                                          <p:spTgt spid="223"/>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224"/>
                                        </p:tgtEl>
                                        <p:attrNameLst>
                                          <p:attrName>style.visibility</p:attrName>
                                        </p:attrNameLst>
                                      </p:cBhvr>
                                      <p:to>
                                        <p:strVal val="visible"/>
                                      </p:to>
                                    </p:set>
                                    <p:anim calcmode="lin" valueType="num">
                                      <p:cBhvr>
                                        <p:cTn id="187" dur="1000" fill="hold"/>
                                        <p:tgtEl>
                                          <p:spTgt spid="224"/>
                                        </p:tgtEl>
                                        <p:attrNameLst>
                                          <p:attrName>ppt_w</p:attrName>
                                        </p:attrNameLst>
                                      </p:cBhvr>
                                      <p:tavLst>
                                        <p:tav tm="0">
                                          <p:val>
                                            <p:fltVal val="0"/>
                                          </p:val>
                                        </p:tav>
                                        <p:tav tm="100000">
                                          <p:val>
                                            <p:strVal val="#ppt_w"/>
                                          </p:val>
                                        </p:tav>
                                      </p:tavLst>
                                    </p:anim>
                                    <p:anim calcmode="lin" valueType="num">
                                      <p:cBhvr>
                                        <p:cTn id="188" dur="1000" fill="hold"/>
                                        <p:tgtEl>
                                          <p:spTgt spid="224"/>
                                        </p:tgtEl>
                                        <p:attrNameLst>
                                          <p:attrName>ppt_h</p:attrName>
                                        </p:attrNameLst>
                                      </p:cBhvr>
                                      <p:tavLst>
                                        <p:tav tm="0">
                                          <p:val>
                                            <p:fltVal val="0"/>
                                          </p:val>
                                        </p:tav>
                                        <p:tav tm="100000">
                                          <p:val>
                                            <p:strVal val="#ppt_h"/>
                                          </p:val>
                                        </p:tav>
                                      </p:tavLst>
                                    </p:anim>
                                    <p:anim calcmode="lin" valueType="num">
                                      <p:cBhvr>
                                        <p:cTn id="189" dur="1000" fill="hold"/>
                                        <p:tgtEl>
                                          <p:spTgt spid="224"/>
                                        </p:tgtEl>
                                        <p:attrNameLst>
                                          <p:attrName>style.rotation</p:attrName>
                                        </p:attrNameLst>
                                      </p:cBhvr>
                                      <p:tavLst>
                                        <p:tav tm="0">
                                          <p:val>
                                            <p:fltVal val="90"/>
                                          </p:val>
                                        </p:tav>
                                        <p:tav tm="100000">
                                          <p:val>
                                            <p:fltVal val="0"/>
                                          </p:val>
                                        </p:tav>
                                      </p:tavLst>
                                    </p:anim>
                                    <p:animEffect transition="in" filter="fade">
                                      <p:cBhvr>
                                        <p:cTn id="190" dur="1000"/>
                                        <p:tgtEl>
                                          <p:spTgt spid="224"/>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225"/>
                                        </p:tgtEl>
                                        <p:attrNameLst>
                                          <p:attrName>style.visibility</p:attrName>
                                        </p:attrNameLst>
                                      </p:cBhvr>
                                      <p:to>
                                        <p:strVal val="visible"/>
                                      </p:to>
                                    </p:set>
                                    <p:anim calcmode="lin" valueType="num">
                                      <p:cBhvr>
                                        <p:cTn id="193" dur="1000" fill="hold"/>
                                        <p:tgtEl>
                                          <p:spTgt spid="225"/>
                                        </p:tgtEl>
                                        <p:attrNameLst>
                                          <p:attrName>ppt_w</p:attrName>
                                        </p:attrNameLst>
                                      </p:cBhvr>
                                      <p:tavLst>
                                        <p:tav tm="0">
                                          <p:val>
                                            <p:fltVal val="0"/>
                                          </p:val>
                                        </p:tav>
                                        <p:tav tm="100000">
                                          <p:val>
                                            <p:strVal val="#ppt_w"/>
                                          </p:val>
                                        </p:tav>
                                      </p:tavLst>
                                    </p:anim>
                                    <p:anim calcmode="lin" valueType="num">
                                      <p:cBhvr>
                                        <p:cTn id="194" dur="1000" fill="hold"/>
                                        <p:tgtEl>
                                          <p:spTgt spid="225"/>
                                        </p:tgtEl>
                                        <p:attrNameLst>
                                          <p:attrName>ppt_h</p:attrName>
                                        </p:attrNameLst>
                                      </p:cBhvr>
                                      <p:tavLst>
                                        <p:tav tm="0">
                                          <p:val>
                                            <p:fltVal val="0"/>
                                          </p:val>
                                        </p:tav>
                                        <p:tav tm="100000">
                                          <p:val>
                                            <p:strVal val="#ppt_h"/>
                                          </p:val>
                                        </p:tav>
                                      </p:tavLst>
                                    </p:anim>
                                    <p:anim calcmode="lin" valueType="num">
                                      <p:cBhvr>
                                        <p:cTn id="195" dur="1000" fill="hold"/>
                                        <p:tgtEl>
                                          <p:spTgt spid="225"/>
                                        </p:tgtEl>
                                        <p:attrNameLst>
                                          <p:attrName>style.rotation</p:attrName>
                                        </p:attrNameLst>
                                      </p:cBhvr>
                                      <p:tavLst>
                                        <p:tav tm="0">
                                          <p:val>
                                            <p:fltVal val="90"/>
                                          </p:val>
                                        </p:tav>
                                        <p:tav tm="100000">
                                          <p:val>
                                            <p:fltVal val="0"/>
                                          </p:val>
                                        </p:tav>
                                      </p:tavLst>
                                    </p:anim>
                                    <p:animEffect transition="in" filter="fade">
                                      <p:cBhvr>
                                        <p:cTn id="196" dur="1000"/>
                                        <p:tgtEl>
                                          <p:spTgt spid="225"/>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226"/>
                                        </p:tgtEl>
                                        <p:attrNameLst>
                                          <p:attrName>style.visibility</p:attrName>
                                        </p:attrNameLst>
                                      </p:cBhvr>
                                      <p:to>
                                        <p:strVal val="visible"/>
                                      </p:to>
                                    </p:set>
                                    <p:anim calcmode="lin" valueType="num">
                                      <p:cBhvr>
                                        <p:cTn id="199" dur="1000" fill="hold"/>
                                        <p:tgtEl>
                                          <p:spTgt spid="226"/>
                                        </p:tgtEl>
                                        <p:attrNameLst>
                                          <p:attrName>ppt_w</p:attrName>
                                        </p:attrNameLst>
                                      </p:cBhvr>
                                      <p:tavLst>
                                        <p:tav tm="0">
                                          <p:val>
                                            <p:fltVal val="0"/>
                                          </p:val>
                                        </p:tav>
                                        <p:tav tm="100000">
                                          <p:val>
                                            <p:strVal val="#ppt_w"/>
                                          </p:val>
                                        </p:tav>
                                      </p:tavLst>
                                    </p:anim>
                                    <p:anim calcmode="lin" valueType="num">
                                      <p:cBhvr>
                                        <p:cTn id="200" dur="1000" fill="hold"/>
                                        <p:tgtEl>
                                          <p:spTgt spid="226"/>
                                        </p:tgtEl>
                                        <p:attrNameLst>
                                          <p:attrName>ppt_h</p:attrName>
                                        </p:attrNameLst>
                                      </p:cBhvr>
                                      <p:tavLst>
                                        <p:tav tm="0">
                                          <p:val>
                                            <p:fltVal val="0"/>
                                          </p:val>
                                        </p:tav>
                                        <p:tav tm="100000">
                                          <p:val>
                                            <p:strVal val="#ppt_h"/>
                                          </p:val>
                                        </p:tav>
                                      </p:tavLst>
                                    </p:anim>
                                    <p:anim calcmode="lin" valueType="num">
                                      <p:cBhvr>
                                        <p:cTn id="201" dur="1000" fill="hold"/>
                                        <p:tgtEl>
                                          <p:spTgt spid="226"/>
                                        </p:tgtEl>
                                        <p:attrNameLst>
                                          <p:attrName>style.rotation</p:attrName>
                                        </p:attrNameLst>
                                      </p:cBhvr>
                                      <p:tavLst>
                                        <p:tav tm="0">
                                          <p:val>
                                            <p:fltVal val="90"/>
                                          </p:val>
                                        </p:tav>
                                        <p:tav tm="100000">
                                          <p:val>
                                            <p:fltVal val="0"/>
                                          </p:val>
                                        </p:tav>
                                      </p:tavLst>
                                    </p:anim>
                                    <p:animEffect transition="in" filter="fade">
                                      <p:cBhvr>
                                        <p:cTn id="202" dur="1000"/>
                                        <p:tgtEl>
                                          <p:spTgt spid="226"/>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227"/>
                                        </p:tgtEl>
                                        <p:attrNameLst>
                                          <p:attrName>style.visibility</p:attrName>
                                        </p:attrNameLst>
                                      </p:cBhvr>
                                      <p:to>
                                        <p:strVal val="visible"/>
                                      </p:to>
                                    </p:set>
                                    <p:anim calcmode="lin" valueType="num">
                                      <p:cBhvr>
                                        <p:cTn id="205" dur="1000" fill="hold"/>
                                        <p:tgtEl>
                                          <p:spTgt spid="227"/>
                                        </p:tgtEl>
                                        <p:attrNameLst>
                                          <p:attrName>ppt_w</p:attrName>
                                        </p:attrNameLst>
                                      </p:cBhvr>
                                      <p:tavLst>
                                        <p:tav tm="0">
                                          <p:val>
                                            <p:fltVal val="0"/>
                                          </p:val>
                                        </p:tav>
                                        <p:tav tm="100000">
                                          <p:val>
                                            <p:strVal val="#ppt_w"/>
                                          </p:val>
                                        </p:tav>
                                      </p:tavLst>
                                    </p:anim>
                                    <p:anim calcmode="lin" valueType="num">
                                      <p:cBhvr>
                                        <p:cTn id="206" dur="1000" fill="hold"/>
                                        <p:tgtEl>
                                          <p:spTgt spid="227"/>
                                        </p:tgtEl>
                                        <p:attrNameLst>
                                          <p:attrName>ppt_h</p:attrName>
                                        </p:attrNameLst>
                                      </p:cBhvr>
                                      <p:tavLst>
                                        <p:tav tm="0">
                                          <p:val>
                                            <p:fltVal val="0"/>
                                          </p:val>
                                        </p:tav>
                                        <p:tav tm="100000">
                                          <p:val>
                                            <p:strVal val="#ppt_h"/>
                                          </p:val>
                                        </p:tav>
                                      </p:tavLst>
                                    </p:anim>
                                    <p:anim calcmode="lin" valueType="num">
                                      <p:cBhvr>
                                        <p:cTn id="207" dur="1000" fill="hold"/>
                                        <p:tgtEl>
                                          <p:spTgt spid="227"/>
                                        </p:tgtEl>
                                        <p:attrNameLst>
                                          <p:attrName>style.rotation</p:attrName>
                                        </p:attrNameLst>
                                      </p:cBhvr>
                                      <p:tavLst>
                                        <p:tav tm="0">
                                          <p:val>
                                            <p:fltVal val="90"/>
                                          </p:val>
                                        </p:tav>
                                        <p:tav tm="100000">
                                          <p:val>
                                            <p:fltVal val="0"/>
                                          </p:val>
                                        </p:tav>
                                      </p:tavLst>
                                    </p:anim>
                                    <p:animEffect transition="in" filter="fade">
                                      <p:cBhvr>
                                        <p:cTn id="208" dur="1000"/>
                                        <p:tgtEl>
                                          <p:spTgt spid="227"/>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228"/>
                                        </p:tgtEl>
                                        <p:attrNameLst>
                                          <p:attrName>style.visibility</p:attrName>
                                        </p:attrNameLst>
                                      </p:cBhvr>
                                      <p:to>
                                        <p:strVal val="visible"/>
                                      </p:to>
                                    </p:set>
                                    <p:anim calcmode="lin" valueType="num">
                                      <p:cBhvr>
                                        <p:cTn id="211" dur="1000" fill="hold"/>
                                        <p:tgtEl>
                                          <p:spTgt spid="228"/>
                                        </p:tgtEl>
                                        <p:attrNameLst>
                                          <p:attrName>ppt_w</p:attrName>
                                        </p:attrNameLst>
                                      </p:cBhvr>
                                      <p:tavLst>
                                        <p:tav tm="0">
                                          <p:val>
                                            <p:fltVal val="0"/>
                                          </p:val>
                                        </p:tav>
                                        <p:tav tm="100000">
                                          <p:val>
                                            <p:strVal val="#ppt_w"/>
                                          </p:val>
                                        </p:tav>
                                      </p:tavLst>
                                    </p:anim>
                                    <p:anim calcmode="lin" valueType="num">
                                      <p:cBhvr>
                                        <p:cTn id="212" dur="1000" fill="hold"/>
                                        <p:tgtEl>
                                          <p:spTgt spid="228"/>
                                        </p:tgtEl>
                                        <p:attrNameLst>
                                          <p:attrName>ppt_h</p:attrName>
                                        </p:attrNameLst>
                                      </p:cBhvr>
                                      <p:tavLst>
                                        <p:tav tm="0">
                                          <p:val>
                                            <p:fltVal val="0"/>
                                          </p:val>
                                        </p:tav>
                                        <p:tav tm="100000">
                                          <p:val>
                                            <p:strVal val="#ppt_h"/>
                                          </p:val>
                                        </p:tav>
                                      </p:tavLst>
                                    </p:anim>
                                    <p:anim calcmode="lin" valueType="num">
                                      <p:cBhvr>
                                        <p:cTn id="213" dur="1000" fill="hold"/>
                                        <p:tgtEl>
                                          <p:spTgt spid="228"/>
                                        </p:tgtEl>
                                        <p:attrNameLst>
                                          <p:attrName>style.rotation</p:attrName>
                                        </p:attrNameLst>
                                      </p:cBhvr>
                                      <p:tavLst>
                                        <p:tav tm="0">
                                          <p:val>
                                            <p:fltVal val="90"/>
                                          </p:val>
                                        </p:tav>
                                        <p:tav tm="100000">
                                          <p:val>
                                            <p:fltVal val="0"/>
                                          </p:val>
                                        </p:tav>
                                      </p:tavLst>
                                    </p:anim>
                                    <p:animEffect transition="in" filter="fade">
                                      <p:cBhvr>
                                        <p:cTn id="214" dur="1000"/>
                                        <p:tgtEl>
                                          <p:spTgt spid="228"/>
                                        </p:tgtEl>
                                      </p:cBhvr>
                                    </p:animEffect>
                                  </p:childTnLst>
                                </p:cTn>
                              </p:par>
                              <p:par>
                                <p:cTn id="215" presetID="31" presetClass="entr" presetSubtype="0" fill="hold" grpId="0" nodeType="withEffect" nodePh="1">
                                  <p:stCondLst>
                                    <p:cond delay="0"/>
                                  </p:stCondLst>
                                  <p:endCondLst>
                                    <p:cond evt="begin" delay="0">
                                      <p:tn val="215"/>
                                    </p:cond>
                                  </p:endCondLst>
                                  <p:childTnLst>
                                    <p:set>
                                      <p:cBhvr>
                                        <p:cTn id="216" dur="1" fill="hold">
                                          <p:stCondLst>
                                            <p:cond delay="0"/>
                                          </p:stCondLst>
                                        </p:cTn>
                                        <p:tgtEl>
                                          <p:spTgt spid="229"/>
                                        </p:tgtEl>
                                        <p:attrNameLst>
                                          <p:attrName>style.visibility</p:attrName>
                                        </p:attrNameLst>
                                      </p:cBhvr>
                                      <p:to>
                                        <p:strVal val="visible"/>
                                      </p:to>
                                    </p:set>
                                    <p:anim calcmode="lin" valueType="num">
                                      <p:cBhvr>
                                        <p:cTn id="217" dur="1000" fill="hold"/>
                                        <p:tgtEl>
                                          <p:spTgt spid="229"/>
                                        </p:tgtEl>
                                        <p:attrNameLst>
                                          <p:attrName>ppt_w</p:attrName>
                                        </p:attrNameLst>
                                      </p:cBhvr>
                                      <p:tavLst>
                                        <p:tav tm="0">
                                          <p:val>
                                            <p:fltVal val="0"/>
                                          </p:val>
                                        </p:tav>
                                        <p:tav tm="100000">
                                          <p:val>
                                            <p:strVal val="#ppt_w"/>
                                          </p:val>
                                        </p:tav>
                                      </p:tavLst>
                                    </p:anim>
                                    <p:anim calcmode="lin" valueType="num">
                                      <p:cBhvr>
                                        <p:cTn id="218" dur="1000" fill="hold"/>
                                        <p:tgtEl>
                                          <p:spTgt spid="229"/>
                                        </p:tgtEl>
                                        <p:attrNameLst>
                                          <p:attrName>ppt_h</p:attrName>
                                        </p:attrNameLst>
                                      </p:cBhvr>
                                      <p:tavLst>
                                        <p:tav tm="0">
                                          <p:val>
                                            <p:fltVal val="0"/>
                                          </p:val>
                                        </p:tav>
                                        <p:tav tm="100000">
                                          <p:val>
                                            <p:strVal val="#ppt_h"/>
                                          </p:val>
                                        </p:tav>
                                      </p:tavLst>
                                    </p:anim>
                                    <p:anim calcmode="lin" valueType="num">
                                      <p:cBhvr>
                                        <p:cTn id="219" dur="1000" fill="hold"/>
                                        <p:tgtEl>
                                          <p:spTgt spid="229"/>
                                        </p:tgtEl>
                                        <p:attrNameLst>
                                          <p:attrName>style.rotation</p:attrName>
                                        </p:attrNameLst>
                                      </p:cBhvr>
                                      <p:tavLst>
                                        <p:tav tm="0">
                                          <p:val>
                                            <p:fltVal val="90"/>
                                          </p:val>
                                        </p:tav>
                                        <p:tav tm="100000">
                                          <p:val>
                                            <p:fltVal val="0"/>
                                          </p:val>
                                        </p:tav>
                                      </p:tavLst>
                                    </p:anim>
                                    <p:animEffect transition="in" filter="fade">
                                      <p:cBhvr>
                                        <p:cTn id="220" dur="1000"/>
                                        <p:tgtEl>
                                          <p:spTgt spid="229"/>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230"/>
                                        </p:tgtEl>
                                        <p:attrNameLst>
                                          <p:attrName>style.visibility</p:attrName>
                                        </p:attrNameLst>
                                      </p:cBhvr>
                                      <p:to>
                                        <p:strVal val="visible"/>
                                      </p:to>
                                    </p:set>
                                    <p:anim calcmode="lin" valueType="num">
                                      <p:cBhvr>
                                        <p:cTn id="223" dur="1000" fill="hold"/>
                                        <p:tgtEl>
                                          <p:spTgt spid="230"/>
                                        </p:tgtEl>
                                        <p:attrNameLst>
                                          <p:attrName>ppt_w</p:attrName>
                                        </p:attrNameLst>
                                      </p:cBhvr>
                                      <p:tavLst>
                                        <p:tav tm="0">
                                          <p:val>
                                            <p:fltVal val="0"/>
                                          </p:val>
                                        </p:tav>
                                        <p:tav tm="100000">
                                          <p:val>
                                            <p:strVal val="#ppt_w"/>
                                          </p:val>
                                        </p:tav>
                                      </p:tavLst>
                                    </p:anim>
                                    <p:anim calcmode="lin" valueType="num">
                                      <p:cBhvr>
                                        <p:cTn id="224" dur="1000" fill="hold"/>
                                        <p:tgtEl>
                                          <p:spTgt spid="230"/>
                                        </p:tgtEl>
                                        <p:attrNameLst>
                                          <p:attrName>ppt_h</p:attrName>
                                        </p:attrNameLst>
                                      </p:cBhvr>
                                      <p:tavLst>
                                        <p:tav tm="0">
                                          <p:val>
                                            <p:fltVal val="0"/>
                                          </p:val>
                                        </p:tav>
                                        <p:tav tm="100000">
                                          <p:val>
                                            <p:strVal val="#ppt_h"/>
                                          </p:val>
                                        </p:tav>
                                      </p:tavLst>
                                    </p:anim>
                                    <p:anim calcmode="lin" valueType="num">
                                      <p:cBhvr>
                                        <p:cTn id="225" dur="1000" fill="hold"/>
                                        <p:tgtEl>
                                          <p:spTgt spid="230"/>
                                        </p:tgtEl>
                                        <p:attrNameLst>
                                          <p:attrName>style.rotation</p:attrName>
                                        </p:attrNameLst>
                                      </p:cBhvr>
                                      <p:tavLst>
                                        <p:tav tm="0">
                                          <p:val>
                                            <p:fltVal val="90"/>
                                          </p:val>
                                        </p:tav>
                                        <p:tav tm="100000">
                                          <p:val>
                                            <p:fltVal val="0"/>
                                          </p:val>
                                        </p:tav>
                                      </p:tavLst>
                                    </p:anim>
                                    <p:animEffect transition="in" filter="fade">
                                      <p:cBhvr>
                                        <p:cTn id="226" dur="1000"/>
                                        <p:tgtEl>
                                          <p:spTgt spid="230"/>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231"/>
                                        </p:tgtEl>
                                        <p:attrNameLst>
                                          <p:attrName>style.visibility</p:attrName>
                                        </p:attrNameLst>
                                      </p:cBhvr>
                                      <p:to>
                                        <p:strVal val="visible"/>
                                      </p:to>
                                    </p:set>
                                    <p:anim calcmode="lin" valueType="num">
                                      <p:cBhvr>
                                        <p:cTn id="229" dur="1000" fill="hold"/>
                                        <p:tgtEl>
                                          <p:spTgt spid="231"/>
                                        </p:tgtEl>
                                        <p:attrNameLst>
                                          <p:attrName>ppt_w</p:attrName>
                                        </p:attrNameLst>
                                      </p:cBhvr>
                                      <p:tavLst>
                                        <p:tav tm="0">
                                          <p:val>
                                            <p:fltVal val="0"/>
                                          </p:val>
                                        </p:tav>
                                        <p:tav tm="100000">
                                          <p:val>
                                            <p:strVal val="#ppt_w"/>
                                          </p:val>
                                        </p:tav>
                                      </p:tavLst>
                                    </p:anim>
                                    <p:anim calcmode="lin" valueType="num">
                                      <p:cBhvr>
                                        <p:cTn id="230" dur="1000" fill="hold"/>
                                        <p:tgtEl>
                                          <p:spTgt spid="231"/>
                                        </p:tgtEl>
                                        <p:attrNameLst>
                                          <p:attrName>ppt_h</p:attrName>
                                        </p:attrNameLst>
                                      </p:cBhvr>
                                      <p:tavLst>
                                        <p:tav tm="0">
                                          <p:val>
                                            <p:fltVal val="0"/>
                                          </p:val>
                                        </p:tav>
                                        <p:tav tm="100000">
                                          <p:val>
                                            <p:strVal val="#ppt_h"/>
                                          </p:val>
                                        </p:tav>
                                      </p:tavLst>
                                    </p:anim>
                                    <p:anim calcmode="lin" valueType="num">
                                      <p:cBhvr>
                                        <p:cTn id="231" dur="1000" fill="hold"/>
                                        <p:tgtEl>
                                          <p:spTgt spid="231"/>
                                        </p:tgtEl>
                                        <p:attrNameLst>
                                          <p:attrName>style.rotation</p:attrName>
                                        </p:attrNameLst>
                                      </p:cBhvr>
                                      <p:tavLst>
                                        <p:tav tm="0">
                                          <p:val>
                                            <p:fltVal val="90"/>
                                          </p:val>
                                        </p:tav>
                                        <p:tav tm="100000">
                                          <p:val>
                                            <p:fltVal val="0"/>
                                          </p:val>
                                        </p:tav>
                                      </p:tavLst>
                                    </p:anim>
                                    <p:animEffect transition="in" filter="fade">
                                      <p:cBhvr>
                                        <p:cTn id="232" dur="1000"/>
                                        <p:tgtEl>
                                          <p:spTgt spid="231"/>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232"/>
                                        </p:tgtEl>
                                        <p:attrNameLst>
                                          <p:attrName>style.visibility</p:attrName>
                                        </p:attrNameLst>
                                      </p:cBhvr>
                                      <p:to>
                                        <p:strVal val="visible"/>
                                      </p:to>
                                    </p:set>
                                    <p:anim calcmode="lin" valueType="num">
                                      <p:cBhvr>
                                        <p:cTn id="235" dur="1000" fill="hold"/>
                                        <p:tgtEl>
                                          <p:spTgt spid="232"/>
                                        </p:tgtEl>
                                        <p:attrNameLst>
                                          <p:attrName>ppt_w</p:attrName>
                                        </p:attrNameLst>
                                      </p:cBhvr>
                                      <p:tavLst>
                                        <p:tav tm="0">
                                          <p:val>
                                            <p:fltVal val="0"/>
                                          </p:val>
                                        </p:tav>
                                        <p:tav tm="100000">
                                          <p:val>
                                            <p:strVal val="#ppt_w"/>
                                          </p:val>
                                        </p:tav>
                                      </p:tavLst>
                                    </p:anim>
                                    <p:anim calcmode="lin" valueType="num">
                                      <p:cBhvr>
                                        <p:cTn id="236" dur="1000" fill="hold"/>
                                        <p:tgtEl>
                                          <p:spTgt spid="232"/>
                                        </p:tgtEl>
                                        <p:attrNameLst>
                                          <p:attrName>ppt_h</p:attrName>
                                        </p:attrNameLst>
                                      </p:cBhvr>
                                      <p:tavLst>
                                        <p:tav tm="0">
                                          <p:val>
                                            <p:fltVal val="0"/>
                                          </p:val>
                                        </p:tav>
                                        <p:tav tm="100000">
                                          <p:val>
                                            <p:strVal val="#ppt_h"/>
                                          </p:val>
                                        </p:tav>
                                      </p:tavLst>
                                    </p:anim>
                                    <p:anim calcmode="lin" valueType="num">
                                      <p:cBhvr>
                                        <p:cTn id="237" dur="1000" fill="hold"/>
                                        <p:tgtEl>
                                          <p:spTgt spid="232"/>
                                        </p:tgtEl>
                                        <p:attrNameLst>
                                          <p:attrName>style.rotation</p:attrName>
                                        </p:attrNameLst>
                                      </p:cBhvr>
                                      <p:tavLst>
                                        <p:tav tm="0">
                                          <p:val>
                                            <p:fltVal val="90"/>
                                          </p:val>
                                        </p:tav>
                                        <p:tav tm="100000">
                                          <p:val>
                                            <p:fltVal val="0"/>
                                          </p:val>
                                        </p:tav>
                                      </p:tavLst>
                                    </p:anim>
                                    <p:animEffect transition="in" filter="fade">
                                      <p:cBhvr>
                                        <p:cTn id="238" dur="1000"/>
                                        <p:tgtEl>
                                          <p:spTgt spid="232"/>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233"/>
                                        </p:tgtEl>
                                        <p:attrNameLst>
                                          <p:attrName>style.visibility</p:attrName>
                                        </p:attrNameLst>
                                      </p:cBhvr>
                                      <p:to>
                                        <p:strVal val="visible"/>
                                      </p:to>
                                    </p:set>
                                    <p:anim calcmode="lin" valueType="num">
                                      <p:cBhvr>
                                        <p:cTn id="241" dur="1000" fill="hold"/>
                                        <p:tgtEl>
                                          <p:spTgt spid="233"/>
                                        </p:tgtEl>
                                        <p:attrNameLst>
                                          <p:attrName>ppt_w</p:attrName>
                                        </p:attrNameLst>
                                      </p:cBhvr>
                                      <p:tavLst>
                                        <p:tav tm="0">
                                          <p:val>
                                            <p:fltVal val="0"/>
                                          </p:val>
                                        </p:tav>
                                        <p:tav tm="100000">
                                          <p:val>
                                            <p:strVal val="#ppt_w"/>
                                          </p:val>
                                        </p:tav>
                                      </p:tavLst>
                                    </p:anim>
                                    <p:anim calcmode="lin" valueType="num">
                                      <p:cBhvr>
                                        <p:cTn id="242" dur="1000" fill="hold"/>
                                        <p:tgtEl>
                                          <p:spTgt spid="233"/>
                                        </p:tgtEl>
                                        <p:attrNameLst>
                                          <p:attrName>ppt_h</p:attrName>
                                        </p:attrNameLst>
                                      </p:cBhvr>
                                      <p:tavLst>
                                        <p:tav tm="0">
                                          <p:val>
                                            <p:fltVal val="0"/>
                                          </p:val>
                                        </p:tav>
                                        <p:tav tm="100000">
                                          <p:val>
                                            <p:strVal val="#ppt_h"/>
                                          </p:val>
                                        </p:tav>
                                      </p:tavLst>
                                    </p:anim>
                                    <p:anim calcmode="lin" valueType="num">
                                      <p:cBhvr>
                                        <p:cTn id="243" dur="1000" fill="hold"/>
                                        <p:tgtEl>
                                          <p:spTgt spid="233"/>
                                        </p:tgtEl>
                                        <p:attrNameLst>
                                          <p:attrName>style.rotation</p:attrName>
                                        </p:attrNameLst>
                                      </p:cBhvr>
                                      <p:tavLst>
                                        <p:tav tm="0">
                                          <p:val>
                                            <p:fltVal val="90"/>
                                          </p:val>
                                        </p:tav>
                                        <p:tav tm="100000">
                                          <p:val>
                                            <p:fltVal val="0"/>
                                          </p:val>
                                        </p:tav>
                                      </p:tavLst>
                                    </p:anim>
                                    <p:animEffect transition="in" filter="fade">
                                      <p:cBhvr>
                                        <p:cTn id="244" dur="1000"/>
                                        <p:tgtEl>
                                          <p:spTgt spid="233"/>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234"/>
                                        </p:tgtEl>
                                        <p:attrNameLst>
                                          <p:attrName>style.visibility</p:attrName>
                                        </p:attrNameLst>
                                      </p:cBhvr>
                                      <p:to>
                                        <p:strVal val="visible"/>
                                      </p:to>
                                    </p:set>
                                    <p:anim calcmode="lin" valueType="num">
                                      <p:cBhvr>
                                        <p:cTn id="247" dur="1000" fill="hold"/>
                                        <p:tgtEl>
                                          <p:spTgt spid="234"/>
                                        </p:tgtEl>
                                        <p:attrNameLst>
                                          <p:attrName>ppt_w</p:attrName>
                                        </p:attrNameLst>
                                      </p:cBhvr>
                                      <p:tavLst>
                                        <p:tav tm="0">
                                          <p:val>
                                            <p:fltVal val="0"/>
                                          </p:val>
                                        </p:tav>
                                        <p:tav tm="100000">
                                          <p:val>
                                            <p:strVal val="#ppt_w"/>
                                          </p:val>
                                        </p:tav>
                                      </p:tavLst>
                                    </p:anim>
                                    <p:anim calcmode="lin" valueType="num">
                                      <p:cBhvr>
                                        <p:cTn id="248" dur="1000" fill="hold"/>
                                        <p:tgtEl>
                                          <p:spTgt spid="234"/>
                                        </p:tgtEl>
                                        <p:attrNameLst>
                                          <p:attrName>ppt_h</p:attrName>
                                        </p:attrNameLst>
                                      </p:cBhvr>
                                      <p:tavLst>
                                        <p:tav tm="0">
                                          <p:val>
                                            <p:fltVal val="0"/>
                                          </p:val>
                                        </p:tav>
                                        <p:tav tm="100000">
                                          <p:val>
                                            <p:strVal val="#ppt_h"/>
                                          </p:val>
                                        </p:tav>
                                      </p:tavLst>
                                    </p:anim>
                                    <p:anim calcmode="lin" valueType="num">
                                      <p:cBhvr>
                                        <p:cTn id="249" dur="1000" fill="hold"/>
                                        <p:tgtEl>
                                          <p:spTgt spid="234"/>
                                        </p:tgtEl>
                                        <p:attrNameLst>
                                          <p:attrName>style.rotation</p:attrName>
                                        </p:attrNameLst>
                                      </p:cBhvr>
                                      <p:tavLst>
                                        <p:tav tm="0">
                                          <p:val>
                                            <p:fltVal val="90"/>
                                          </p:val>
                                        </p:tav>
                                        <p:tav tm="100000">
                                          <p:val>
                                            <p:fltVal val="0"/>
                                          </p:val>
                                        </p:tav>
                                      </p:tavLst>
                                    </p:anim>
                                    <p:animEffect transition="in" filter="fade">
                                      <p:cBhvr>
                                        <p:cTn id="250" dur="1000"/>
                                        <p:tgtEl>
                                          <p:spTgt spid="234"/>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235"/>
                                        </p:tgtEl>
                                        <p:attrNameLst>
                                          <p:attrName>style.visibility</p:attrName>
                                        </p:attrNameLst>
                                      </p:cBhvr>
                                      <p:to>
                                        <p:strVal val="visible"/>
                                      </p:to>
                                    </p:set>
                                    <p:anim calcmode="lin" valueType="num">
                                      <p:cBhvr>
                                        <p:cTn id="253" dur="1000" fill="hold"/>
                                        <p:tgtEl>
                                          <p:spTgt spid="235"/>
                                        </p:tgtEl>
                                        <p:attrNameLst>
                                          <p:attrName>ppt_w</p:attrName>
                                        </p:attrNameLst>
                                      </p:cBhvr>
                                      <p:tavLst>
                                        <p:tav tm="0">
                                          <p:val>
                                            <p:fltVal val="0"/>
                                          </p:val>
                                        </p:tav>
                                        <p:tav tm="100000">
                                          <p:val>
                                            <p:strVal val="#ppt_w"/>
                                          </p:val>
                                        </p:tav>
                                      </p:tavLst>
                                    </p:anim>
                                    <p:anim calcmode="lin" valueType="num">
                                      <p:cBhvr>
                                        <p:cTn id="254" dur="1000" fill="hold"/>
                                        <p:tgtEl>
                                          <p:spTgt spid="235"/>
                                        </p:tgtEl>
                                        <p:attrNameLst>
                                          <p:attrName>ppt_h</p:attrName>
                                        </p:attrNameLst>
                                      </p:cBhvr>
                                      <p:tavLst>
                                        <p:tav tm="0">
                                          <p:val>
                                            <p:fltVal val="0"/>
                                          </p:val>
                                        </p:tav>
                                        <p:tav tm="100000">
                                          <p:val>
                                            <p:strVal val="#ppt_h"/>
                                          </p:val>
                                        </p:tav>
                                      </p:tavLst>
                                    </p:anim>
                                    <p:anim calcmode="lin" valueType="num">
                                      <p:cBhvr>
                                        <p:cTn id="255" dur="1000" fill="hold"/>
                                        <p:tgtEl>
                                          <p:spTgt spid="235"/>
                                        </p:tgtEl>
                                        <p:attrNameLst>
                                          <p:attrName>style.rotation</p:attrName>
                                        </p:attrNameLst>
                                      </p:cBhvr>
                                      <p:tavLst>
                                        <p:tav tm="0">
                                          <p:val>
                                            <p:fltVal val="90"/>
                                          </p:val>
                                        </p:tav>
                                        <p:tav tm="100000">
                                          <p:val>
                                            <p:fltVal val="0"/>
                                          </p:val>
                                        </p:tav>
                                      </p:tavLst>
                                    </p:anim>
                                    <p:animEffect transition="in" filter="fade">
                                      <p:cBhvr>
                                        <p:cTn id="256" dur="1000"/>
                                        <p:tgtEl>
                                          <p:spTgt spid="235"/>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236"/>
                                        </p:tgtEl>
                                        <p:attrNameLst>
                                          <p:attrName>style.visibility</p:attrName>
                                        </p:attrNameLst>
                                      </p:cBhvr>
                                      <p:to>
                                        <p:strVal val="visible"/>
                                      </p:to>
                                    </p:set>
                                    <p:anim calcmode="lin" valueType="num">
                                      <p:cBhvr>
                                        <p:cTn id="259" dur="1000" fill="hold"/>
                                        <p:tgtEl>
                                          <p:spTgt spid="236"/>
                                        </p:tgtEl>
                                        <p:attrNameLst>
                                          <p:attrName>ppt_w</p:attrName>
                                        </p:attrNameLst>
                                      </p:cBhvr>
                                      <p:tavLst>
                                        <p:tav tm="0">
                                          <p:val>
                                            <p:fltVal val="0"/>
                                          </p:val>
                                        </p:tav>
                                        <p:tav tm="100000">
                                          <p:val>
                                            <p:strVal val="#ppt_w"/>
                                          </p:val>
                                        </p:tav>
                                      </p:tavLst>
                                    </p:anim>
                                    <p:anim calcmode="lin" valueType="num">
                                      <p:cBhvr>
                                        <p:cTn id="260" dur="1000" fill="hold"/>
                                        <p:tgtEl>
                                          <p:spTgt spid="236"/>
                                        </p:tgtEl>
                                        <p:attrNameLst>
                                          <p:attrName>ppt_h</p:attrName>
                                        </p:attrNameLst>
                                      </p:cBhvr>
                                      <p:tavLst>
                                        <p:tav tm="0">
                                          <p:val>
                                            <p:fltVal val="0"/>
                                          </p:val>
                                        </p:tav>
                                        <p:tav tm="100000">
                                          <p:val>
                                            <p:strVal val="#ppt_h"/>
                                          </p:val>
                                        </p:tav>
                                      </p:tavLst>
                                    </p:anim>
                                    <p:anim calcmode="lin" valueType="num">
                                      <p:cBhvr>
                                        <p:cTn id="261" dur="1000" fill="hold"/>
                                        <p:tgtEl>
                                          <p:spTgt spid="236"/>
                                        </p:tgtEl>
                                        <p:attrNameLst>
                                          <p:attrName>style.rotation</p:attrName>
                                        </p:attrNameLst>
                                      </p:cBhvr>
                                      <p:tavLst>
                                        <p:tav tm="0">
                                          <p:val>
                                            <p:fltVal val="90"/>
                                          </p:val>
                                        </p:tav>
                                        <p:tav tm="100000">
                                          <p:val>
                                            <p:fltVal val="0"/>
                                          </p:val>
                                        </p:tav>
                                      </p:tavLst>
                                    </p:anim>
                                    <p:animEffect transition="in" filter="fade">
                                      <p:cBhvr>
                                        <p:cTn id="262" dur="1000"/>
                                        <p:tgtEl>
                                          <p:spTgt spid="236"/>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237"/>
                                        </p:tgtEl>
                                        <p:attrNameLst>
                                          <p:attrName>style.visibility</p:attrName>
                                        </p:attrNameLst>
                                      </p:cBhvr>
                                      <p:to>
                                        <p:strVal val="visible"/>
                                      </p:to>
                                    </p:set>
                                    <p:anim calcmode="lin" valueType="num">
                                      <p:cBhvr>
                                        <p:cTn id="265" dur="1000" fill="hold"/>
                                        <p:tgtEl>
                                          <p:spTgt spid="237"/>
                                        </p:tgtEl>
                                        <p:attrNameLst>
                                          <p:attrName>ppt_w</p:attrName>
                                        </p:attrNameLst>
                                      </p:cBhvr>
                                      <p:tavLst>
                                        <p:tav tm="0">
                                          <p:val>
                                            <p:fltVal val="0"/>
                                          </p:val>
                                        </p:tav>
                                        <p:tav tm="100000">
                                          <p:val>
                                            <p:strVal val="#ppt_w"/>
                                          </p:val>
                                        </p:tav>
                                      </p:tavLst>
                                    </p:anim>
                                    <p:anim calcmode="lin" valueType="num">
                                      <p:cBhvr>
                                        <p:cTn id="266" dur="1000" fill="hold"/>
                                        <p:tgtEl>
                                          <p:spTgt spid="237"/>
                                        </p:tgtEl>
                                        <p:attrNameLst>
                                          <p:attrName>ppt_h</p:attrName>
                                        </p:attrNameLst>
                                      </p:cBhvr>
                                      <p:tavLst>
                                        <p:tav tm="0">
                                          <p:val>
                                            <p:fltVal val="0"/>
                                          </p:val>
                                        </p:tav>
                                        <p:tav tm="100000">
                                          <p:val>
                                            <p:strVal val="#ppt_h"/>
                                          </p:val>
                                        </p:tav>
                                      </p:tavLst>
                                    </p:anim>
                                    <p:anim calcmode="lin" valueType="num">
                                      <p:cBhvr>
                                        <p:cTn id="267" dur="1000" fill="hold"/>
                                        <p:tgtEl>
                                          <p:spTgt spid="237"/>
                                        </p:tgtEl>
                                        <p:attrNameLst>
                                          <p:attrName>style.rotation</p:attrName>
                                        </p:attrNameLst>
                                      </p:cBhvr>
                                      <p:tavLst>
                                        <p:tav tm="0">
                                          <p:val>
                                            <p:fltVal val="90"/>
                                          </p:val>
                                        </p:tav>
                                        <p:tav tm="100000">
                                          <p:val>
                                            <p:fltVal val="0"/>
                                          </p:val>
                                        </p:tav>
                                      </p:tavLst>
                                    </p:anim>
                                    <p:animEffect transition="in" filter="fade">
                                      <p:cBhvr>
                                        <p:cTn id="268" dur="1000"/>
                                        <p:tgtEl>
                                          <p:spTgt spid="237"/>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238"/>
                                        </p:tgtEl>
                                        <p:attrNameLst>
                                          <p:attrName>style.visibility</p:attrName>
                                        </p:attrNameLst>
                                      </p:cBhvr>
                                      <p:to>
                                        <p:strVal val="visible"/>
                                      </p:to>
                                    </p:set>
                                    <p:anim calcmode="lin" valueType="num">
                                      <p:cBhvr>
                                        <p:cTn id="271" dur="1000" fill="hold"/>
                                        <p:tgtEl>
                                          <p:spTgt spid="238"/>
                                        </p:tgtEl>
                                        <p:attrNameLst>
                                          <p:attrName>ppt_w</p:attrName>
                                        </p:attrNameLst>
                                      </p:cBhvr>
                                      <p:tavLst>
                                        <p:tav tm="0">
                                          <p:val>
                                            <p:fltVal val="0"/>
                                          </p:val>
                                        </p:tav>
                                        <p:tav tm="100000">
                                          <p:val>
                                            <p:strVal val="#ppt_w"/>
                                          </p:val>
                                        </p:tav>
                                      </p:tavLst>
                                    </p:anim>
                                    <p:anim calcmode="lin" valueType="num">
                                      <p:cBhvr>
                                        <p:cTn id="272" dur="1000" fill="hold"/>
                                        <p:tgtEl>
                                          <p:spTgt spid="238"/>
                                        </p:tgtEl>
                                        <p:attrNameLst>
                                          <p:attrName>ppt_h</p:attrName>
                                        </p:attrNameLst>
                                      </p:cBhvr>
                                      <p:tavLst>
                                        <p:tav tm="0">
                                          <p:val>
                                            <p:fltVal val="0"/>
                                          </p:val>
                                        </p:tav>
                                        <p:tav tm="100000">
                                          <p:val>
                                            <p:strVal val="#ppt_h"/>
                                          </p:val>
                                        </p:tav>
                                      </p:tavLst>
                                    </p:anim>
                                    <p:anim calcmode="lin" valueType="num">
                                      <p:cBhvr>
                                        <p:cTn id="273" dur="1000" fill="hold"/>
                                        <p:tgtEl>
                                          <p:spTgt spid="238"/>
                                        </p:tgtEl>
                                        <p:attrNameLst>
                                          <p:attrName>style.rotation</p:attrName>
                                        </p:attrNameLst>
                                      </p:cBhvr>
                                      <p:tavLst>
                                        <p:tav tm="0">
                                          <p:val>
                                            <p:fltVal val="90"/>
                                          </p:val>
                                        </p:tav>
                                        <p:tav tm="100000">
                                          <p:val>
                                            <p:fltVal val="0"/>
                                          </p:val>
                                        </p:tav>
                                      </p:tavLst>
                                    </p:anim>
                                    <p:animEffect transition="in" filter="fade">
                                      <p:cBhvr>
                                        <p:cTn id="274" dur="1000"/>
                                        <p:tgtEl>
                                          <p:spTgt spid="238"/>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239"/>
                                        </p:tgtEl>
                                        <p:attrNameLst>
                                          <p:attrName>style.visibility</p:attrName>
                                        </p:attrNameLst>
                                      </p:cBhvr>
                                      <p:to>
                                        <p:strVal val="visible"/>
                                      </p:to>
                                    </p:set>
                                    <p:anim calcmode="lin" valueType="num">
                                      <p:cBhvr>
                                        <p:cTn id="277" dur="1000" fill="hold"/>
                                        <p:tgtEl>
                                          <p:spTgt spid="239"/>
                                        </p:tgtEl>
                                        <p:attrNameLst>
                                          <p:attrName>ppt_w</p:attrName>
                                        </p:attrNameLst>
                                      </p:cBhvr>
                                      <p:tavLst>
                                        <p:tav tm="0">
                                          <p:val>
                                            <p:fltVal val="0"/>
                                          </p:val>
                                        </p:tav>
                                        <p:tav tm="100000">
                                          <p:val>
                                            <p:strVal val="#ppt_w"/>
                                          </p:val>
                                        </p:tav>
                                      </p:tavLst>
                                    </p:anim>
                                    <p:anim calcmode="lin" valueType="num">
                                      <p:cBhvr>
                                        <p:cTn id="278" dur="1000" fill="hold"/>
                                        <p:tgtEl>
                                          <p:spTgt spid="239"/>
                                        </p:tgtEl>
                                        <p:attrNameLst>
                                          <p:attrName>ppt_h</p:attrName>
                                        </p:attrNameLst>
                                      </p:cBhvr>
                                      <p:tavLst>
                                        <p:tav tm="0">
                                          <p:val>
                                            <p:fltVal val="0"/>
                                          </p:val>
                                        </p:tav>
                                        <p:tav tm="100000">
                                          <p:val>
                                            <p:strVal val="#ppt_h"/>
                                          </p:val>
                                        </p:tav>
                                      </p:tavLst>
                                    </p:anim>
                                    <p:anim calcmode="lin" valueType="num">
                                      <p:cBhvr>
                                        <p:cTn id="279" dur="1000" fill="hold"/>
                                        <p:tgtEl>
                                          <p:spTgt spid="239"/>
                                        </p:tgtEl>
                                        <p:attrNameLst>
                                          <p:attrName>style.rotation</p:attrName>
                                        </p:attrNameLst>
                                      </p:cBhvr>
                                      <p:tavLst>
                                        <p:tav tm="0">
                                          <p:val>
                                            <p:fltVal val="90"/>
                                          </p:val>
                                        </p:tav>
                                        <p:tav tm="100000">
                                          <p:val>
                                            <p:fltVal val="0"/>
                                          </p:val>
                                        </p:tav>
                                      </p:tavLst>
                                    </p:anim>
                                    <p:animEffect transition="in" filter="fade">
                                      <p:cBhvr>
                                        <p:cTn id="280" dur="1000"/>
                                        <p:tgtEl>
                                          <p:spTgt spid="239"/>
                                        </p:tgtEl>
                                      </p:cBhvr>
                                    </p:animEffect>
                                  </p:childTnLst>
                                </p:cTn>
                              </p:par>
                              <p:par>
                                <p:cTn id="281" presetID="31" presetClass="entr" presetSubtype="0" fill="hold" grpId="0" nodeType="withEffect">
                                  <p:stCondLst>
                                    <p:cond delay="0"/>
                                  </p:stCondLst>
                                  <p:childTnLst>
                                    <p:set>
                                      <p:cBhvr>
                                        <p:cTn id="282" dur="1" fill="hold">
                                          <p:stCondLst>
                                            <p:cond delay="0"/>
                                          </p:stCondLst>
                                        </p:cTn>
                                        <p:tgtEl>
                                          <p:spTgt spid="240"/>
                                        </p:tgtEl>
                                        <p:attrNameLst>
                                          <p:attrName>style.visibility</p:attrName>
                                        </p:attrNameLst>
                                      </p:cBhvr>
                                      <p:to>
                                        <p:strVal val="visible"/>
                                      </p:to>
                                    </p:set>
                                    <p:anim calcmode="lin" valueType="num">
                                      <p:cBhvr>
                                        <p:cTn id="283" dur="1000" fill="hold"/>
                                        <p:tgtEl>
                                          <p:spTgt spid="240"/>
                                        </p:tgtEl>
                                        <p:attrNameLst>
                                          <p:attrName>ppt_w</p:attrName>
                                        </p:attrNameLst>
                                      </p:cBhvr>
                                      <p:tavLst>
                                        <p:tav tm="0">
                                          <p:val>
                                            <p:fltVal val="0"/>
                                          </p:val>
                                        </p:tav>
                                        <p:tav tm="100000">
                                          <p:val>
                                            <p:strVal val="#ppt_w"/>
                                          </p:val>
                                        </p:tav>
                                      </p:tavLst>
                                    </p:anim>
                                    <p:anim calcmode="lin" valueType="num">
                                      <p:cBhvr>
                                        <p:cTn id="284" dur="1000" fill="hold"/>
                                        <p:tgtEl>
                                          <p:spTgt spid="240"/>
                                        </p:tgtEl>
                                        <p:attrNameLst>
                                          <p:attrName>ppt_h</p:attrName>
                                        </p:attrNameLst>
                                      </p:cBhvr>
                                      <p:tavLst>
                                        <p:tav tm="0">
                                          <p:val>
                                            <p:fltVal val="0"/>
                                          </p:val>
                                        </p:tav>
                                        <p:tav tm="100000">
                                          <p:val>
                                            <p:strVal val="#ppt_h"/>
                                          </p:val>
                                        </p:tav>
                                      </p:tavLst>
                                    </p:anim>
                                    <p:anim calcmode="lin" valueType="num">
                                      <p:cBhvr>
                                        <p:cTn id="285" dur="1000" fill="hold"/>
                                        <p:tgtEl>
                                          <p:spTgt spid="240"/>
                                        </p:tgtEl>
                                        <p:attrNameLst>
                                          <p:attrName>style.rotation</p:attrName>
                                        </p:attrNameLst>
                                      </p:cBhvr>
                                      <p:tavLst>
                                        <p:tav tm="0">
                                          <p:val>
                                            <p:fltVal val="90"/>
                                          </p:val>
                                        </p:tav>
                                        <p:tav tm="100000">
                                          <p:val>
                                            <p:fltVal val="0"/>
                                          </p:val>
                                        </p:tav>
                                      </p:tavLst>
                                    </p:anim>
                                    <p:animEffect transition="in" filter="fade">
                                      <p:cBhvr>
                                        <p:cTn id="286" dur="1000"/>
                                        <p:tgtEl>
                                          <p:spTgt spid="240"/>
                                        </p:tgtEl>
                                      </p:cBhvr>
                                    </p:animEffect>
                                  </p:childTnLst>
                                </p:cTn>
                              </p:par>
                              <p:par>
                                <p:cTn id="287" presetID="31" presetClass="entr" presetSubtype="0" fill="hold" grpId="0" nodeType="withEffect">
                                  <p:stCondLst>
                                    <p:cond delay="0"/>
                                  </p:stCondLst>
                                  <p:childTnLst>
                                    <p:set>
                                      <p:cBhvr>
                                        <p:cTn id="288" dur="1" fill="hold">
                                          <p:stCondLst>
                                            <p:cond delay="0"/>
                                          </p:stCondLst>
                                        </p:cTn>
                                        <p:tgtEl>
                                          <p:spTgt spid="241"/>
                                        </p:tgtEl>
                                        <p:attrNameLst>
                                          <p:attrName>style.visibility</p:attrName>
                                        </p:attrNameLst>
                                      </p:cBhvr>
                                      <p:to>
                                        <p:strVal val="visible"/>
                                      </p:to>
                                    </p:set>
                                    <p:anim calcmode="lin" valueType="num">
                                      <p:cBhvr>
                                        <p:cTn id="289" dur="1000" fill="hold"/>
                                        <p:tgtEl>
                                          <p:spTgt spid="241"/>
                                        </p:tgtEl>
                                        <p:attrNameLst>
                                          <p:attrName>ppt_w</p:attrName>
                                        </p:attrNameLst>
                                      </p:cBhvr>
                                      <p:tavLst>
                                        <p:tav tm="0">
                                          <p:val>
                                            <p:fltVal val="0"/>
                                          </p:val>
                                        </p:tav>
                                        <p:tav tm="100000">
                                          <p:val>
                                            <p:strVal val="#ppt_w"/>
                                          </p:val>
                                        </p:tav>
                                      </p:tavLst>
                                    </p:anim>
                                    <p:anim calcmode="lin" valueType="num">
                                      <p:cBhvr>
                                        <p:cTn id="290" dur="1000" fill="hold"/>
                                        <p:tgtEl>
                                          <p:spTgt spid="241"/>
                                        </p:tgtEl>
                                        <p:attrNameLst>
                                          <p:attrName>ppt_h</p:attrName>
                                        </p:attrNameLst>
                                      </p:cBhvr>
                                      <p:tavLst>
                                        <p:tav tm="0">
                                          <p:val>
                                            <p:fltVal val="0"/>
                                          </p:val>
                                        </p:tav>
                                        <p:tav tm="100000">
                                          <p:val>
                                            <p:strVal val="#ppt_h"/>
                                          </p:val>
                                        </p:tav>
                                      </p:tavLst>
                                    </p:anim>
                                    <p:anim calcmode="lin" valueType="num">
                                      <p:cBhvr>
                                        <p:cTn id="291" dur="1000" fill="hold"/>
                                        <p:tgtEl>
                                          <p:spTgt spid="241"/>
                                        </p:tgtEl>
                                        <p:attrNameLst>
                                          <p:attrName>style.rotation</p:attrName>
                                        </p:attrNameLst>
                                      </p:cBhvr>
                                      <p:tavLst>
                                        <p:tav tm="0">
                                          <p:val>
                                            <p:fltVal val="90"/>
                                          </p:val>
                                        </p:tav>
                                        <p:tav tm="100000">
                                          <p:val>
                                            <p:fltVal val="0"/>
                                          </p:val>
                                        </p:tav>
                                      </p:tavLst>
                                    </p:anim>
                                    <p:animEffect transition="in" filter="fade">
                                      <p:cBhvr>
                                        <p:cTn id="292" dur="1000"/>
                                        <p:tgtEl>
                                          <p:spTgt spid="241"/>
                                        </p:tgtEl>
                                      </p:cBhvr>
                                    </p:animEffect>
                                  </p:childTnLst>
                                </p:cTn>
                              </p:par>
                              <p:par>
                                <p:cTn id="293" presetID="31" presetClass="entr" presetSubtype="0" fill="hold" grpId="0" nodeType="withEffect">
                                  <p:stCondLst>
                                    <p:cond delay="0"/>
                                  </p:stCondLst>
                                  <p:childTnLst>
                                    <p:set>
                                      <p:cBhvr>
                                        <p:cTn id="294" dur="1" fill="hold">
                                          <p:stCondLst>
                                            <p:cond delay="0"/>
                                          </p:stCondLst>
                                        </p:cTn>
                                        <p:tgtEl>
                                          <p:spTgt spid="242"/>
                                        </p:tgtEl>
                                        <p:attrNameLst>
                                          <p:attrName>style.visibility</p:attrName>
                                        </p:attrNameLst>
                                      </p:cBhvr>
                                      <p:to>
                                        <p:strVal val="visible"/>
                                      </p:to>
                                    </p:set>
                                    <p:anim calcmode="lin" valueType="num">
                                      <p:cBhvr>
                                        <p:cTn id="295" dur="1000" fill="hold"/>
                                        <p:tgtEl>
                                          <p:spTgt spid="242"/>
                                        </p:tgtEl>
                                        <p:attrNameLst>
                                          <p:attrName>ppt_w</p:attrName>
                                        </p:attrNameLst>
                                      </p:cBhvr>
                                      <p:tavLst>
                                        <p:tav tm="0">
                                          <p:val>
                                            <p:fltVal val="0"/>
                                          </p:val>
                                        </p:tav>
                                        <p:tav tm="100000">
                                          <p:val>
                                            <p:strVal val="#ppt_w"/>
                                          </p:val>
                                        </p:tav>
                                      </p:tavLst>
                                    </p:anim>
                                    <p:anim calcmode="lin" valueType="num">
                                      <p:cBhvr>
                                        <p:cTn id="296" dur="1000" fill="hold"/>
                                        <p:tgtEl>
                                          <p:spTgt spid="242"/>
                                        </p:tgtEl>
                                        <p:attrNameLst>
                                          <p:attrName>ppt_h</p:attrName>
                                        </p:attrNameLst>
                                      </p:cBhvr>
                                      <p:tavLst>
                                        <p:tav tm="0">
                                          <p:val>
                                            <p:fltVal val="0"/>
                                          </p:val>
                                        </p:tav>
                                        <p:tav tm="100000">
                                          <p:val>
                                            <p:strVal val="#ppt_h"/>
                                          </p:val>
                                        </p:tav>
                                      </p:tavLst>
                                    </p:anim>
                                    <p:anim calcmode="lin" valueType="num">
                                      <p:cBhvr>
                                        <p:cTn id="297" dur="1000" fill="hold"/>
                                        <p:tgtEl>
                                          <p:spTgt spid="242"/>
                                        </p:tgtEl>
                                        <p:attrNameLst>
                                          <p:attrName>style.rotation</p:attrName>
                                        </p:attrNameLst>
                                      </p:cBhvr>
                                      <p:tavLst>
                                        <p:tav tm="0">
                                          <p:val>
                                            <p:fltVal val="90"/>
                                          </p:val>
                                        </p:tav>
                                        <p:tav tm="100000">
                                          <p:val>
                                            <p:fltVal val="0"/>
                                          </p:val>
                                        </p:tav>
                                      </p:tavLst>
                                    </p:anim>
                                    <p:animEffect transition="in" filter="fade">
                                      <p:cBhvr>
                                        <p:cTn id="298" dur="1000"/>
                                        <p:tgtEl>
                                          <p:spTgt spid="242"/>
                                        </p:tgtEl>
                                      </p:cBhvr>
                                    </p:animEffect>
                                  </p:childTnLst>
                                </p:cTn>
                              </p:par>
                              <p:par>
                                <p:cTn id="299" presetID="31" presetClass="entr" presetSubtype="0" fill="hold" grpId="0" nodeType="withEffect">
                                  <p:stCondLst>
                                    <p:cond delay="0"/>
                                  </p:stCondLst>
                                  <p:childTnLst>
                                    <p:set>
                                      <p:cBhvr>
                                        <p:cTn id="300" dur="1" fill="hold">
                                          <p:stCondLst>
                                            <p:cond delay="0"/>
                                          </p:stCondLst>
                                        </p:cTn>
                                        <p:tgtEl>
                                          <p:spTgt spid="243"/>
                                        </p:tgtEl>
                                        <p:attrNameLst>
                                          <p:attrName>style.visibility</p:attrName>
                                        </p:attrNameLst>
                                      </p:cBhvr>
                                      <p:to>
                                        <p:strVal val="visible"/>
                                      </p:to>
                                    </p:set>
                                    <p:anim calcmode="lin" valueType="num">
                                      <p:cBhvr>
                                        <p:cTn id="301" dur="1000" fill="hold"/>
                                        <p:tgtEl>
                                          <p:spTgt spid="243"/>
                                        </p:tgtEl>
                                        <p:attrNameLst>
                                          <p:attrName>ppt_w</p:attrName>
                                        </p:attrNameLst>
                                      </p:cBhvr>
                                      <p:tavLst>
                                        <p:tav tm="0">
                                          <p:val>
                                            <p:fltVal val="0"/>
                                          </p:val>
                                        </p:tav>
                                        <p:tav tm="100000">
                                          <p:val>
                                            <p:strVal val="#ppt_w"/>
                                          </p:val>
                                        </p:tav>
                                      </p:tavLst>
                                    </p:anim>
                                    <p:anim calcmode="lin" valueType="num">
                                      <p:cBhvr>
                                        <p:cTn id="302" dur="1000" fill="hold"/>
                                        <p:tgtEl>
                                          <p:spTgt spid="243"/>
                                        </p:tgtEl>
                                        <p:attrNameLst>
                                          <p:attrName>ppt_h</p:attrName>
                                        </p:attrNameLst>
                                      </p:cBhvr>
                                      <p:tavLst>
                                        <p:tav tm="0">
                                          <p:val>
                                            <p:fltVal val="0"/>
                                          </p:val>
                                        </p:tav>
                                        <p:tav tm="100000">
                                          <p:val>
                                            <p:strVal val="#ppt_h"/>
                                          </p:val>
                                        </p:tav>
                                      </p:tavLst>
                                    </p:anim>
                                    <p:anim calcmode="lin" valueType="num">
                                      <p:cBhvr>
                                        <p:cTn id="303" dur="1000" fill="hold"/>
                                        <p:tgtEl>
                                          <p:spTgt spid="243"/>
                                        </p:tgtEl>
                                        <p:attrNameLst>
                                          <p:attrName>style.rotation</p:attrName>
                                        </p:attrNameLst>
                                      </p:cBhvr>
                                      <p:tavLst>
                                        <p:tav tm="0">
                                          <p:val>
                                            <p:fltVal val="90"/>
                                          </p:val>
                                        </p:tav>
                                        <p:tav tm="100000">
                                          <p:val>
                                            <p:fltVal val="0"/>
                                          </p:val>
                                        </p:tav>
                                      </p:tavLst>
                                    </p:anim>
                                    <p:animEffect transition="in" filter="fade">
                                      <p:cBhvr>
                                        <p:cTn id="304" dur="1000"/>
                                        <p:tgtEl>
                                          <p:spTgt spid="243"/>
                                        </p:tgtEl>
                                      </p:cBhvr>
                                    </p:animEffect>
                                  </p:childTnLst>
                                </p:cTn>
                              </p:par>
                              <p:par>
                                <p:cTn id="305" presetID="31" presetClass="entr" presetSubtype="0" fill="hold" grpId="0" nodeType="withEffect">
                                  <p:stCondLst>
                                    <p:cond delay="0"/>
                                  </p:stCondLst>
                                  <p:childTnLst>
                                    <p:set>
                                      <p:cBhvr>
                                        <p:cTn id="306" dur="1" fill="hold">
                                          <p:stCondLst>
                                            <p:cond delay="0"/>
                                          </p:stCondLst>
                                        </p:cTn>
                                        <p:tgtEl>
                                          <p:spTgt spid="244"/>
                                        </p:tgtEl>
                                        <p:attrNameLst>
                                          <p:attrName>style.visibility</p:attrName>
                                        </p:attrNameLst>
                                      </p:cBhvr>
                                      <p:to>
                                        <p:strVal val="visible"/>
                                      </p:to>
                                    </p:set>
                                    <p:anim calcmode="lin" valueType="num">
                                      <p:cBhvr>
                                        <p:cTn id="307" dur="1000" fill="hold"/>
                                        <p:tgtEl>
                                          <p:spTgt spid="244"/>
                                        </p:tgtEl>
                                        <p:attrNameLst>
                                          <p:attrName>ppt_w</p:attrName>
                                        </p:attrNameLst>
                                      </p:cBhvr>
                                      <p:tavLst>
                                        <p:tav tm="0">
                                          <p:val>
                                            <p:fltVal val="0"/>
                                          </p:val>
                                        </p:tav>
                                        <p:tav tm="100000">
                                          <p:val>
                                            <p:strVal val="#ppt_w"/>
                                          </p:val>
                                        </p:tav>
                                      </p:tavLst>
                                    </p:anim>
                                    <p:anim calcmode="lin" valueType="num">
                                      <p:cBhvr>
                                        <p:cTn id="308" dur="1000" fill="hold"/>
                                        <p:tgtEl>
                                          <p:spTgt spid="244"/>
                                        </p:tgtEl>
                                        <p:attrNameLst>
                                          <p:attrName>ppt_h</p:attrName>
                                        </p:attrNameLst>
                                      </p:cBhvr>
                                      <p:tavLst>
                                        <p:tav tm="0">
                                          <p:val>
                                            <p:fltVal val="0"/>
                                          </p:val>
                                        </p:tav>
                                        <p:tav tm="100000">
                                          <p:val>
                                            <p:strVal val="#ppt_h"/>
                                          </p:val>
                                        </p:tav>
                                      </p:tavLst>
                                    </p:anim>
                                    <p:anim calcmode="lin" valueType="num">
                                      <p:cBhvr>
                                        <p:cTn id="309" dur="1000" fill="hold"/>
                                        <p:tgtEl>
                                          <p:spTgt spid="244"/>
                                        </p:tgtEl>
                                        <p:attrNameLst>
                                          <p:attrName>style.rotation</p:attrName>
                                        </p:attrNameLst>
                                      </p:cBhvr>
                                      <p:tavLst>
                                        <p:tav tm="0">
                                          <p:val>
                                            <p:fltVal val="90"/>
                                          </p:val>
                                        </p:tav>
                                        <p:tav tm="100000">
                                          <p:val>
                                            <p:fltVal val="0"/>
                                          </p:val>
                                        </p:tav>
                                      </p:tavLst>
                                    </p:anim>
                                    <p:animEffect transition="in" filter="fade">
                                      <p:cBhvr>
                                        <p:cTn id="310" dur="1000"/>
                                        <p:tgtEl>
                                          <p:spTgt spid="244"/>
                                        </p:tgtEl>
                                      </p:cBhvr>
                                    </p:animEffect>
                                  </p:childTnLst>
                                </p:cTn>
                              </p:par>
                              <p:par>
                                <p:cTn id="311" presetID="31" presetClass="entr" presetSubtype="0" fill="hold" grpId="0" nodeType="withEffect">
                                  <p:stCondLst>
                                    <p:cond delay="0"/>
                                  </p:stCondLst>
                                  <p:childTnLst>
                                    <p:set>
                                      <p:cBhvr>
                                        <p:cTn id="312" dur="1" fill="hold">
                                          <p:stCondLst>
                                            <p:cond delay="0"/>
                                          </p:stCondLst>
                                        </p:cTn>
                                        <p:tgtEl>
                                          <p:spTgt spid="245"/>
                                        </p:tgtEl>
                                        <p:attrNameLst>
                                          <p:attrName>style.visibility</p:attrName>
                                        </p:attrNameLst>
                                      </p:cBhvr>
                                      <p:to>
                                        <p:strVal val="visible"/>
                                      </p:to>
                                    </p:set>
                                    <p:anim calcmode="lin" valueType="num">
                                      <p:cBhvr>
                                        <p:cTn id="313" dur="1000" fill="hold"/>
                                        <p:tgtEl>
                                          <p:spTgt spid="245"/>
                                        </p:tgtEl>
                                        <p:attrNameLst>
                                          <p:attrName>ppt_w</p:attrName>
                                        </p:attrNameLst>
                                      </p:cBhvr>
                                      <p:tavLst>
                                        <p:tav tm="0">
                                          <p:val>
                                            <p:fltVal val="0"/>
                                          </p:val>
                                        </p:tav>
                                        <p:tav tm="100000">
                                          <p:val>
                                            <p:strVal val="#ppt_w"/>
                                          </p:val>
                                        </p:tav>
                                      </p:tavLst>
                                    </p:anim>
                                    <p:anim calcmode="lin" valueType="num">
                                      <p:cBhvr>
                                        <p:cTn id="314" dur="1000" fill="hold"/>
                                        <p:tgtEl>
                                          <p:spTgt spid="245"/>
                                        </p:tgtEl>
                                        <p:attrNameLst>
                                          <p:attrName>ppt_h</p:attrName>
                                        </p:attrNameLst>
                                      </p:cBhvr>
                                      <p:tavLst>
                                        <p:tav tm="0">
                                          <p:val>
                                            <p:fltVal val="0"/>
                                          </p:val>
                                        </p:tav>
                                        <p:tav tm="100000">
                                          <p:val>
                                            <p:strVal val="#ppt_h"/>
                                          </p:val>
                                        </p:tav>
                                      </p:tavLst>
                                    </p:anim>
                                    <p:anim calcmode="lin" valueType="num">
                                      <p:cBhvr>
                                        <p:cTn id="315" dur="1000" fill="hold"/>
                                        <p:tgtEl>
                                          <p:spTgt spid="245"/>
                                        </p:tgtEl>
                                        <p:attrNameLst>
                                          <p:attrName>style.rotation</p:attrName>
                                        </p:attrNameLst>
                                      </p:cBhvr>
                                      <p:tavLst>
                                        <p:tav tm="0">
                                          <p:val>
                                            <p:fltVal val="90"/>
                                          </p:val>
                                        </p:tav>
                                        <p:tav tm="100000">
                                          <p:val>
                                            <p:fltVal val="0"/>
                                          </p:val>
                                        </p:tav>
                                      </p:tavLst>
                                    </p:anim>
                                    <p:animEffect transition="in" filter="fade">
                                      <p:cBhvr>
                                        <p:cTn id="316" dur="1000"/>
                                        <p:tgtEl>
                                          <p:spTgt spid="245"/>
                                        </p:tgtEl>
                                      </p:cBhvr>
                                    </p:animEffect>
                                  </p:childTnLst>
                                </p:cTn>
                              </p:par>
                              <p:par>
                                <p:cTn id="317" presetID="31" presetClass="entr" presetSubtype="0" fill="hold" grpId="0" nodeType="withEffect">
                                  <p:stCondLst>
                                    <p:cond delay="0"/>
                                  </p:stCondLst>
                                  <p:childTnLst>
                                    <p:set>
                                      <p:cBhvr>
                                        <p:cTn id="318" dur="1" fill="hold">
                                          <p:stCondLst>
                                            <p:cond delay="0"/>
                                          </p:stCondLst>
                                        </p:cTn>
                                        <p:tgtEl>
                                          <p:spTgt spid="246"/>
                                        </p:tgtEl>
                                        <p:attrNameLst>
                                          <p:attrName>style.visibility</p:attrName>
                                        </p:attrNameLst>
                                      </p:cBhvr>
                                      <p:to>
                                        <p:strVal val="visible"/>
                                      </p:to>
                                    </p:set>
                                    <p:anim calcmode="lin" valueType="num">
                                      <p:cBhvr>
                                        <p:cTn id="319" dur="1000" fill="hold"/>
                                        <p:tgtEl>
                                          <p:spTgt spid="246"/>
                                        </p:tgtEl>
                                        <p:attrNameLst>
                                          <p:attrName>ppt_w</p:attrName>
                                        </p:attrNameLst>
                                      </p:cBhvr>
                                      <p:tavLst>
                                        <p:tav tm="0">
                                          <p:val>
                                            <p:fltVal val="0"/>
                                          </p:val>
                                        </p:tav>
                                        <p:tav tm="100000">
                                          <p:val>
                                            <p:strVal val="#ppt_w"/>
                                          </p:val>
                                        </p:tav>
                                      </p:tavLst>
                                    </p:anim>
                                    <p:anim calcmode="lin" valueType="num">
                                      <p:cBhvr>
                                        <p:cTn id="320" dur="1000" fill="hold"/>
                                        <p:tgtEl>
                                          <p:spTgt spid="246"/>
                                        </p:tgtEl>
                                        <p:attrNameLst>
                                          <p:attrName>ppt_h</p:attrName>
                                        </p:attrNameLst>
                                      </p:cBhvr>
                                      <p:tavLst>
                                        <p:tav tm="0">
                                          <p:val>
                                            <p:fltVal val="0"/>
                                          </p:val>
                                        </p:tav>
                                        <p:tav tm="100000">
                                          <p:val>
                                            <p:strVal val="#ppt_h"/>
                                          </p:val>
                                        </p:tav>
                                      </p:tavLst>
                                    </p:anim>
                                    <p:anim calcmode="lin" valueType="num">
                                      <p:cBhvr>
                                        <p:cTn id="321" dur="1000" fill="hold"/>
                                        <p:tgtEl>
                                          <p:spTgt spid="246"/>
                                        </p:tgtEl>
                                        <p:attrNameLst>
                                          <p:attrName>style.rotation</p:attrName>
                                        </p:attrNameLst>
                                      </p:cBhvr>
                                      <p:tavLst>
                                        <p:tav tm="0">
                                          <p:val>
                                            <p:fltVal val="90"/>
                                          </p:val>
                                        </p:tav>
                                        <p:tav tm="100000">
                                          <p:val>
                                            <p:fltVal val="0"/>
                                          </p:val>
                                        </p:tav>
                                      </p:tavLst>
                                    </p:anim>
                                    <p:animEffect transition="in" filter="fade">
                                      <p:cBhvr>
                                        <p:cTn id="322" dur="1000"/>
                                        <p:tgtEl>
                                          <p:spTgt spid="246"/>
                                        </p:tgtEl>
                                      </p:cBhvr>
                                    </p:animEffect>
                                  </p:childTnLst>
                                </p:cTn>
                              </p:par>
                              <p:par>
                                <p:cTn id="323" presetID="31" presetClass="entr" presetSubtype="0" fill="hold" grpId="0" nodeType="withEffect">
                                  <p:stCondLst>
                                    <p:cond delay="0"/>
                                  </p:stCondLst>
                                  <p:childTnLst>
                                    <p:set>
                                      <p:cBhvr>
                                        <p:cTn id="324" dur="1" fill="hold">
                                          <p:stCondLst>
                                            <p:cond delay="0"/>
                                          </p:stCondLst>
                                        </p:cTn>
                                        <p:tgtEl>
                                          <p:spTgt spid="247"/>
                                        </p:tgtEl>
                                        <p:attrNameLst>
                                          <p:attrName>style.visibility</p:attrName>
                                        </p:attrNameLst>
                                      </p:cBhvr>
                                      <p:to>
                                        <p:strVal val="visible"/>
                                      </p:to>
                                    </p:set>
                                    <p:anim calcmode="lin" valueType="num">
                                      <p:cBhvr>
                                        <p:cTn id="325" dur="1000" fill="hold"/>
                                        <p:tgtEl>
                                          <p:spTgt spid="247"/>
                                        </p:tgtEl>
                                        <p:attrNameLst>
                                          <p:attrName>ppt_w</p:attrName>
                                        </p:attrNameLst>
                                      </p:cBhvr>
                                      <p:tavLst>
                                        <p:tav tm="0">
                                          <p:val>
                                            <p:fltVal val="0"/>
                                          </p:val>
                                        </p:tav>
                                        <p:tav tm="100000">
                                          <p:val>
                                            <p:strVal val="#ppt_w"/>
                                          </p:val>
                                        </p:tav>
                                      </p:tavLst>
                                    </p:anim>
                                    <p:anim calcmode="lin" valueType="num">
                                      <p:cBhvr>
                                        <p:cTn id="326" dur="1000" fill="hold"/>
                                        <p:tgtEl>
                                          <p:spTgt spid="247"/>
                                        </p:tgtEl>
                                        <p:attrNameLst>
                                          <p:attrName>ppt_h</p:attrName>
                                        </p:attrNameLst>
                                      </p:cBhvr>
                                      <p:tavLst>
                                        <p:tav tm="0">
                                          <p:val>
                                            <p:fltVal val="0"/>
                                          </p:val>
                                        </p:tav>
                                        <p:tav tm="100000">
                                          <p:val>
                                            <p:strVal val="#ppt_h"/>
                                          </p:val>
                                        </p:tav>
                                      </p:tavLst>
                                    </p:anim>
                                    <p:anim calcmode="lin" valueType="num">
                                      <p:cBhvr>
                                        <p:cTn id="327" dur="1000" fill="hold"/>
                                        <p:tgtEl>
                                          <p:spTgt spid="247"/>
                                        </p:tgtEl>
                                        <p:attrNameLst>
                                          <p:attrName>style.rotation</p:attrName>
                                        </p:attrNameLst>
                                      </p:cBhvr>
                                      <p:tavLst>
                                        <p:tav tm="0">
                                          <p:val>
                                            <p:fltVal val="90"/>
                                          </p:val>
                                        </p:tav>
                                        <p:tav tm="100000">
                                          <p:val>
                                            <p:fltVal val="0"/>
                                          </p:val>
                                        </p:tav>
                                      </p:tavLst>
                                    </p:anim>
                                    <p:animEffect transition="in" filter="fade">
                                      <p:cBhvr>
                                        <p:cTn id="328" dur="1000"/>
                                        <p:tgtEl>
                                          <p:spTgt spid="247"/>
                                        </p:tgtEl>
                                      </p:cBhvr>
                                    </p:animEffect>
                                  </p:childTnLst>
                                </p:cTn>
                              </p:par>
                              <p:par>
                                <p:cTn id="329" presetID="31" presetClass="entr" presetSubtype="0" fill="hold" grpId="0" nodeType="withEffect">
                                  <p:stCondLst>
                                    <p:cond delay="0"/>
                                  </p:stCondLst>
                                  <p:childTnLst>
                                    <p:set>
                                      <p:cBhvr>
                                        <p:cTn id="330" dur="1" fill="hold">
                                          <p:stCondLst>
                                            <p:cond delay="0"/>
                                          </p:stCondLst>
                                        </p:cTn>
                                        <p:tgtEl>
                                          <p:spTgt spid="5"/>
                                        </p:tgtEl>
                                        <p:attrNameLst>
                                          <p:attrName>style.visibility</p:attrName>
                                        </p:attrNameLst>
                                      </p:cBhvr>
                                      <p:to>
                                        <p:strVal val="visible"/>
                                      </p:to>
                                    </p:set>
                                    <p:anim calcmode="lin" valueType="num">
                                      <p:cBhvr>
                                        <p:cTn id="331" dur="1000" fill="hold"/>
                                        <p:tgtEl>
                                          <p:spTgt spid="5"/>
                                        </p:tgtEl>
                                        <p:attrNameLst>
                                          <p:attrName>ppt_w</p:attrName>
                                        </p:attrNameLst>
                                      </p:cBhvr>
                                      <p:tavLst>
                                        <p:tav tm="0">
                                          <p:val>
                                            <p:fltVal val="0"/>
                                          </p:val>
                                        </p:tav>
                                        <p:tav tm="100000">
                                          <p:val>
                                            <p:strVal val="#ppt_w"/>
                                          </p:val>
                                        </p:tav>
                                      </p:tavLst>
                                    </p:anim>
                                    <p:anim calcmode="lin" valueType="num">
                                      <p:cBhvr>
                                        <p:cTn id="332" dur="1000" fill="hold"/>
                                        <p:tgtEl>
                                          <p:spTgt spid="5"/>
                                        </p:tgtEl>
                                        <p:attrNameLst>
                                          <p:attrName>ppt_h</p:attrName>
                                        </p:attrNameLst>
                                      </p:cBhvr>
                                      <p:tavLst>
                                        <p:tav tm="0">
                                          <p:val>
                                            <p:fltVal val="0"/>
                                          </p:val>
                                        </p:tav>
                                        <p:tav tm="100000">
                                          <p:val>
                                            <p:strVal val="#ppt_h"/>
                                          </p:val>
                                        </p:tav>
                                      </p:tavLst>
                                    </p:anim>
                                    <p:anim calcmode="lin" valueType="num">
                                      <p:cBhvr>
                                        <p:cTn id="333" dur="1000" fill="hold"/>
                                        <p:tgtEl>
                                          <p:spTgt spid="5"/>
                                        </p:tgtEl>
                                        <p:attrNameLst>
                                          <p:attrName>style.rotation</p:attrName>
                                        </p:attrNameLst>
                                      </p:cBhvr>
                                      <p:tavLst>
                                        <p:tav tm="0">
                                          <p:val>
                                            <p:fltVal val="90"/>
                                          </p:val>
                                        </p:tav>
                                        <p:tav tm="100000">
                                          <p:val>
                                            <p:fltVal val="0"/>
                                          </p:val>
                                        </p:tav>
                                      </p:tavLst>
                                    </p:anim>
                                    <p:animEffect transition="in" filter="fade">
                                      <p:cBhvr>
                                        <p:cTn id="334" dur="1000"/>
                                        <p:tgtEl>
                                          <p:spTgt spid="5"/>
                                        </p:tgtEl>
                                      </p:cBhvr>
                                    </p:animEffect>
                                  </p:childTnLst>
                                </p:cTn>
                              </p:par>
                              <p:par>
                                <p:cTn id="335" presetID="31" presetClass="entr" presetSubtype="0" fill="hold" nodeType="withEffect">
                                  <p:stCondLst>
                                    <p:cond delay="0"/>
                                  </p:stCondLst>
                                  <p:childTnLst>
                                    <p:set>
                                      <p:cBhvr>
                                        <p:cTn id="336" dur="1" fill="hold">
                                          <p:stCondLst>
                                            <p:cond delay="0"/>
                                          </p:stCondLst>
                                        </p:cTn>
                                        <p:tgtEl>
                                          <p:spTgt spid="2050"/>
                                        </p:tgtEl>
                                        <p:attrNameLst>
                                          <p:attrName>style.visibility</p:attrName>
                                        </p:attrNameLst>
                                      </p:cBhvr>
                                      <p:to>
                                        <p:strVal val="visible"/>
                                      </p:to>
                                    </p:set>
                                    <p:anim calcmode="lin" valueType="num">
                                      <p:cBhvr>
                                        <p:cTn id="337" dur="1000" fill="hold"/>
                                        <p:tgtEl>
                                          <p:spTgt spid="2050"/>
                                        </p:tgtEl>
                                        <p:attrNameLst>
                                          <p:attrName>ppt_w</p:attrName>
                                        </p:attrNameLst>
                                      </p:cBhvr>
                                      <p:tavLst>
                                        <p:tav tm="0">
                                          <p:val>
                                            <p:fltVal val="0"/>
                                          </p:val>
                                        </p:tav>
                                        <p:tav tm="100000">
                                          <p:val>
                                            <p:strVal val="#ppt_w"/>
                                          </p:val>
                                        </p:tav>
                                      </p:tavLst>
                                    </p:anim>
                                    <p:anim calcmode="lin" valueType="num">
                                      <p:cBhvr>
                                        <p:cTn id="338" dur="1000" fill="hold"/>
                                        <p:tgtEl>
                                          <p:spTgt spid="2050"/>
                                        </p:tgtEl>
                                        <p:attrNameLst>
                                          <p:attrName>ppt_h</p:attrName>
                                        </p:attrNameLst>
                                      </p:cBhvr>
                                      <p:tavLst>
                                        <p:tav tm="0">
                                          <p:val>
                                            <p:fltVal val="0"/>
                                          </p:val>
                                        </p:tav>
                                        <p:tav tm="100000">
                                          <p:val>
                                            <p:strVal val="#ppt_h"/>
                                          </p:val>
                                        </p:tav>
                                      </p:tavLst>
                                    </p:anim>
                                    <p:anim calcmode="lin" valueType="num">
                                      <p:cBhvr>
                                        <p:cTn id="339" dur="1000" fill="hold"/>
                                        <p:tgtEl>
                                          <p:spTgt spid="2050"/>
                                        </p:tgtEl>
                                        <p:attrNameLst>
                                          <p:attrName>style.rotation</p:attrName>
                                        </p:attrNameLst>
                                      </p:cBhvr>
                                      <p:tavLst>
                                        <p:tav tm="0">
                                          <p:val>
                                            <p:fltVal val="90"/>
                                          </p:val>
                                        </p:tav>
                                        <p:tav tm="100000">
                                          <p:val>
                                            <p:fltVal val="0"/>
                                          </p:val>
                                        </p:tav>
                                      </p:tavLst>
                                    </p:anim>
                                    <p:animEffect transition="in" filter="fade">
                                      <p:cBhvr>
                                        <p:cTn id="340" dur="1000"/>
                                        <p:tgtEl>
                                          <p:spTgt spid="2050"/>
                                        </p:tgtEl>
                                      </p:cBhvr>
                                    </p:animEffect>
                                  </p:childTnLst>
                                </p:cTn>
                              </p:par>
                              <p:par>
                                <p:cTn id="341" presetID="31" presetClass="entr" presetSubtype="0" fill="hold" grpId="0" nodeType="withEffect">
                                  <p:stCondLst>
                                    <p:cond delay="0"/>
                                  </p:stCondLst>
                                  <p:childTnLst>
                                    <p:set>
                                      <p:cBhvr>
                                        <p:cTn id="342" dur="1" fill="hold">
                                          <p:stCondLst>
                                            <p:cond delay="0"/>
                                          </p:stCondLst>
                                        </p:cTn>
                                        <p:tgtEl>
                                          <p:spTgt spid="6"/>
                                        </p:tgtEl>
                                        <p:attrNameLst>
                                          <p:attrName>style.visibility</p:attrName>
                                        </p:attrNameLst>
                                      </p:cBhvr>
                                      <p:to>
                                        <p:strVal val="visible"/>
                                      </p:to>
                                    </p:set>
                                    <p:anim calcmode="lin" valueType="num">
                                      <p:cBhvr>
                                        <p:cTn id="343" dur="1000" fill="hold"/>
                                        <p:tgtEl>
                                          <p:spTgt spid="6"/>
                                        </p:tgtEl>
                                        <p:attrNameLst>
                                          <p:attrName>ppt_w</p:attrName>
                                        </p:attrNameLst>
                                      </p:cBhvr>
                                      <p:tavLst>
                                        <p:tav tm="0">
                                          <p:val>
                                            <p:fltVal val="0"/>
                                          </p:val>
                                        </p:tav>
                                        <p:tav tm="100000">
                                          <p:val>
                                            <p:strVal val="#ppt_w"/>
                                          </p:val>
                                        </p:tav>
                                      </p:tavLst>
                                    </p:anim>
                                    <p:anim calcmode="lin" valueType="num">
                                      <p:cBhvr>
                                        <p:cTn id="344" dur="1000" fill="hold"/>
                                        <p:tgtEl>
                                          <p:spTgt spid="6"/>
                                        </p:tgtEl>
                                        <p:attrNameLst>
                                          <p:attrName>ppt_h</p:attrName>
                                        </p:attrNameLst>
                                      </p:cBhvr>
                                      <p:tavLst>
                                        <p:tav tm="0">
                                          <p:val>
                                            <p:fltVal val="0"/>
                                          </p:val>
                                        </p:tav>
                                        <p:tav tm="100000">
                                          <p:val>
                                            <p:strVal val="#ppt_h"/>
                                          </p:val>
                                        </p:tav>
                                      </p:tavLst>
                                    </p:anim>
                                    <p:anim calcmode="lin" valueType="num">
                                      <p:cBhvr>
                                        <p:cTn id="345" dur="1000" fill="hold"/>
                                        <p:tgtEl>
                                          <p:spTgt spid="6"/>
                                        </p:tgtEl>
                                        <p:attrNameLst>
                                          <p:attrName>style.rotation</p:attrName>
                                        </p:attrNameLst>
                                      </p:cBhvr>
                                      <p:tavLst>
                                        <p:tav tm="0">
                                          <p:val>
                                            <p:fltVal val="90"/>
                                          </p:val>
                                        </p:tav>
                                        <p:tav tm="100000">
                                          <p:val>
                                            <p:fltVal val="0"/>
                                          </p:val>
                                        </p:tav>
                                      </p:tavLst>
                                    </p:anim>
                                    <p:animEffect transition="in" filter="fade">
                                      <p:cBhvr>
                                        <p:cTn id="3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5" grpId="0"/>
      <p:bldP spid="196" grpId="0" animBg="1"/>
      <p:bldP spid="197" grpId="0" animBg="1"/>
      <p:bldP spid="198" grpId="0" animBg="1"/>
      <p:bldP spid="199" grpId="0" animBg="1"/>
      <p:bldP spid="200" grpId="0" animBg="1"/>
      <p:bldP spid="201" grpId="0" animBg="1"/>
      <p:bldP spid="202" grpId="0" animBg="1"/>
      <p:bldP spid="203" grpId="0" animBg="1"/>
      <p:bldP spid="204" grpId="0"/>
      <p:bldP spid="205" grpId="0"/>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p:bldP spid="228" grpId="0" animBg="1"/>
      <p:bldP spid="229" grpId="0"/>
      <p:bldP spid="230" grpId="0" animBg="1"/>
      <p:bldP spid="231" grpId="0" animBg="1"/>
      <p:bldP spid="232" grpId="0" animBg="1"/>
      <p:bldP spid="233" grpId="0" animBg="1"/>
      <p:bldP spid="234" grpId="0"/>
      <p:bldP spid="235" grpId="0"/>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79310C-DC5B-485D-8575-2379DC693A1C}"/>
              </a:ext>
            </a:extLst>
          </p:cNvPr>
          <p:cNvSpPr>
            <a:spLocks noGrp="1"/>
          </p:cNvSpPr>
          <p:nvPr>
            <p:ph type="sldNum" sz="quarter" idx="12"/>
          </p:nvPr>
        </p:nvSpPr>
        <p:spPr/>
        <p:txBody>
          <a:bodyPr/>
          <a:lstStyle/>
          <a:p>
            <a:fld id="{1E1B8BD3-EEEF-4896-BEE3-06C250004F3C}" type="slidenum">
              <a:rPr lang="en-US" smtClean="0"/>
              <a:pPr/>
              <a:t>6</a:t>
            </a:fld>
            <a:endParaRPr lang="en-US"/>
          </a:p>
        </p:txBody>
      </p:sp>
      <p:sp>
        <p:nvSpPr>
          <p:cNvPr id="61" name="Text Box 2">
            <a:extLst>
              <a:ext uri="{FF2B5EF4-FFF2-40B4-BE49-F238E27FC236}">
                <a16:creationId xmlns:a16="http://schemas.microsoft.com/office/drawing/2014/main" id="{FAF73178-5263-42C0-B358-012CC2C2C6B8}"/>
              </a:ext>
            </a:extLst>
          </p:cNvPr>
          <p:cNvSpPr txBox="1">
            <a:spLocks noChangeArrowheads="1"/>
          </p:cNvSpPr>
          <p:nvPr/>
        </p:nvSpPr>
        <p:spPr bwMode="auto">
          <a:xfrm>
            <a:off x="813732" y="394282"/>
            <a:ext cx="2952925" cy="6107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Acts 27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27:37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273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X2  alpha and omega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Dan. 11:40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Kings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WW2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Stalin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Ipsus</a:t>
            </a:r>
            <a:r>
              <a:rPr kumimoji="0" lang="en-US" altLang="en-US" sz="1200" b="0" i="0" u="none" strike="noStrike" cap="none" normalizeH="0" baseline="0" dirty="0">
                <a:ln>
                  <a:noFill/>
                </a:ln>
                <a:solidFill>
                  <a:srgbClr val="000000"/>
                </a:solidFill>
                <a:effectLst/>
                <a:latin typeface="Arial Narrow" panose="020B0606020202030204" pitchFamily="34" charset="0"/>
              </a:rPr>
              <a:t>, Heraclea, Asculum, </a:t>
            </a:r>
            <a:r>
              <a:rPr kumimoji="0" lang="en-US" altLang="en-US" sz="1200" b="0" i="0" u="none" strike="noStrike" cap="none" normalizeH="0" baseline="0" dirty="0" err="1">
                <a:ln>
                  <a:noFill/>
                </a:ln>
                <a:solidFill>
                  <a:srgbClr val="000000"/>
                </a:solidFill>
                <a:effectLst/>
                <a:latin typeface="Arial Narrow" panose="020B0606020202030204" pitchFamily="34" charset="0"/>
              </a:rPr>
              <a:t>Beneventum</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Mode of warfare (information)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Line of information (cyber)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r>
              <a:rPr lang="en-US" sz="1200" dirty="0">
                <a:latin typeface="Arial Narrow" panose="020B0606020202030204" pitchFamily="34" charset="0"/>
              </a:rPr>
              <a:t>Line of information (cyber)</a:t>
            </a:r>
          </a:p>
          <a:p>
            <a:endParaRPr lang="en-US" sz="1200" dirty="0">
              <a:latin typeface="Arial Narrow" panose="020B0606020202030204" pitchFamily="34" charset="0"/>
            </a:endParaRPr>
          </a:p>
          <a:p>
            <a:r>
              <a:rPr lang="en-US" sz="1200" dirty="0">
                <a:latin typeface="Arial Narrow" panose="020B0606020202030204" pitchFamily="34" charset="0"/>
              </a:rPr>
              <a:t>· History</a:t>
            </a:r>
          </a:p>
          <a:p>
            <a:r>
              <a:rPr lang="en-US" sz="1200" dirty="0">
                <a:latin typeface="Arial Narrow" panose="020B0606020202030204" pitchFamily="34" charset="0"/>
              </a:rPr>
              <a:t>· SL  </a:t>
            </a:r>
            <a:r>
              <a:rPr lang="en-US" sz="1200" dirty="0">
                <a:latin typeface="Arial Narrow" panose="020B0606020202030204" pitchFamily="34" charset="0"/>
                <a:sym typeface="Wingdings" panose="05000000000000000000" pitchFamily="2" charset="2"/>
              </a:rPr>
              <a:t></a:t>
            </a:r>
            <a:r>
              <a:rPr lang="en-US" sz="1200" dirty="0">
                <a:latin typeface="Arial Narrow" panose="020B0606020202030204" pitchFamily="34" charset="0"/>
              </a:rPr>
              <a:t> 2014   (2012</a:t>
            </a:r>
            <a:r>
              <a:rPr lang="en-US" sz="1200" dirty="0">
                <a:latin typeface="Arial Narrow" panose="020B0606020202030204" pitchFamily="34" charset="0"/>
                <a:sym typeface="Wingdings" panose="05000000000000000000" pitchFamily="2" charset="2"/>
              </a:rPr>
              <a:t></a:t>
            </a:r>
            <a:r>
              <a:rPr lang="en-US" sz="1200" dirty="0">
                <a:latin typeface="Arial Narrow" panose="020B0606020202030204" pitchFamily="34" charset="0"/>
              </a:rPr>
              <a:t>2016)</a:t>
            </a:r>
          </a:p>
          <a:p>
            <a:r>
              <a:rPr lang="en-US" sz="1200" dirty="0">
                <a:latin typeface="Arial Narrow" panose="020B0606020202030204" pitchFamily="34" charset="0"/>
              </a:rPr>
              <a:t>	 Int.  +   </a:t>
            </a:r>
            <a:r>
              <a:rPr lang="en-US" sz="1200" dirty="0" err="1">
                <a:latin typeface="Arial Narrow" panose="020B0606020202030204" pitchFamily="34" charset="0"/>
              </a:rPr>
              <a:t>ext</a:t>
            </a:r>
            <a:endParaRPr lang="en-US" sz="1200" dirty="0">
              <a:latin typeface="Arial Narrow" panose="020B0606020202030204" pitchFamily="34" charset="0"/>
            </a:endParaRPr>
          </a:p>
          <a:p>
            <a:r>
              <a:rPr lang="en-US" sz="1200" dirty="0">
                <a:latin typeface="Arial Narrow" panose="020B0606020202030204" pitchFamily="34" charset="0"/>
              </a:rPr>
              <a:t>· Alliance </a:t>
            </a:r>
            <a:r>
              <a:rPr lang="en-US" sz="1200" dirty="0">
                <a:latin typeface="Arial Narrow" panose="020B0606020202030204" pitchFamily="34" charset="0"/>
                <a:sym typeface="Wingdings" panose="05000000000000000000" pitchFamily="2" charset="2"/>
              </a:rPr>
              <a:t></a:t>
            </a:r>
            <a:r>
              <a:rPr lang="en-US" sz="1200" dirty="0">
                <a:latin typeface="Arial Narrow" panose="020B0606020202030204" pitchFamily="34" charset="0"/>
              </a:rPr>
              <a:t> </a:t>
            </a:r>
            <a:r>
              <a:rPr lang="en-US" sz="1200" dirty="0" err="1">
                <a:latin typeface="Arial Narrow" panose="020B0606020202030204" pitchFamily="34" charset="0"/>
              </a:rPr>
              <a:t>Ipsus</a:t>
            </a:r>
            <a:endParaRPr lang="en-US" sz="1200" dirty="0">
              <a:latin typeface="Arial Narrow" panose="020B0606020202030204" pitchFamily="34" charset="0"/>
            </a:endParaRPr>
          </a:p>
          <a:p>
            <a:r>
              <a:rPr lang="en-US" sz="1200" dirty="0">
                <a:latin typeface="Arial Narrow" panose="020B0606020202030204" pitchFamily="34" charset="0"/>
              </a:rPr>
              <a:t>	    </a:t>
            </a:r>
            <a:r>
              <a:rPr lang="en-US" sz="1200" dirty="0">
                <a:latin typeface="Arial Narrow" panose="020B0606020202030204" pitchFamily="34" charset="0"/>
                <a:sym typeface="Wingdings" panose="05000000000000000000" pitchFamily="2" charset="2"/>
              </a:rPr>
              <a:t></a:t>
            </a:r>
            <a:r>
              <a:rPr lang="en-US" sz="1200" dirty="0">
                <a:latin typeface="Arial Narrow" panose="020B0606020202030204" pitchFamily="34" charset="0"/>
              </a:rPr>
              <a:t> Poland</a:t>
            </a:r>
          </a:p>
          <a:p>
            <a:r>
              <a:rPr lang="en-US" sz="1200" dirty="0">
                <a:latin typeface="Arial Narrow" panose="020B0606020202030204" pitchFamily="34" charset="0"/>
              </a:rPr>
              <a:t>· 2016, 2018 </a:t>
            </a:r>
            <a:r>
              <a:rPr lang="en-US" sz="1200" dirty="0">
                <a:latin typeface="Arial Narrow" panose="020B0606020202030204" pitchFamily="34" charset="0"/>
                <a:sym typeface="Wingdings" panose="05000000000000000000" pitchFamily="2" charset="2"/>
              </a:rPr>
              <a:t></a:t>
            </a:r>
            <a:r>
              <a:rPr lang="en-US" sz="1200" dirty="0">
                <a:latin typeface="Arial Narrow" panose="020B0606020202030204" pitchFamily="34" charset="0"/>
              </a:rPr>
              <a:t> </a:t>
            </a:r>
            <a:r>
              <a:rPr lang="en-US" sz="1200" dirty="0" err="1">
                <a:latin typeface="Arial Narrow" panose="020B0606020202030204" pitchFamily="34" charset="0"/>
              </a:rPr>
              <a:t>Ipsus</a:t>
            </a:r>
            <a:r>
              <a:rPr lang="en-US" sz="1200" dirty="0">
                <a:latin typeface="Arial Narrow" panose="020B0606020202030204" pitchFamily="34" charset="0"/>
              </a:rPr>
              <a:t> &amp; Heraclea</a:t>
            </a:r>
          </a:p>
          <a:p>
            <a:r>
              <a:rPr lang="en-US" sz="1200" dirty="0">
                <a:latin typeface="Arial Narrow" panose="020B0606020202030204" pitchFamily="34" charset="0"/>
              </a:rPr>
              <a:t>	  1   (Ant. &amp; Dem.)</a:t>
            </a:r>
          </a:p>
          <a:p>
            <a:r>
              <a:rPr lang="en-US" sz="1200" dirty="0">
                <a:latin typeface="Arial Narrow" panose="020B0606020202030204" pitchFamily="34" charset="0"/>
              </a:rPr>
              <a:t>                            2   (Sel. Vs Ant.)</a:t>
            </a:r>
          </a:p>
          <a:p>
            <a:r>
              <a:rPr lang="en-US" sz="1200" dirty="0">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3">
            <a:extLst>
              <a:ext uri="{FF2B5EF4-FFF2-40B4-BE49-F238E27FC236}">
                <a16:creationId xmlns:a16="http://schemas.microsoft.com/office/drawing/2014/main" id="{E14FC606-D721-4AD2-8912-B591AC55A4D4}"/>
              </a:ext>
            </a:extLst>
          </p:cNvPr>
          <p:cNvSpPr txBox="1">
            <a:spLocks noChangeArrowheads="1"/>
          </p:cNvSpPr>
          <p:nvPr/>
        </p:nvSpPr>
        <p:spPr bwMode="auto">
          <a:xfrm>
            <a:off x="1499532" y="1337257"/>
            <a:ext cx="15430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4">
            <a:extLst>
              <a:ext uri="{FF2B5EF4-FFF2-40B4-BE49-F238E27FC236}">
                <a16:creationId xmlns:a16="http://schemas.microsoft.com/office/drawing/2014/main" id="{78BE58D3-7E10-4B90-A3FC-288D9AB32725}"/>
              </a:ext>
            </a:extLst>
          </p:cNvPr>
          <p:cNvSpPr>
            <a:spLocks noChangeShapeType="1"/>
          </p:cNvSpPr>
          <p:nvPr/>
        </p:nvSpPr>
        <p:spPr bwMode="auto">
          <a:xfrm>
            <a:off x="1613832" y="1565857"/>
            <a:ext cx="131445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5">
            <a:extLst>
              <a:ext uri="{FF2B5EF4-FFF2-40B4-BE49-F238E27FC236}">
                <a16:creationId xmlns:a16="http://schemas.microsoft.com/office/drawing/2014/main" id="{A581C74F-B8F1-4EB9-BD62-9407593D5573}"/>
              </a:ext>
            </a:extLst>
          </p:cNvPr>
          <p:cNvSpPr>
            <a:spLocks noChangeShapeType="1"/>
          </p:cNvSpPr>
          <p:nvPr/>
        </p:nvSpPr>
        <p:spPr bwMode="auto">
          <a:xfrm>
            <a:off x="1728132" y="1451557"/>
            <a:ext cx="0" cy="1143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BF20258D-57AD-410B-9D93-0002E842F911}"/>
              </a:ext>
            </a:extLst>
          </p:cNvPr>
          <p:cNvSpPr>
            <a:spLocks noChangeShapeType="1"/>
          </p:cNvSpPr>
          <p:nvPr/>
        </p:nvSpPr>
        <p:spPr bwMode="auto">
          <a:xfrm>
            <a:off x="2813982" y="14515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7">
            <a:extLst>
              <a:ext uri="{FF2B5EF4-FFF2-40B4-BE49-F238E27FC236}">
                <a16:creationId xmlns:a16="http://schemas.microsoft.com/office/drawing/2014/main" id="{844C6DA2-9AA1-4E19-A3CA-193B79E279C8}"/>
              </a:ext>
            </a:extLst>
          </p:cNvPr>
          <p:cNvSpPr>
            <a:spLocks noChangeShapeType="1"/>
          </p:cNvSpPr>
          <p:nvPr/>
        </p:nvSpPr>
        <p:spPr bwMode="auto">
          <a:xfrm>
            <a:off x="1613832" y="1794457"/>
            <a:ext cx="13144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Line 8">
            <a:extLst>
              <a:ext uri="{FF2B5EF4-FFF2-40B4-BE49-F238E27FC236}">
                <a16:creationId xmlns:a16="http://schemas.microsoft.com/office/drawing/2014/main" id="{6A8AAA20-E653-4CE0-BDD1-64D96A41B671}"/>
              </a:ext>
            </a:extLst>
          </p:cNvPr>
          <p:cNvSpPr>
            <a:spLocks noChangeShapeType="1"/>
          </p:cNvSpPr>
          <p:nvPr/>
        </p:nvSpPr>
        <p:spPr bwMode="auto">
          <a:xfrm>
            <a:off x="1728132" y="16801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Line 9">
            <a:extLst>
              <a:ext uri="{FF2B5EF4-FFF2-40B4-BE49-F238E27FC236}">
                <a16:creationId xmlns:a16="http://schemas.microsoft.com/office/drawing/2014/main" id="{7890EE91-5E2E-498F-8579-CCB586AA958B}"/>
              </a:ext>
            </a:extLst>
          </p:cNvPr>
          <p:cNvSpPr>
            <a:spLocks noChangeShapeType="1"/>
          </p:cNvSpPr>
          <p:nvPr/>
        </p:nvSpPr>
        <p:spPr bwMode="auto">
          <a:xfrm>
            <a:off x="2813982" y="16801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10">
            <a:extLst>
              <a:ext uri="{FF2B5EF4-FFF2-40B4-BE49-F238E27FC236}">
                <a16:creationId xmlns:a16="http://schemas.microsoft.com/office/drawing/2014/main" id="{1003DDA5-321E-4BB1-9DEC-01EC08668A07}"/>
              </a:ext>
            </a:extLst>
          </p:cNvPr>
          <p:cNvSpPr>
            <a:spLocks noChangeShapeType="1"/>
          </p:cNvSpPr>
          <p:nvPr/>
        </p:nvSpPr>
        <p:spPr bwMode="auto">
          <a:xfrm>
            <a:off x="2699682" y="16801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11">
            <a:extLst>
              <a:ext uri="{FF2B5EF4-FFF2-40B4-BE49-F238E27FC236}">
                <a16:creationId xmlns:a16="http://schemas.microsoft.com/office/drawing/2014/main" id="{6C8C3F0C-0DC8-4FB4-89E5-448E685982E3}"/>
              </a:ext>
            </a:extLst>
          </p:cNvPr>
          <p:cNvSpPr>
            <a:spLocks noChangeShapeType="1"/>
          </p:cNvSpPr>
          <p:nvPr/>
        </p:nvSpPr>
        <p:spPr bwMode="auto">
          <a:xfrm>
            <a:off x="1842432" y="16801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2">
            <a:extLst>
              <a:ext uri="{FF2B5EF4-FFF2-40B4-BE49-F238E27FC236}">
                <a16:creationId xmlns:a16="http://schemas.microsoft.com/office/drawing/2014/main" id="{91C50463-C565-4B71-9220-9A9C5BDEB45F}"/>
              </a:ext>
            </a:extLst>
          </p:cNvPr>
          <p:cNvSpPr txBox="1">
            <a:spLocks noChangeArrowheads="1"/>
          </p:cNvSpPr>
          <p:nvPr/>
        </p:nvSpPr>
        <p:spPr bwMode="auto">
          <a:xfrm>
            <a:off x="1670982" y="1851607"/>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13">
            <a:extLst>
              <a:ext uri="{FF2B5EF4-FFF2-40B4-BE49-F238E27FC236}">
                <a16:creationId xmlns:a16="http://schemas.microsoft.com/office/drawing/2014/main" id="{87723BB6-A9DA-4C60-8BBB-4E108EF0A849}"/>
              </a:ext>
            </a:extLst>
          </p:cNvPr>
          <p:cNvSpPr txBox="1">
            <a:spLocks noChangeArrowheads="1"/>
          </p:cNvSpPr>
          <p:nvPr/>
        </p:nvSpPr>
        <p:spPr bwMode="auto">
          <a:xfrm>
            <a:off x="2642532" y="1851607"/>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14">
            <a:extLst>
              <a:ext uri="{FF2B5EF4-FFF2-40B4-BE49-F238E27FC236}">
                <a16:creationId xmlns:a16="http://schemas.microsoft.com/office/drawing/2014/main" id="{B7EBF892-7661-428D-988D-EB6A72194F83}"/>
              </a:ext>
            </a:extLst>
          </p:cNvPr>
          <p:cNvSpPr txBox="1">
            <a:spLocks noChangeArrowheads="1"/>
          </p:cNvSpPr>
          <p:nvPr/>
        </p:nvSpPr>
        <p:spPr bwMode="auto">
          <a:xfrm>
            <a:off x="1042332" y="2480257"/>
            <a:ext cx="20002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Line 15">
            <a:extLst>
              <a:ext uri="{FF2B5EF4-FFF2-40B4-BE49-F238E27FC236}">
                <a16:creationId xmlns:a16="http://schemas.microsoft.com/office/drawing/2014/main" id="{5426FEA3-2417-4526-83DE-B05DF1158301}"/>
              </a:ext>
            </a:extLst>
          </p:cNvPr>
          <p:cNvSpPr>
            <a:spLocks noChangeShapeType="1"/>
          </p:cNvSpPr>
          <p:nvPr/>
        </p:nvSpPr>
        <p:spPr bwMode="auto">
          <a:xfrm>
            <a:off x="1156632" y="2708857"/>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16">
            <a:extLst>
              <a:ext uri="{FF2B5EF4-FFF2-40B4-BE49-F238E27FC236}">
                <a16:creationId xmlns:a16="http://schemas.microsoft.com/office/drawing/2014/main" id="{B42695C0-19E3-4CB4-9D0A-F6F007436079}"/>
              </a:ext>
            </a:extLst>
          </p:cNvPr>
          <p:cNvSpPr>
            <a:spLocks noChangeShapeType="1"/>
          </p:cNvSpPr>
          <p:nvPr/>
        </p:nvSpPr>
        <p:spPr bwMode="auto">
          <a:xfrm>
            <a:off x="1156632" y="25945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17">
            <a:extLst>
              <a:ext uri="{FF2B5EF4-FFF2-40B4-BE49-F238E27FC236}">
                <a16:creationId xmlns:a16="http://schemas.microsoft.com/office/drawing/2014/main" id="{44394390-EA07-4A0A-B212-20614501B82C}"/>
              </a:ext>
            </a:extLst>
          </p:cNvPr>
          <p:cNvSpPr>
            <a:spLocks noChangeShapeType="1"/>
          </p:cNvSpPr>
          <p:nvPr/>
        </p:nvSpPr>
        <p:spPr bwMode="auto">
          <a:xfrm>
            <a:off x="1842432" y="25945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18">
            <a:extLst>
              <a:ext uri="{FF2B5EF4-FFF2-40B4-BE49-F238E27FC236}">
                <a16:creationId xmlns:a16="http://schemas.microsoft.com/office/drawing/2014/main" id="{43FC96F6-32AD-4C40-8A56-F448834AA85D}"/>
              </a:ext>
            </a:extLst>
          </p:cNvPr>
          <p:cNvSpPr>
            <a:spLocks noChangeShapeType="1"/>
          </p:cNvSpPr>
          <p:nvPr/>
        </p:nvSpPr>
        <p:spPr bwMode="auto">
          <a:xfrm>
            <a:off x="1156632" y="3051757"/>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19">
            <a:extLst>
              <a:ext uri="{FF2B5EF4-FFF2-40B4-BE49-F238E27FC236}">
                <a16:creationId xmlns:a16="http://schemas.microsoft.com/office/drawing/2014/main" id="{772414BA-7175-4603-8B51-0662C58204BD}"/>
              </a:ext>
            </a:extLst>
          </p:cNvPr>
          <p:cNvSpPr>
            <a:spLocks noChangeShapeType="1"/>
          </p:cNvSpPr>
          <p:nvPr/>
        </p:nvSpPr>
        <p:spPr bwMode="auto">
          <a:xfrm>
            <a:off x="1156632" y="29374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20">
            <a:extLst>
              <a:ext uri="{FF2B5EF4-FFF2-40B4-BE49-F238E27FC236}">
                <a16:creationId xmlns:a16="http://schemas.microsoft.com/office/drawing/2014/main" id="{80B529EF-085B-4EA4-81C3-D2F14EB6F518}"/>
              </a:ext>
            </a:extLst>
          </p:cNvPr>
          <p:cNvSpPr>
            <a:spLocks noChangeShapeType="1"/>
          </p:cNvSpPr>
          <p:nvPr/>
        </p:nvSpPr>
        <p:spPr bwMode="auto">
          <a:xfrm>
            <a:off x="1842432" y="29374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Line 21">
            <a:extLst>
              <a:ext uri="{FF2B5EF4-FFF2-40B4-BE49-F238E27FC236}">
                <a16:creationId xmlns:a16="http://schemas.microsoft.com/office/drawing/2014/main" id="{0A7BF2A8-FD4F-4C28-A42E-536AC6483362}"/>
              </a:ext>
            </a:extLst>
          </p:cNvPr>
          <p:cNvSpPr>
            <a:spLocks noChangeShapeType="1"/>
          </p:cNvSpPr>
          <p:nvPr/>
        </p:nvSpPr>
        <p:spPr bwMode="auto">
          <a:xfrm>
            <a:off x="2242482" y="2651707"/>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Line 22">
            <a:extLst>
              <a:ext uri="{FF2B5EF4-FFF2-40B4-BE49-F238E27FC236}">
                <a16:creationId xmlns:a16="http://schemas.microsoft.com/office/drawing/2014/main" id="{DC7B25AE-4C1C-4304-BCBD-8AC13D4FF565}"/>
              </a:ext>
            </a:extLst>
          </p:cNvPr>
          <p:cNvSpPr>
            <a:spLocks noChangeShapeType="1"/>
          </p:cNvSpPr>
          <p:nvPr/>
        </p:nvSpPr>
        <p:spPr bwMode="auto">
          <a:xfrm>
            <a:off x="2242482" y="25374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Line 23">
            <a:extLst>
              <a:ext uri="{FF2B5EF4-FFF2-40B4-BE49-F238E27FC236}">
                <a16:creationId xmlns:a16="http://schemas.microsoft.com/office/drawing/2014/main" id="{94086C81-375C-4FB1-8577-A3A58E77630E}"/>
              </a:ext>
            </a:extLst>
          </p:cNvPr>
          <p:cNvSpPr>
            <a:spLocks noChangeShapeType="1"/>
          </p:cNvSpPr>
          <p:nvPr/>
        </p:nvSpPr>
        <p:spPr bwMode="auto">
          <a:xfrm>
            <a:off x="2928282" y="25374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ne 24">
            <a:extLst>
              <a:ext uri="{FF2B5EF4-FFF2-40B4-BE49-F238E27FC236}">
                <a16:creationId xmlns:a16="http://schemas.microsoft.com/office/drawing/2014/main" id="{12EA9E18-CCF7-4565-AC17-9ADCF8403F41}"/>
              </a:ext>
            </a:extLst>
          </p:cNvPr>
          <p:cNvSpPr>
            <a:spLocks noChangeShapeType="1"/>
          </p:cNvSpPr>
          <p:nvPr/>
        </p:nvSpPr>
        <p:spPr bwMode="auto">
          <a:xfrm>
            <a:off x="2242482" y="2880307"/>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Line 25">
            <a:extLst>
              <a:ext uri="{FF2B5EF4-FFF2-40B4-BE49-F238E27FC236}">
                <a16:creationId xmlns:a16="http://schemas.microsoft.com/office/drawing/2014/main" id="{F843DED1-F99D-4CE4-BBC7-7518B19DE6C2}"/>
              </a:ext>
            </a:extLst>
          </p:cNvPr>
          <p:cNvSpPr>
            <a:spLocks noChangeShapeType="1"/>
          </p:cNvSpPr>
          <p:nvPr/>
        </p:nvSpPr>
        <p:spPr bwMode="auto">
          <a:xfrm>
            <a:off x="2242482" y="27660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26">
            <a:extLst>
              <a:ext uri="{FF2B5EF4-FFF2-40B4-BE49-F238E27FC236}">
                <a16:creationId xmlns:a16="http://schemas.microsoft.com/office/drawing/2014/main" id="{A0499818-0D94-493E-A04A-F4687E04B083}"/>
              </a:ext>
            </a:extLst>
          </p:cNvPr>
          <p:cNvSpPr>
            <a:spLocks noChangeShapeType="1"/>
          </p:cNvSpPr>
          <p:nvPr/>
        </p:nvSpPr>
        <p:spPr bwMode="auto">
          <a:xfrm>
            <a:off x="2928282" y="27660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27">
            <a:extLst>
              <a:ext uri="{FF2B5EF4-FFF2-40B4-BE49-F238E27FC236}">
                <a16:creationId xmlns:a16="http://schemas.microsoft.com/office/drawing/2014/main" id="{CC390B50-18BB-4933-8508-D97272B4B5D4}"/>
              </a:ext>
            </a:extLst>
          </p:cNvPr>
          <p:cNvSpPr>
            <a:spLocks noChangeShapeType="1"/>
          </p:cNvSpPr>
          <p:nvPr/>
        </p:nvSpPr>
        <p:spPr bwMode="auto">
          <a:xfrm>
            <a:off x="2242482" y="3108907"/>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28">
            <a:extLst>
              <a:ext uri="{FF2B5EF4-FFF2-40B4-BE49-F238E27FC236}">
                <a16:creationId xmlns:a16="http://schemas.microsoft.com/office/drawing/2014/main" id="{C363204E-D4AB-4FE2-967C-056F237B2FF2}"/>
              </a:ext>
            </a:extLst>
          </p:cNvPr>
          <p:cNvSpPr>
            <a:spLocks noChangeShapeType="1"/>
          </p:cNvSpPr>
          <p:nvPr/>
        </p:nvSpPr>
        <p:spPr bwMode="auto">
          <a:xfrm>
            <a:off x="2242482" y="29946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29">
            <a:extLst>
              <a:ext uri="{FF2B5EF4-FFF2-40B4-BE49-F238E27FC236}">
                <a16:creationId xmlns:a16="http://schemas.microsoft.com/office/drawing/2014/main" id="{273FA099-58F0-411B-B69E-4390F4617E08}"/>
              </a:ext>
            </a:extLst>
          </p:cNvPr>
          <p:cNvSpPr>
            <a:spLocks noChangeShapeType="1"/>
          </p:cNvSpPr>
          <p:nvPr/>
        </p:nvSpPr>
        <p:spPr bwMode="auto">
          <a:xfrm>
            <a:off x="2928282" y="29946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30">
            <a:extLst>
              <a:ext uri="{FF2B5EF4-FFF2-40B4-BE49-F238E27FC236}">
                <a16:creationId xmlns:a16="http://schemas.microsoft.com/office/drawing/2014/main" id="{808E0F5E-7B08-4DE2-86C5-82D786CBFDA6}"/>
              </a:ext>
            </a:extLst>
          </p:cNvPr>
          <p:cNvSpPr>
            <a:spLocks noChangeShapeType="1"/>
          </p:cNvSpPr>
          <p:nvPr/>
        </p:nvSpPr>
        <p:spPr bwMode="auto">
          <a:xfrm>
            <a:off x="2242482" y="3337507"/>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31">
            <a:extLst>
              <a:ext uri="{FF2B5EF4-FFF2-40B4-BE49-F238E27FC236}">
                <a16:creationId xmlns:a16="http://schemas.microsoft.com/office/drawing/2014/main" id="{B537FA86-4868-4F70-8ACA-46186D6EAF2E}"/>
              </a:ext>
            </a:extLst>
          </p:cNvPr>
          <p:cNvSpPr>
            <a:spLocks noChangeShapeType="1"/>
          </p:cNvSpPr>
          <p:nvPr/>
        </p:nvSpPr>
        <p:spPr bwMode="auto">
          <a:xfrm>
            <a:off x="2242482" y="32232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Line 32">
            <a:extLst>
              <a:ext uri="{FF2B5EF4-FFF2-40B4-BE49-F238E27FC236}">
                <a16:creationId xmlns:a16="http://schemas.microsoft.com/office/drawing/2014/main" id="{37D182C7-C698-4D73-9E2D-281263D90F67}"/>
              </a:ext>
            </a:extLst>
          </p:cNvPr>
          <p:cNvSpPr>
            <a:spLocks noChangeShapeType="1"/>
          </p:cNvSpPr>
          <p:nvPr/>
        </p:nvSpPr>
        <p:spPr bwMode="auto">
          <a:xfrm>
            <a:off x="2928282" y="32232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Line 33">
            <a:extLst>
              <a:ext uri="{FF2B5EF4-FFF2-40B4-BE49-F238E27FC236}">
                <a16:creationId xmlns:a16="http://schemas.microsoft.com/office/drawing/2014/main" id="{A8882901-04F5-463A-9FCA-973C9FE80A30}"/>
              </a:ext>
            </a:extLst>
          </p:cNvPr>
          <p:cNvSpPr>
            <a:spLocks noChangeShapeType="1"/>
          </p:cNvSpPr>
          <p:nvPr/>
        </p:nvSpPr>
        <p:spPr bwMode="auto">
          <a:xfrm>
            <a:off x="1499532" y="25945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Line 34">
            <a:extLst>
              <a:ext uri="{FF2B5EF4-FFF2-40B4-BE49-F238E27FC236}">
                <a16:creationId xmlns:a16="http://schemas.microsoft.com/office/drawing/2014/main" id="{B89E86C0-AA03-4932-84AC-86CC7448193A}"/>
              </a:ext>
            </a:extLst>
          </p:cNvPr>
          <p:cNvSpPr>
            <a:spLocks noChangeShapeType="1"/>
          </p:cNvSpPr>
          <p:nvPr/>
        </p:nvSpPr>
        <p:spPr bwMode="auto">
          <a:xfrm>
            <a:off x="1499532" y="293745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35">
            <a:extLst>
              <a:ext uri="{FF2B5EF4-FFF2-40B4-BE49-F238E27FC236}">
                <a16:creationId xmlns:a16="http://schemas.microsoft.com/office/drawing/2014/main" id="{A348B7C2-AF9B-4DF3-9FEF-02829A52FDBD}"/>
              </a:ext>
            </a:extLst>
          </p:cNvPr>
          <p:cNvSpPr txBox="1">
            <a:spLocks noChangeArrowheads="1"/>
          </p:cNvSpPr>
          <p:nvPr/>
        </p:nvSpPr>
        <p:spPr bwMode="auto">
          <a:xfrm>
            <a:off x="1270932" y="310890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Line 36">
            <a:extLst>
              <a:ext uri="{FF2B5EF4-FFF2-40B4-BE49-F238E27FC236}">
                <a16:creationId xmlns:a16="http://schemas.microsoft.com/office/drawing/2014/main" id="{39CEF1B0-ECA4-469F-97E5-F442D209DB43}"/>
              </a:ext>
            </a:extLst>
          </p:cNvPr>
          <p:cNvSpPr>
            <a:spLocks noChangeShapeType="1"/>
          </p:cNvSpPr>
          <p:nvPr/>
        </p:nvSpPr>
        <p:spPr bwMode="auto">
          <a:xfrm flipH="1" flipV="1">
            <a:off x="1642408" y="965782"/>
            <a:ext cx="228600" cy="1143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Text Box 37">
            <a:extLst>
              <a:ext uri="{FF2B5EF4-FFF2-40B4-BE49-F238E27FC236}">
                <a16:creationId xmlns:a16="http://schemas.microsoft.com/office/drawing/2014/main" id="{15AA589F-09CF-4A15-A85D-575D1DD8065A}"/>
              </a:ext>
            </a:extLst>
          </p:cNvPr>
          <p:cNvSpPr txBox="1">
            <a:spLocks noChangeArrowheads="1"/>
          </p:cNvSpPr>
          <p:nvPr/>
        </p:nvSpPr>
        <p:spPr bwMode="auto">
          <a:xfrm>
            <a:off x="813732" y="4194757"/>
            <a:ext cx="22288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Line 38">
            <a:extLst>
              <a:ext uri="{FF2B5EF4-FFF2-40B4-BE49-F238E27FC236}">
                <a16:creationId xmlns:a16="http://schemas.microsoft.com/office/drawing/2014/main" id="{B1876AD1-232E-49B4-9C8D-9B9B059C52C1}"/>
              </a:ext>
            </a:extLst>
          </p:cNvPr>
          <p:cNvSpPr>
            <a:spLocks noChangeShapeType="1"/>
          </p:cNvSpPr>
          <p:nvPr/>
        </p:nvSpPr>
        <p:spPr bwMode="auto">
          <a:xfrm>
            <a:off x="928032" y="4594807"/>
            <a:ext cx="21145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39">
            <a:extLst>
              <a:ext uri="{FF2B5EF4-FFF2-40B4-BE49-F238E27FC236}">
                <a16:creationId xmlns:a16="http://schemas.microsoft.com/office/drawing/2014/main" id="{819845A2-2D2C-4227-B6D1-71C791F401F0}"/>
              </a:ext>
            </a:extLst>
          </p:cNvPr>
          <p:cNvSpPr>
            <a:spLocks noChangeShapeType="1"/>
          </p:cNvSpPr>
          <p:nvPr/>
        </p:nvSpPr>
        <p:spPr bwMode="auto">
          <a:xfrm>
            <a:off x="928032" y="44805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Line 40">
            <a:extLst>
              <a:ext uri="{FF2B5EF4-FFF2-40B4-BE49-F238E27FC236}">
                <a16:creationId xmlns:a16="http://schemas.microsoft.com/office/drawing/2014/main" id="{C853CE10-46F1-4629-994D-3C4FD438BBA3}"/>
              </a:ext>
            </a:extLst>
          </p:cNvPr>
          <p:cNvSpPr>
            <a:spLocks noChangeShapeType="1"/>
          </p:cNvSpPr>
          <p:nvPr/>
        </p:nvSpPr>
        <p:spPr bwMode="auto">
          <a:xfrm>
            <a:off x="2013882" y="44805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Line 41">
            <a:extLst>
              <a:ext uri="{FF2B5EF4-FFF2-40B4-BE49-F238E27FC236}">
                <a16:creationId xmlns:a16="http://schemas.microsoft.com/office/drawing/2014/main" id="{EEB15FAE-C84C-4B83-93E7-C8002FF85CD7}"/>
              </a:ext>
            </a:extLst>
          </p:cNvPr>
          <p:cNvSpPr>
            <a:spLocks noChangeShapeType="1"/>
          </p:cNvSpPr>
          <p:nvPr/>
        </p:nvSpPr>
        <p:spPr bwMode="auto">
          <a:xfrm>
            <a:off x="1270932" y="44805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Text Box 42">
            <a:extLst>
              <a:ext uri="{FF2B5EF4-FFF2-40B4-BE49-F238E27FC236}">
                <a16:creationId xmlns:a16="http://schemas.microsoft.com/office/drawing/2014/main" id="{8E6DC718-D234-4BED-BB32-30C341B3A045}"/>
              </a:ext>
            </a:extLst>
          </p:cNvPr>
          <p:cNvSpPr txBox="1">
            <a:spLocks noChangeArrowheads="1"/>
          </p:cNvSpPr>
          <p:nvPr/>
        </p:nvSpPr>
        <p:spPr bwMode="auto">
          <a:xfrm>
            <a:off x="870882" y="4309057"/>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Text Box 43">
            <a:extLst>
              <a:ext uri="{FF2B5EF4-FFF2-40B4-BE49-F238E27FC236}">
                <a16:creationId xmlns:a16="http://schemas.microsoft.com/office/drawing/2014/main" id="{F01D5469-AE3B-495E-B137-F4F285E81C2E}"/>
              </a:ext>
            </a:extLst>
          </p:cNvPr>
          <p:cNvSpPr txBox="1">
            <a:spLocks noChangeArrowheads="1"/>
          </p:cNvSpPr>
          <p:nvPr/>
        </p:nvSpPr>
        <p:spPr bwMode="auto">
          <a:xfrm>
            <a:off x="1213782" y="4309057"/>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44">
            <a:extLst>
              <a:ext uri="{FF2B5EF4-FFF2-40B4-BE49-F238E27FC236}">
                <a16:creationId xmlns:a16="http://schemas.microsoft.com/office/drawing/2014/main" id="{7B1B1FF7-08B0-4610-A0D9-30142C37E0E2}"/>
              </a:ext>
            </a:extLst>
          </p:cNvPr>
          <p:cNvSpPr>
            <a:spLocks noChangeShapeType="1"/>
          </p:cNvSpPr>
          <p:nvPr/>
        </p:nvSpPr>
        <p:spPr bwMode="auto">
          <a:xfrm>
            <a:off x="2299632" y="44805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45">
            <a:extLst>
              <a:ext uri="{FF2B5EF4-FFF2-40B4-BE49-F238E27FC236}">
                <a16:creationId xmlns:a16="http://schemas.microsoft.com/office/drawing/2014/main" id="{CA39481D-4E1F-4519-B24A-A8C425D7E672}"/>
              </a:ext>
            </a:extLst>
          </p:cNvPr>
          <p:cNvSpPr>
            <a:spLocks noChangeShapeType="1"/>
          </p:cNvSpPr>
          <p:nvPr/>
        </p:nvSpPr>
        <p:spPr bwMode="auto">
          <a:xfrm>
            <a:off x="1728132" y="44805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Line 46">
            <a:extLst>
              <a:ext uri="{FF2B5EF4-FFF2-40B4-BE49-F238E27FC236}">
                <a16:creationId xmlns:a16="http://schemas.microsoft.com/office/drawing/2014/main" id="{5ECBD3CC-8F81-4EB1-8869-6007C4411142}"/>
              </a:ext>
            </a:extLst>
          </p:cNvPr>
          <p:cNvSpPr>
            <a:spLocks noChangeShapeType="1"/>
          </p:cNvSpPr>
          <p:nvPr/>
        </p:nvSpPr>
        <p:spPr bwMode="auto">
          <a:xfrm>
            <a:off x="2642532" y="44805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 name="Line 47">
            <a:extLst>
              <a:ext uri="{FF2B5EF4-FFF2-40B4-BE49-F238E27FC236}">
                <a16:creationId xmlns:a16="http://schemas.microsoft.com/office/drawing/2014/main" id="{798ECE8B-A8A1-46CE-8F7C-785E34157DA1}"/>
              </a:ext>
            </a:extLst>
          </p:cNvPr>
          <p:cNvSpPr>
            <a:spLocks noChangeShapeType="1"/>
          </p:cNvSpPr>
          <p:nvPr/>
        </p:nvSpPr>
        <p:spPr bwMode="auto">
          <a:xfrm>
            <a:off x="2928282" y="4480507"/>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Oval 48">
            <a:extLst>
              <a:ext uri="{FF2B5EF4-FFF2-40B4-BE49-F238E27FC236}">
                <a16:creationId xmlns:a16="http://schemas.microsoft.com/office/drawing/2014/main" id="{CE1C5F47-FF69-4DBC-A0D0-51697FBD7D6C}"/>
              </a:ext>
            </a:extLst>
          </p:cNvPr>
          <p:cNvSpPr>
            <a:spLocks noChangeArrowheads="1"/>
          </p:cNvSpPr>
          <p:nvPr/>
        </p:nvSpPr>
        <p:spPr bwMode="auto">
          <a:xfrm>
            <a:off x="899457" y="4223332"/>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Oval 49">
            <a:extLst>
              <a:ext uri="{FF2B5EF4-FFF2-40B4-BE49-F238E27FC236}">
                <a16:creationId xmlns:a16="http://schemas.microsoft.com/office/drawing/2014/main" id="{6F54B2E1-628A-4411-BDE5-1F49A8A41D13}"/>
              </a:ext>
            </a:extLst>
          </p:cNvPr>
          <p:cNvSpPr>
            <a:spLocks noChangeArrowheads="1"/>
          </p:cNvSpPr>
          <p:nvPr/>
        </p:nvSpPr>
        <p:spPr bwMode="auto">
          <a:xfrm>
            <a:off x="2613957" y="4309057"/>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Oval 50">
            <a:extLst>
              <a:ext uri="{FF2B5EF4-FFF2-40B4-BE49-F238E27FC236}">
                <a16:creationId xmlns:a16="http://schemas.microsoft.com/office/drawing/2014/main" id="{641DE105-6F3C-4A4C-A16A-74338EC482CE}"/>
              </a:ext>
            </a:extLst>
          </p:cNvPr>
          <p:cNvSpPr>
            <a:spLocks noChangeArrowheads="1"/>
          </p:cNvSpPr>
          <p:nvPr/>
        </p:nvSpPr>
        <p:spPr bwMode="auto">
          <a:xfrm>
            <a:off x="1270932" y="4223332"/>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Oval 51">
            <a:extLst>
              <a:ext uri="{FF2B5EF4-FFF2-40B4-BE49-F238E27FC236}">
                <a16:creationId xmlns:a16="http://schemas.microsoft.com/office/drawing/2014/main" id="{150017A2-123F-48D3-874C-D772141C5C47}"/>
              </a:ext>
            </a:extLst>
          </p:cNvPr>
          <p:cNvSpPr>
            <a:spLocks noChangeArrowheads="1"/>
          </p:cNvSpPr>
          <p:nvPr/>
        </p:nvSpPr>
        <p:spPr bwMode="auto">
          <a:xfrm>
            <a:off x="2242482" y="4309057"/>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Oval 52">
            <a:extLst>
              <a:ext uri="{FF2B5EF4-FFF2-40B4-BE49-F238E27FC236}">
                <a16:creationId xmlns:a16="http://schemas.microsoft.com/office/drawing/2014/main" id="{3F6355D1-EA24-455D-8FE7-35332D751126}"/>
              </a:ext>
            </a:extLst>
          </p:cNvPr>
          <p:cNvSpPr>
            <a:spLocks noChangeArrowheads="1"/>
          </p:cNvSpPr>
          <p:nvPr/>
        </p:nvSpPr>
        <p:spPr bwMode="auto">
          <a:xfrm>
            <a:off x="1985307" y="4309057"/>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Oval 53">
            <a:extLst>
              <a:ext uri="{FF2B5EF4-FFF2-40B4-BE49-F238E27FC236}">
                <a16:creationId xmlns:a16="http://schemas.microsoft.com/office/drawing/2014/main" id="{FEBA28E2-5B19-4CD5-A40F-A9EE5D1C15C2}"/>
              </a:ext>
            </a:extLst>
          </p:cNvPr>
          <p:cNvSpPr>
            <a:spLocks noChangeArrowheads="1"/>
          </p:cNvSpPr>
          <p:nvPr/>
        </p:nvSpPr>
        <p:spPr bwMode="auto">
          <a:xfrm>
            <a:off x="1670982" y="4309057"/>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Oval 54">
            <a:extLst>
              <a:ext uri="{FF2B5EF4-FFF2-40B4-BE49-F238E27FC236}">
                <a16:creationId xmlns:a16="http://schemas.microsoft.com/office/drawing/2014/main" id="{81356D72-FD45-4A50-BEF6-AEF3129892BA}"/>
              </a:ext>
            </a:extLst>
          </p:cNvPr>
          <p:cNvSpPr>
            <a:spLocks noChangeArrowheads="1"/>
          </p:cNvSpPr>
          <p:nvPr/>
        </p:nvSpPr>
        <p:spPr bwMode="auto">
          <a:xfrm>
            <a:off x="2871132" y="4309057"/>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4" name="Freeform 55">
            <a:extLst>
              <a:ext uri="{FF2B5EF4-FFF2-40B4-BE49-F238E27FC236}">
                <a16:creationId xmlns:a16="http://schemas.microsoft.com/office/drawing/2014/main" id="{5C2FA620-6D0A-4EFE-8730-721010F69991}"/>
              </a:ext>
            </a:extLst>
          </p:cNvPr>
          <p:cNvSpPr>
            <a:spLocks/>
          </p:cNvSpPr>
          <p:nvPr/>
        </p:nvSpPr>
        <p:spPr bwMode="auto">
          <a:xfrm>
            <a:off x="875645" y="4247145"/>
            <a:ext cx="2114550" cy="109537"/>
          </a:xfrm>
          <a:custGeom>
            <a:avLst/>
            <a:gdLst>
              <a:gd name="T0" fmla="*/ 0 w 2114550"/>
              <a:gd name="T1" fmla="*/ 28575 h 109537"/>
              <a:gd name="T2" fmla="*/ 309562 w 2114550"/>
              <a:gd name="T3" fmla="*/ 19050 h 109537"/>
              <a:gd name="T4" fmla="*/ 347662 w 2114550"/>
              <a:gd name="T5" fmla="*/ 9525 h 109537"/>
              <a:gd name="T6" fmla="*/ 428625 w 2114550"/>
              <a:gd name="T7" fmla="*/ 4762 h 109537"/>
              <a:gd name="T8" fmla="*/ 442912 w 2114550"/>
              <a:gd name="T9" fmla="*/ 0 h 109537"/>
              <a:gd name="T10" fmla="*/ 504825 w 2114550"/>
              <a:gd name="T11" fmla="*/ 4762 h 109537"/>
              <a:gd name="T12" fmla="*/ 533400 w 2114550"/>
              <a:gd name="T13" fmla="*/ 14287 h 109537"/>
              <a:gd name="T14" fmla="*/ 552450 w 2114550"/>
              <a:gd name="T15" fmla="*/ 19050 h 109537"/>
              <a:gd name="T16" fmla="*/ 566737 w 2114550"/>
              <a:gd name="T17" fmla="*/ 28575 h 109537"/>
              <a:gd name="T18" fmla="*/ 604837 w 2114550"/>
              <a:gd name="T19" fmla="*/ 38100 h 109537"/>
              <a:gd name="T20" fmla="*/ 619125 w 2114550"/>
              <a:gd name="T21" fmla="*/ 42862 h 109537"/>
              <a:gd name="T22" fmla="*/ 633412 w 2114550"/>
              <a:gd name="T23" fmla="*/ 52387 h 109537"/>
              <a:gd name="T24" fmla="*/ 652462 w 2114550"/>
              <a:gd name="T25" fmla="*/ 57150 h 109537"/>
              <a:gd name="T26" fmla="*/ 723900 w 2114550"/>
              <a:gd name="T27" fmla="*/ 66675 h 109537"/>
              <a:gd name="T28" fmla="*/ 819150 w 2114550"/>
              <a:gd name="T29" fmla="*/ 80962 h 109537"/>
              <a:gd name="T30" fmla="*/ 842962 w 2114550"/>
              <a:gd name="T31" fmla="*/ 85725 h 109537"/>
              <a:gd name="T32" fmla="*/ 890587 w 2114550"/>
              <a:gd name="T33" fmla="*/ 100012 h 109537"/>
              <a:gd name="T34" fmla="*/ 909637 w 2114550"/>
              <a:gd name="T35" fmla="*/ 104775 h 109537"/>
              <a:gd name="T36" fmla="*/ 923925 w 2114550"/>
              <a:gd name="T37" fmla="*/ 109537 h 109537"/>
              <a:gd name="T38" fmla="*/ 1357312 w 2114550"/>
              <a:gd name="T39" fmla="*/ 104775 h 109537"/>
              <a:gd name="T40" fmla="*/ 1433512 w 2114550"/>
              <a:gd name="T41" fmla="*/ 95250 h 109537"/>
              <a:gd name="T42" fmla="*/ 1566862 w 2114550"/>
              <a:gd name="T43" fmla="*/ 90487 h 109537"/>
              <a:gd name="T44" fmla="*/ 1785937 w 2114550"/>
              <a:gd name="T45" fmla="*/ 90487 h 109537"/>
              <a:gd name="T46" fmla="*/ 1843087 w 2114550"/>
              <a:gd name="T47" fmla="*/ 100012 h 109537"/>
              <a:gd name="T48" fmla="*/ 1871662 w 2114550"/>
              <a:gd name="T49" fmla="*/ 109537 h 109537"/>
              <a:gd name="T50" fmla="*/ 2114550 w 2114550"/>
              <a:gd name="T51" fmla="*/ 104775 h 109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4550" h="109537">
                <a:moveTo>
                  <a:pt x="0" y="28575"/>
                </a:moveTo>
                <a:cubicBezTo>
                  <a:pt x="6037" y="28416"/>
                  <a:pt x="275485" y="21971"/>
                  <a:pt x="309562" y="19050"/>
                </a:cubicBezTo>
                <a:cubicBezTo>
                  <a:pt x="322605" y="17932"/>
                  <a:pt x="334594" y="10294"/>
                  <a:pt x="347662" y="9525"/>
                </a:cubicBezTo>
                <a:cubicBezTo>
                  <a:pt x="374650" y="7937"/>
                  <a:pt x="401637" y="6350"/>
                  <a:pt x="428625" y="4762"/>
                </a:cubicBezTo>
                <a:cubicBezTo>
                  <a:pt x="433387" y="3175"/>
                  <a:pt x="437892" y="0"/>
                  <a:pt x="442912" y="0"/>
                </a:cubicBezTo>
                <a:cubicBezTo>
                  <a:pt x="463611" y="0"/>
                  <a:pt x="484380" y="1534"/>
                  <a:pt x="504825" y="4762"/>
                </a:cubicBezTo>
                <a:cubicBezTo>
                  <a:pt x="514742" y="6328"/>
                  <a:pt x="523875" y="11112"/>
                  <a:pt x="533400" y="14287"/>
                </a:cubicBezTo>
                <a:cubicBezTo>
                  <a:pt x="539610" y="16357"/>
                  <a:pt x="546100" y="17462"/>
                  <a:pt x="552450" y="19050"/>
                </a:cubicBezTo>
                <a:cubicBezTo>
                  <a:pt x="557212" y="22225"/>
                  <a:pt x="561358" y="26619"/>
                  <a:pt x="566737" y="28575"/>
                </a:cubicBezTo>
                <a:cubicBezTo>
                  <a:pt x="579040" y="33049"/>
                  <a:pt x="592418" y="33961"/>
                  <a:pt x="604837" y="38100"/>
                </a:cubicBezTo>
                <a:cubicBezTo>
                  <a:pt x="609600" y="39687"/>
                  <a:pt x="614362" y="41275"/>
                  <a:pt x="619125" y="42862"/>
                </a:cubicBezTo>
                <a:cubicBezTo>
                  <a:pt x="623887" y="46037"/>
                  <a:pt x="628151" y="50132"/>
                  <a:pt x="633412" y="52387"/>
                </a:cubicBezTo>
                <a:cubicBezTo>
                  <a:pt x="639428" y="54965"/>
                  <a:pt x="646168" y="55352"/>
                  <a:pt x="652462" y="57150"/>
                </a:cubicBezTo>
                <a:cubicBezTo>
                  <a:pt x="692508" y="68592"/>
                  <a:pt x="632721" y="59076"/>
                  <a:pt x="723900" y="66675"/>
                </a:cubicBezTo>
                <a:cubicBezTo>
                  <a:pt x="767784" y="77645"/>
                  <a:pt x="736455" y="70625"/>
                  <a:pt x="819150" y="80962"/>
                </a:cubicBezTo>
                <a:cubicBezTo>
                  <a:pt x="827182" y="81966"/>
                  <a:pt x="835060" y="83969"/>
                  <a:pt x="842962" y="85725"/>
                </a:cubicBezTo>
                <a:cubicBezTo>
                  <a:pt x="864562" y="90525"/>
                  <a:pt x="866832" y="92094"/>
                  <a:pt x="890587" y="100012"/>
                </a:cubicBezTo>
                <a:cubicBezTo>
                  <a:pt x="896797" y="102082"/>
                  <a:pt x="903343" y="102977"/>
                  <a:pt x="909637" y="104775"/>
                </a:cubicBezTo>
                <a:cubicBezTo>
                  <a:pt x="914464" y="106154"/>
                  <a:pt x="919162" y="107950"/>
                  <a:pt x="923925" y="109537"/>
                </a:cubicBezTo>
                <a:cubicBezTo>
                  <a:pt x="1068387" y="107950"/>
                  <a:pt x="1212869" y="107635"/>
                  <a:pt x="1357312" y="104775"/>
                </a:cubicBezTo>
                <a:cubicBezTo>
                  <a:pt x="1499205" y="101965"/>
                  <a:pt x="1337959" y="100871"/>
                  <a:pt x="1433512" y="95250"/>
                </a:cubicBezTo>
                <a:cubicBezTo>
                  <a:pt x="1477914" y="92638"/>
                  <a:pt x="1522412" y="92075"/>
                  <a:pt x="1566862" y="90487"/>
                </a:cubicBezTo>
                <a:cubicBezTo>
                  <a:pt x="1645267" y="64356"/>
                  <a:pt x="1585122" y="82612"/>
                  <a:pt x="1785937" y="90487"/>
                </a:cubicBezTo>
                <a:cubicBezTo>
                  <a:pt x="1804058" y="91198"/>
                  <a:pt x="1825159" y="94634"/>
                  <a:pt x="1843087" y="100012"/>
                </a:cubicBezTo>
                <a:cubicBezTo>
                  <a:pt x="1852704" y="102897"/>
                  <a:pt x="1871662" y="109537"/>
                  <a:pt x="1871662" y="109537"/>
                </a:cubicBezTo>
                <a:cubicBezTo>
                  <a:pt x="1952623" y="107885"/>
                  <a:pt x="2033572" y="104775"/>
                  <a:pt x="2114550" y="104775"/>
                </a:cubicBezTo>
              </a:path>
            </a:pathLst>
          </a:custGeom>
          <a:noFill/>
          <a:ln w="9525" cap="flat"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15" name="Picture 2" descr="old-boat-vector-7983420[1]">
            <a:extLst>
              <a:ext uri="{FF2B5EF4-FFF2-40B4-BE49-F238E27FC236}">
                <a16:creationId xmlns:a16="http://schemas.microsoft.com/office/drawing/2014/main" id="{73343499-65B0-4488-BF50-F9D19F96D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282" y="335545"/>
            <a:ext cx="464360" cy="630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6" name="Text Box 3">
            <a:extLst>
              <a:ext uri="{FF2B5EF4-FFF2-40B4-BE49-F238E27FC236}">
                <a16:creationId xmlns:a16="http://schemas.microsoft.com/office/drawing/2014/main" id="{DB5FFEC5-E88F-410D-BF74-E242824C8621}"/>
              </a:ext>
            </a:extLst>
          </p:cNvPr>
          <p:cNvSpPr txBox="1">
            <a:spLocks noChangeArrowheads="1"/>
          </p:cNvSpPr>
          <p:nvPr/>
        </p:nvSpPr>
        <p:spPr bwMode="auto">
          <a:xfrm>
            <a:off x="3466749" y="435688"/>
            <a:ext cx="866163" cy="63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  SDA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   &amp;  USA</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D76D0519-BCD5-4298-9F80-4C471732696C}"/>
              </a:ext>
            </a:extLst>
          </p:cNvPr>
          <p:cNvSpPr txBox="1"/>
          <p:nvPr/>
        </p:nvSpPr>
        <p:spPr>
          <a:xfrm>
            <a:off x="3859110" y="1209978"/>
            <a:ext cx="7585394" cy="4678204"/>
          </a:xfrm>
          <a:prstGeom prst="rect">
            <a:avLst/>
          </a:prstGeom>
          <a:noFill/>
        </p:spPr>
        <p:txBody>
          <a:bodyPr wrap="square" rtlCol="0">
            <a:spAutoFit/>
          </a:bodyPr>
          <a:lstStyle/>
          <a:p>
            <a:r>
              <a:rPr lang="en-US" sz="1400" dirty="0">
                <a:latin typeface="Arial Narrow" panose="020B0606020202030204" pitchFamily="34" charset="0"/>
              </a:rPr>
              <a:t>First we’ll start with World War II, how are those battles portrayed in World War II?  We could say we have these four battles </a:t>
            </a:r>
            <a:r>
              <a:rPr lang="en-US" sz="1400" dirty="0" err="1">
                <a:latin typeface="Arial Narrow" panose="020B0606020202030204" pitchFamily="34" charset="0"/>
              </a:rPr>
              <a:t>Ipsus</a:t>
            </a:r>
            <a:r>
              <a:rPr lang="en-US" sz="1400" dirty="0">
                <a:latin typeface="Arial Narrow" panose="020B0606020202030204" pitchFamily="34" charset="0"/>
              </a:rPr>
              <a:t>, Heraclea, Asculum and </a:t>
            </a:r>
            <a:r>
              <a:rPr lang="en-US" sz="1400" dirty="0" err="1">
                <a:latin typeface="Arial Narrow" panose="020B0606020202030204" pitchFamily="34" charset="0"/>
              </a:rPr>
              <a:t>Beneventum</a:t>
            </a:r>
            <a:r>
              <a:rPr lang="en-US" sz="1400" dirty="0">
                <a:latin typeface="Arial Narrow" panose="020B0606020202030204" pitchFamily="34" charset="0"/>
              </a:rPr>
              <a:t>, and if we brought them into World War II history what information does that give us?  We take these battles from the history of Pyrrhus and in World War II  this gives us a different set of information. What information do we add based on World War II?  There's an alliance between the King of the North and King of the South and we see that in World War II with the pact. And we see that in the first battle </a:t>
            </a:r>
            <a:r>
              <a:rPr lang="en-US" sz="1400" dirty="0" err="1">
                <a:latin typeface="Arial Narrow" panose="020B0606020202030204" pitchFamily="34" charset="0"/>
              </a:rPr>
              <a:t>Ipsus</a:t>
            </a:r>
            <a:r>
              <a:rPr lang="en-US" sz="1400" dirty="0">
                <a:latin typeface="Arial Narrow" panose="020B0606020202030204" pitchFamily="34" charset="0"/>
              </a:rPr>
              <a:t>, and we also see it in the invasion of Poland in history of World War II. How many invasions do we speak about? There's one in the west and then there's one on the east so we have war on two fronts. Now we can see when we're looking at war in our history it's not just between the King of the North and the King of the South, at the same time or before then, there's first a war on the west and the west. We spent some time looking at 2016 and 2018. These are our first two battles, </a:t>
            </a:r>
            <a:r>
              <a:rPr lang="en-US" sz="1400" dirty="0" err="1">
                <a:latin typeface="Arial Narrow" panose="020B0606020202030204" pitchFamily="34" charset="0"/>
              </a:rPr>
              <a:t>Ipsus</a:t>
            </a:r>
            <a:r>
              <a:rPr lang="en-US" sz="1400" dirty="0">
                <a:latin typeface="Arial Narrow" panose="020B0606020202030204" pitchFamily="34" charset="0"/>
              </a:rPr>
              <a:t> and Heraclea.  We broke them down and it took us providentially but unfortunately into politics. We had to discuss Clinton, Trump, and what happened in 2016. </a:t>
            </a:r>
          </a:p>
          <a:p>
            <a:endParaRPr lang="en-US" sz="1400" dirty="0">
              <a:latin typeface="Arial Narrow" panose="020B0606020202030204" pitchFamily="34" charset="0"/>
            </a:endParaRPr>
          </a:p>
          <a:p>
            <a:r>
              <a:rPr lang="en-US" sz="1400" dirty="0">
                <a:latin typeface="Arial Narrow" panose="020B0606020202030204" pitchFamily="34" charset="0"/>
              </a:rPr>
              <a:t>We also built into this study two streams of information.  How did we come to say that there are two streams of information?   What evidence do we have for two streams? We saw a little in Acts 27 with the false prophet and then we went deeper in the battle of </a:t>
            </a:r>
            <a:r>
              <a:rPr lang="en-US" sz="1400" dirty="0" err="1">
                <a:latin typeface="Arial Narrow" panose="020B0606020202030204" pitchFamily="34" charset="0"/>
              </a:rPr>
              <a:t>Ipsus</a:t>
            </a:r>
            <a:r>
              <a:rPr lang="en-US" sz="1400" dirty="0">
                <a:latin typeface="Arial Narrow" panose="020B0606020202030204" pitchFamily="34" charset="0"/>
              </a:rPr>
              <a:t>, in the typology of </a:t>
            </a:r>
            <a:r>
              <a:rPr lang="en-US" sz="1400" dirty="0" err="1">
                <a:latin typeface="Arial Narrow" panose="020B0606020202030204" pitchFamily="34" charset="0"/>
              </a:rPr>
              <a:t>Antigonis</a:t>
            </a:r>
            <a:r>
              <a:rPr lang="en-US" sz="1400" dirty="0">
                <a:latin typeface="Arial Narrow" panose="020B0606020202030204" pitchFamily="34" charset="0"/>
              </a:rPr>
              <a:t> and Demetrius. We saw two sides in the 2016 election and we start to see that there's two very different stories being told.   These two stories are dividing the United States.   We saw two applications on the battle of </a:t>
            </a:r>
            <a:r>
              <a:rPr lang="en-US" sz="1400" dirty="0" err="1">
                <a:latin typeface="Arial Narrow" panose="020B0606020202030204" pitchFamily="34" charset="0"/>
              </a:rPr>
              <a:t>Ipsus</a:t>
            </a:r>
            <a:r>
              <a:rPr lang="en-US" sz="1400" dirty="0">
                <a:latin typeface="Arial Narrow" panose="020B0606020202030204" pitchFamily="34" charset="0"/>
              </a:rPr>
              <a:t>. One was </a:t>
            </a:r>
            <a:r>
              <a:rPr lang="en-US" sz="1400" dirty="0" err="1">
                <a:latin typeface="Arial Narrow" panose="020B0606020202030204" pitchFamily="34" charset="0"/>
              </a:rPr>
              <a:t>Antigonus</a:t>
            </a:r>
            <a:r>
              <a:rPr lang="en-US" sz="1400" dirty="0">
                <a:latin typeface="Arial Narrow" panose="020B0606020202030204" pitchFamily="34" charset="0"/>
              </a:rPr>
              <a:t> and Demetrius against the three allies and the other one was </a:t>
            </a:r>
            <a:r>
              <a:rPr lang="en-US" sz="1400" dirty="0" err="1">
                <a:latin typeface="Arial Narrow" panose="020B0606020202030204" pitchFamily="34" charset="0"/>
              </a:rPr>
              <a:t>Seleucus</a:t>
            </a:r>
            <a:r>
              <a:rPr lang="en-US" sz="1400" dirty="0">
                <a:latin typeface="Arial Narrow" panose="020B0606020202030204" pitchFamily="34" charset="0"/>
              </a:rPr>
              <a:t> against </a:t>
            </a:r>
            <a:r>
              <a:rPr lang="en-US" sz="1400" dirty="0" err="1">
                <a:latin typeface="Arial Narrow" panose="020B0606020202030204" pitchFamily="34" charset="0"/>
              </a:rPr>
              <a:t>Antigonus</a:t>
            </a:r>
            <a:r>
              <a:rPr lang="en-US" sz="1400" dirty="0">
                <a:latin typeface="Arial Narrow" panose="020B0606020202030204" pitchFamily="34" charset="0"/>
              </a:rPr>
              <a:t>.  They both have an important ally, who is it in the first history?   The first one is Pyrrhus and the second one is Ptolemy. So we see in the first battle of </a:t>
            </a:r>
            <a:r>
              <a:rPr lang="en-US" sz="1400" dirty="0" err="1">
                <a:latin typeface="Arial Narrow" panose="020B0606020202030204" pitchFamily="34" charset="0"/>
              </a:rPr>
              <a:t>Ipsus</a:t>
            </a:r>
            <a:r>
              <a:rPr lang="en-US" sz="1400" dirty="0">
                <a:latin typeface="Arial Narrow" panose="020B0606020202030204" pitchFamily="34" charset="0"/>
              </a:rPr>
              <a:t> there's an alliance with the King of the South.</a:t>
            </a:r>
          </a:p>
          <a:p>
            <a:r>
              <a:rPr lang="en-US" dirty="0"/>
              <a:t> </a:t>
            </a:r>
          </a:p>
        </p:txBody>
      </p:sp>
      <p:sp>
        <p:nvSpPr>
          <p:cNvPr id="117" name="Text Box 2">
            <a:extLst>
              <a:ext uri="{FF2B5EF4-FFF2-40B4-BE49-F238E27FC236}">
                <a16:creationId xmlns:a16="http://schemas.microsoft.com/office/drawing/2014/main" id="{30C3F5A8-A034-4D1E-BD9D-BBBA8E2E41EA}"/>
              </a:ext>
            </a:extLst>
          </p:cNvPr>
          <p:cNvSpPr txBox="1">
            <a:spLocks noChangeArrowheads="1"/>
          </p:cNvSpPr>
          <p:nvPr/>
        </p:nvSpPr>
        <p:spPr bwMode="auto">
          <a:xfrm>
            <a:off x="4207333" y="45929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Cyprus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Freeform 3">
            <a:extLst>
              <a:ext uri="{FF2B5EF4-FFF2-40B4-BE49-F238E27FC236}">
                <a16:creationId xmlns:a16="http://schemas.microsoft.com/office/drawing/2014/main" id="{497899BF-5D52-484B-A592-A402B9E90E07}"/>
              </a:ext>
            </a:extLst>
          </p:cNvPr>
          <p:cNvSpPr>
            <a:spLocks/>
          </p:cNvSpPr>
          <p:nvPr/>
        </p:nvSpPr>
        <p:spPr bwMode="auto">
          <a:xfrm>
            <a:off x="4664533" y="421197"/>
            <a:ext cx="152400" cy="409575"/>
          </a:xfrm>
          <a:custGeom>
            <a:avLst/>
            <a:gdLst>
              <a:gd name="T0" fmla="*/ 152400 w 152400"/>
              <a:gd name="T1" fmla="*/ 515 h 410090"/>
              <a:gd name="T2" fmla="*/ 85725 w 152400"/>
              <a:gd name="T3" fmla="*/ 10040 h 410090"/>
              <a:gd name="T4" fmla="*/ 76200 w 152400"/>
              <a:gd name="T5" fmla="*/ 38615 h 410090"/>
              <a:gd name="T6" fmla="*/ 95250 w 152400"/>
              <a:gd name="T7" fmla="*/ 143390 h 410090"/>
              <a:gd name="T8" fmla="*/ 123825 w 152400"/>
              <a:gd name="T9" fmla="*/ 200540 h 410090"/>
              <a:gd name="T10" fmla="*/ 114300 w 152400"/>
              <a:gd name="T11" fmla="*/ 324365 h 410090"/>
              <a:gd name="T12" fmla="*/ 104775 w 152400"/>
              <a:gd name="T13" fmla="*/ 352940 h 410090"/>
              <a:gd name="T14" fmla="*/ 19050 w 152400"/>
              <a:gd name="T15" fmla="*/ 400565 h 410090"/>
              <a:gd name="T16" fmla="*/ 0 w 152400"/>
              <a:gd name="T17" fmla="*/ 410090 h 410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400" h="410090">
                <a:moveTo>
                  <a:pt x="152400" y="515"/>
                </a:moveTo>
                <a:cubicBezTo>
                  <a:pt x="130175" y="3690"/>
                  <a:pt x="105805" y="0"/>
                  <a:pt x="85725" y="10040"/>
                </a:cubicBezTo>
                <a:cubicBezTo>
                  <a:pt x="76745" y="14530"/>
                  <a:pt x="76200" y="28575"/>
                  <a:pt x="76200" y="38615"/>
                </a:cubicBezTo>
                <a:cubicBezTo>
                  <a:pt x="76200" y="58315"/>
                  <a:pt x="81855" y="116600"/>
                  <a:pt x="95250" y="143390"/>
                </a:cubicBezTo>
                <a:cubicBezTo>
                  <a:pt x="132179" y="217248"/>
                  <a:pt x="99884" y="128716"/>
                  <a:pt x="123825" y="200540"/>
                </a:cubicBezTo>
                <a:cubicBezTo>
                  <a:pt x="120650" y="241815"/>
                  <a:pt x="119435" y="283288"/>
                  <a:pt x="114300" y="324365"/>
                </a:cubicBezTo>
                <a:cubicBezTo>
                  <a:pt x="113055" y="334328"/>
                  <a:pt x="111875" y="345840"/>
                  <a:pt x="104775" y="352940"/>
                </a:cubicBezTo>
                <a:cubicBezTo>
                  <a:pt x="62919" y="394796"/>
                  <a:pt x="58975" y="384595"/>
                  <a:pt x="19050" y="400565"/>
                </a:cubicBezTo>
                <a:cubicBezTo>
                  <a:pt x="12458" y="403202"/>
                  <a:pt x="6350" y="406915"/>
                  <a:pt x="0" y="410090"/>
                </a:cubicBezTo>
              </a:path>
            </a:pathLst>
          </a:custGeom>
          <a:noFill/>
          <a:ln w="3175" cap="flat"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Freeform 4">
            <a:extLst>
              <a:ext uri="{FF2B5EF4-FFF2-40B4-BE49-F238E27FC236}">
                <a16:creationId xmlns:a16="http://schemas.microsoft.com/office/drawing/2014/main" id="{20B794BA-5BEA-4AF3-A99F-E290B9B93D93}"/>
              </a:ext>
            </a:extLst>
          </p:cNvPr>
          <p:cNvSpPr>
            <a:spLocks/>
          </p:cNvSpPr>
          <p:nvPr/>
        </p:nvSpPr>
        <p:spPr bwMode="auto">
          <a:xfrm>
            <a:off x="4835983" y="425960"/>
            <a:ext cx="152400" cy="409575"/>
          </a:xfrm>
          <a:custGeom>
            <a:avLst/>
            <a:gdLst>
              <a:gd name="T0" fmla="*/ 152400 w 152400"/>
              <a:gd name="T1" fmla="*/ 515 h 410090"/>
              <a:gd name="T2" fmla="*/ 85725 w 152400"/>
              <a:gd name="T3" fmla="*/ 10040 h 410090"/>
              <a:gd name="T4" fmla="*/ 76200 w 152400"/>
              <a:gd name="T5" fmla="*/ 38615 h 410090"/>
              <a:gd name="T6" fmla="*/ 95250 w 152400"/>
              <a:gd name="T7" fmla="*/ 143390 h 410090"/>
              <a:gd name="T8" fmla="*/ 123825 w 152400"/>
              <a:gd name="T9" fmla="*/ 200540 h 410090"/>
              <a:gd name="T10" fmla="*/ 114300 w 152400"/>
              <a:gd name="T11" fmla="*/ 324365 h 410090"/>
              <a:gd name="T12" fmla="*/ 104775 w 152400"/>
              <a:gd name="T13" fmla="*/ 352940 h 410090"/>
              <a:gd name="T14" fmla="*/ 19050 w 152400"/>
              <a:gd name="T15" fmla="*/ 400565 h 410090"/>
              <a:gd name="T16" fmla="*/ 0 w 152400"/>
              <a:gd name="T17" fmla="*/ 410090 h 410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400" h="410090">
                <a:moveTo>
                  <a:pt x="152400" y="515"/>
                </a:moveTo>
                <a:cubicBezTo>
                  <a:pt x="130175" y="3690"/>
                  <a:pt x="105805" y="0"/>
                  <a:pt x="85725" y="10040"/>
                </a:cubicBezTo>
                <a:cubicBezTo>
                  <a:pt x="76745" y="14530"/>
                  <a:pt x="76200" y="28575"/>
                  <a:pt x="76200" y="38615"/>
                </a:cubicBezTo>
                <a:cubicBezTo>
                  <a:pt x="76200" y="58315"/>
                  <a:pt x="81855" y="116600"/>
                  <a:pt x="95250" y="143390"/>
                </a:cubicBezTo>
                <a:cubicBezTo>
                  <a:pt x="132179" y="217248"/>
                  <a:pt x="99884" y="128716"/>
                  <a:pt x="123825" y="200540"/>
                </a:cubicBezTo>
                <a:cubicBezTo>
                  <a:pt x="120650" y="241815"/>
                  <a:pt x="119435" y="283288"/>
                  <a:pt x="114300" y="324365"/>
                </a:cubicBezTo>
                <a:cubicBezTo>
                  <a:pt x="113055" y="334328"/>
                  <a:pt x="111875" y="345840"/>
                  <a:pt x="104775" y="352940"/>
                </a:cubicBezTo>
                <a:cubicBezTo>
                  <a:pt x="62919" y="394796"/>
                  <a:pt x="58975" y="384595"/>
                  <a:pt x="19050" y="400565"/>
                </a:cubicBezTo>
                <a:cubicBezTo>
                  <a:pt x="12458" y="403202"/>
                  <a:pt x="6350" y="406915"/>
                  <a:pt x="0" y="410090"/>
                </a:cubicBezTo>
              </a:path>
            </a:pathLst>
          </a:custGeom>
          <a:noFill/>
          <a:ln w="3175" cap="flat" cmpd="sng"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367312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1000" fill="hold"/>
                                        <p:tgtEl>
                                          <p:spTgt spid="61"/>
                                        </p:tgtEl>
                                        <p:attrNameLst>
                                          <p:attrName>ppt_w</p:attrName>
                                        </p:attrNameLst>
                                      </p:cBhvr>
                                      <p:tavLst>
                                        <p:tav tm="0">
                                          <p:val>
                                            <p:fltVal val="0"/>
                                          </p:val>
                                        </p:tav>
                                        <p:tav tm="100000">
                                          <p:val>
                                            <p:strVal val="#ppt_w"/>
                                          </p:val>
                                        </p:tav>
                                      </p:tavLst>
                                    </p:anim>
                                    <p:anim calcmode="lin" valueType="num">
                                      <p:cBhvr>
                                        <p:cTn id="8" dur="1000" fill="hold"/>
                                        <p:tgtEl>
                                          <p:spTgt spid="61"/>
                                        </p:tgtEl>
                                        <p:attrNameLst>
                                          <p:attrName>ppt_h</p:attrName>
                                        </p:attrNameLst>
                                      </p:cBhvr>
                                      <p:tavLst>
                                        <p:tav tm="0">
                                          <p:val>
                                            <p:fltVal val="0"/>
                                          </p:val>
                                        </p:tav>
                                        <p:tav tm="100000">
                                          <p:val>
                                            <p:strVal val="#ppt_h"/>
                                          </p:val>
                                        </p:tav>
                                      </p:tavLst>
                                    </p:anim>
                                    <p:anim calcmode="lin" valueType="num">
                                      <p:cBhvr>
                                        <p:cTn id="9" dur="1000" fill="hold"/>
                                        <p:tgtEl>
                                          <p:spTgt spid="61"/>
                                        </p:tgtEl>
                                        <p:attrNameLst>
                                          <p:attrName>style.rotation</p:attrName>
                                        </p:attrNameLst>
                                      </p:cBhvr>
                                      <p:tavLst>
                                        <p:tav tm="0">
                                          <p:val>
                                            <p:fltVal val="90"/>
                                          </p:val>
                                        </p:tav>
                                        <p:tav tm="100000">
                                          <p:val>
                                            <p:fltVal val="0"/>
                                          </p:val>
                                        </p:tav>
                                      </p:tavLst>
                                    </p:anim>
                                    <p:animEffect transition="in" filter="fade">
                                      <p:cBhvr>
                                        <p:cTn id="10" dur="1000"/>
                                        <p:tgtEl>
                                          <p:spTgt spid="61"/>
                                        </p:tgtEl>
                                      </p:cBhvr>
                                    </p:animEffect>
                                  </p:childTnLst>
                                </p:cTn>
                              </p:par>
                              <p:par>
                                <p:cTn id="11" presetID="31" presetClass="entr" presetSubtype="0" fill="hold" grpId="0" nodeType="withEffect" nodePh="1">
                                  <p:stCondLst>
                                    <p:cond delay="0"/>
                                  </p:stCondLst>
                                  <p:endCondLst>
                                    <p:cond evt="begin" delay="0">
                                      <p:tn val="11"/>
                                    </p:cond>
                                  </p:endCondLst>
                                  <p:childTnLst>
                                    <p:set>
                                      <p:cBhvr>
                                        <p:cTn id="12" dur="1" fill="hold">
                                          <p:stCondLst>
                                            <p:cond delay="0"/>
                                          </p:stCondLst>
                                        </p:cTn>
                                        <p:tgtEl>
                                          <p:spTgt spid="62"/>
                                        </p:tgtEl>
                                        <p:attrNameLst>
                                          <p:attrName>style.visibility</p:attrName>
                                        </p:attrNameLst>
                                      </p:cBhvr>
                                      <p:to>
                                        <p:strVal val="visible"/>
                                      </p:to>
                                    </p:set>
                                    <p:anim calcmode="lin" valueType="num">
                                      <p:cBhvr>
                                        <p:cTn id="13" dur="1000" fill="hold"/>
                                        <p:tgtEl>
                                          <p:spTgt spid="62"/>
                                        </p:tgtEl>
                                        <p:attrNameLst>
                                          <p:attrName>ppt_w</p:attrName>
                                        </p:attrNameLst>
                                      </p:cBhvr>
                                      <p:tavLst>
                                        <p:tav tm="0">
                                          <p:val>
                                            <p:fltVal val="0"/>
                                          </p:val>
                                        </p:tav>
                                        <p:tav tm="100000">
                                          <p:val>
                                            <p:strVal val="#ppt_w"/>
                                          </p:val>
                                        </p:tav>
                                      </p:tavLst>
                                    </p:anim>
                                    <p:anim calcmode="lin" valueType="num">
                                      <p:cBhvr>
                                        <p:cTn id="14" dur="1000" fill="hold"/>
                                        <p:tgtEl>
                                          <p:spTgt spid="62"/>
                                        </p:tgtEl>
                                        <p:attrNameLst>
                                          <p:attrName>ppt_h</p:attrName>
                                        </p:attrNameLst>
                                      </p:cBhvr>
                                      <p:tavLst>
                                        <p:tav tm="0">
                                          <p:val>
                                            <p:fltVal val="0"/>
                                          </p:val>
                                        </p:tav>
                                        <p:tav tm="100000">
                                          <p:val>
                                            <p:strVal val="#ppt_h"/>
                                          </p:val>
                                        </p:tav>
                                      </p:tavLst>
                                    </p:anim>
                                    <p:anim calcmode="lin" valueType="num">
                                      <p:cBhvr>
                                        <p:cTn id="15" dur="1000" fill="hold"/>
                                        <p:tgtEl>
                                          <p:spTgt spid="62"/>
                                        </p:tgtEl>
                                        <p:attrNameLst>
                                          <p:attrName>style.rotation</p:attrName>
                                        </p:attrNameLst>
                                      </p:cBhvr>
                                      <p:tavLst>
                                        <p:tav tm="0">
                                          <p:val>
                                            <p:fltVal val="90"/>
                                          </p:val>
                                        </p:tav>
                                        <p:tav tm="100000">
                                          <p:val>
                                            <p:fltVal val="0"/>
                                          </p:val>
                                        </p:tav>
                                      </p:tavLst>
                                    </p:anim>
                                    <p:animEffect transition="in" filter="fade">
                                      <p:cBhvr>
                                        <p:cTn id="16" dur="1000"/>
                                        <p:tgtEl>
                                          <p:spTgt spid="6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1000" fill="hold"/>
                                        <p:tgtEl>
                                          <p:spTgt spid="63"/>
                                        </p:tgtEl>
                                        <p:attrNameLst>
                                          <p:attrName>ppt_w</p:attrName>
                                        </p:attrNameLst>
                                      </p:cBhvr>
                                      <p:tavLst>
                                        <p:tav tm="0">
                                          <p:val>
                                            <p:fltVal val="0"/>
                                          </p:val>
                                        </p:tav>
                                        <p:tav tm="100000">
                                          <p:val>
                                            <p:strVal val="#ppt_w"/>
                                          </p:val>
                                        </p:tav>
                                      </p:tavLst>
                                    </p:anim>
                                    <p:anim calcmode="lin" valueType="num">
                                      <p:cBhvr>
                                        <p:cTn id="20" dur="1000" fill="hold"/>
                                        <p:tgtEl>
                                          <p:spTgt spid="63"/>
                                        </p:tgtEl>
                                        <p:attrNameLst>
                                          <p:attrName>ppt_h</p:attrName>
                                        </p:attrNameLst>
                                      </p:cBhvr>
                                      <p:tavLst>
                                        <p:tav tm="0">
                                          <p:val>
                                            <p:fltVal val="0"/>
                                          </p:val>
                                        </p:tav>
                                        <p:tav tm="100000">
                                          <p:val>
                                            <p:strVal val="#ppt_h"/>
                                          </p:val>
                                        </p:tav>
                                      </p:tavLst>
                                    </p:anim>
                                    <p:anim calcmode="lin" valueType="num">
                                      <p:cBhvr>
                                        <p:cTn id="21" dur="1000" fill="hold"/>
                                        <p:tgtEl>
                                          <p:spTgt spid="63"/>
                                        </p:tgtEl>
                                        <p:attrNameLst>
                                          <p:attrName>style.rotation</p:attrName>
                                        </p:attrNameLst>
                                      </p:cBhvr>
                                      <p:tavLst>
                                        <p:tav tm="0">
                                          <p:val>
                                            <p:fltVal val="90"/>
                                          </p:val>
                                        </p:tav>
                                        <p:tav tm="100000">
                                          <p:val>
                                            <p:fltVal val="0"/>
                                          </p:val>
                                        </p:tav>
                                      </p:tavLst>
                                    </p:anim>
                                    <p:animEffect transition="in" filter="fade">
                                      <p:cBhvr>
                                        <p:cTn id="22" dur="1000"/>
                                        <p:tgtEl>
                                          <p:spTgt spid="6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p:cTn id="25" dur="1000" fill="hold"/>
                                        <p:tgtEl>
                                          <p:spTgt spid="64"/>
                                        </p:tgtEl>
                                        <p:attrNameLst>
                                          <p:attrName>ppt_w</p:attrName>
                                        </p:attrNameLst>
                                      </p:cBhvr>
                                      <p:tavLst>
                                        <p:tav tm="0">
                                          <p:val>
                                            <p:fltVal val="0"/>
                                          </p:val>
                                        </p:tav>
                                        <p:tav tm="100000">
                                          <p:val>
                                            <p:strVal val="#ppt_w"/>
                                          </p:val>
                                        </p:tav>
                                      </p:tavLst>
                                    </p:anim>
                                    <p:anim calcmode="lin" valueType="num">
                                      <p:cBhvr>
                                        <p:cTn id="26" dur="1000" fill="hold"/>
                                        <p:tgtEl>
                                          <p:spTgt spid="64"/>
                                        </p:tgtEl>
                                        <p:attrNameLst>
                                          <p:attrName>ppt_h</p:attrName>
                                        </p:attrNameLst>
                                      </p:cBhvr>
                                      <p:tavLst>
                                        <p:tav tm="0">
                                          <p:val>
                                            <p:fltVal val="0"/>
                                          </p:val>
                                        </p:tav>
                                        <p:tav tm="100000">
                                          <p:val>
                                            <p:strVal val="#ppt_h"/>
                                          </p:val>
                                        </p:tav>
                                      </p:tavLst>
                                    </p:anim>
                                    <p:anim calcmode="lin" valueType="num">
                                      <p:cBhvr>
                                        <p:cTn id="27" dur="1000" fill="hold"/>
                                        <p:tgtEl>
                                          <p:spTgt spid="64"/>
                                        </p:tgtEl>
                                        <p:attrNameLst>
                                          <p:attrName>style.rotation</p:attrName>
                                        </p:attrNameLst>
                                      </p:cBhvr>
                                      <p:tavLst>
                                        <p:tav tm="0">
                                          <p:val>
                                            <p:fltVal val="90"/>
                                          </p:val>
                                        </p:tav>
                                        <p:tav tm="100000">
                                          <p:val>
                                            <p:fltVal val="0"/>
                                          </p:val>
                                        </p:tav>
                                      </p:tavLst>
                                    </p:anim>
                                    <p:animEffect transition="in" filter="fade">
                                      <p:cBhvr>
                                        <p:cTn id="28" dur="1000"/>
                                        <p:tgtEl>
                                          <p:spTgt spid="6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p:cTn id="31" dur="1000" fill="hold"/>
                                        <p:tgtEl>
                                          <p:spTgt spid="65"/>
                                        </p:tgtEl>
                                        <p:attrNameLst>
                                          <p:attrName>ppt_w</p:attrName>
                                        </p:attrNameLst>
                                      </p:cBhvr>
                                      <p:tavLst>
                                        <p:tav tm="0">
                                          <p:val>
                                            <p:fltVal val="0"/>
                                          </p:val>
                                        </p:tav>
                                        <p:tav tm="100000">
                                          <p:val>
                                            <p:strVal val="#ppt_w"/>
                                          </p:val>
                                        </p:tav>
                                      </p:tavLst>
                                    </p:anim>
                                    <p:anim calcmode="lin" valueType="num">
                                      <p:cBhvr>
                                        <p:cTn id="32" dur="1000" fill="hold"/>
                                        <p:tgtEl>
                                          <p:spTgt spid="65"/>
                                        </p:tgtEl>
                                        <p:attrNameLst>
                                          <p:attrName>ppt_h</p:attrName>
                                        </p:attrNameLst>
                                      </p:cBhvr>
                                      <p:tavLst>
                                        <p:tav tm="0">
                                          <p:val>
                                            <p:fltVal val="0"/>
                                          </p:val>
                                        </p:tav>
                                        <p:tav tm="100000">
                                          <p:val>
                                            <p:strVal val="#ppt_h"/>
                                          </p:val>
                                        </p:tav>
                                      </p:tavLst>
                                    </p:anim>
                                    <p:anim calcmode="lin" valueType="num">
                                      <p:cBhvr>
                                        <p:cTn id="33" dur="1000" fill="hold"/>
                                        <p:tgtEl>
                                          <p:spTgt spid="65"/>
                                        </p:tgtEl>
                                        <p:attrNameLst>
                                          <p:attrName>style.rotation</p:attrName>
                                        </p:attrNameLst>
                                      </p:cBhvr>
                                      <p:tavLst>
                                        <p:tav tm="0">
                                          <p:val>
                                            <p:fltVal val="90"/>
                                          </p:val>
                                        </p:tav>
                                        <p:tav tm="100000">
                                          <p:val>
                                            <p:fltVal val="0"/>
                                          </p:val>
                                        </p:tav>
                                      </p:tavLst>
                                    </p:anim>
                                    <p:animEffect transition="in" filter="fade">
                                      <p:cBhvr>
                                        <p:cTn id="34" dur="1000"/>
                                        <p:tgtEl>
                                          <p:spTgt spid="6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1000" fill="hold"/>
                                        <p:tgtEl>
                                          <p:spTgt spid="66"/>
                                        </p:tgtEl>
                                        <p:attrNameLst>
                                          <p:attrName>ppt_w</p:attrName>
                                        </p:attrNameLst>
                                      </p:cBhvr>
                                      <p:tavLst>
                                        <p:tav tm="0">
                                          <p:val>
                                            <p:fltVal val="0"/>
                                          </p:val>
                                        </p:tav>
                                        <p:tav tm="100000">
                                          <p:val>
                                            <p:strVal val="#ppt_w"/>
                                          </p:val>
                                        </p:tav>
                                      </p:tavLst>
                                    </p:anim>
                                    <p:anim calcmode="lin" valueType="num">
                                      <p:cBhvr>
                                        <p:cTn id="38" dur="1000" fill="hold"/>
                                        <p:tgtEl>
                                          <p:spTgt spid="66"/>
                                        </p:tgtEl>
                                        <p:attrNameLst>
                                          <p:attrName>ppt_h</p:attrName>
                                        </p:attrNameLst>
                                      </p:cBhvr>
                                      <p:tavLst>
                                        <p:tav tm="0">
                                          <p:val>
                                            <p:fltVal val="0"/>
                                          </p:val>
                                        </p:tav>
                                        <p:tav tm="100000">
                                          <p:val>
                                            <p:strVal val="#ppt_h"/>
                                          </p:val>
                                        </p:tav>
                                      </p:tavLst>
                                    </p:anim>
                                    <p:anim calcmode="lin" valueType="num">
                                      <p:cBhvr>
                                        <p:cTn id="39" dur="1000" fill="hold"/>
                                        <p:tgtEl>
                                          <p:spTgt spid="66"/>
                                        </p:tgtEl>
                                        <p:attrNameLst>
                                          <p:attrName>style.rotation</p:attrName>
                                        </p:attrNameLst>
                                      </p:cBhvr>
                                      <p:tavLst>
                                        <p:tav tm="0">
                                          <p:val>
                                            <p:fltVal val="90"/>
                                          </p:val>
                                        </p:tav>
                                        <p:tav tm="100000">
                                          <p:val>
                                            <p:fltVal val="0"/>
                                          </p:val>
                                        </p:tav>
                                      </p:tavLst>
                                    </p:anim>
                                    <p:animEffect transition="in" filter="fade">
                                      <p:cBhvr>
                                        <p:cTn id="40" dur="1000"/>
                                        <p:tgtEl>
                                          <p:spTgt spid="6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1000" fill="hold"/>
                                        <p:tgtEl>
                                          <p:spTgt spid="67"/>
                                        </p:tgtEl>
                                        <p:attrNameLst>
                                          <p:attrName>ppt_w</p:attrName>
                                        </p:attrNameLst>
                                      </p:cBhvr>
                                      <p:tavLst>
                                        <p:tav tm="0">
                                          <p:val>
                                            <p:fltVal val="0"/>
                                          </p:val>
                                        </p:tav>
                                        <p:tav tm="100000">
                                          <p:val>
                                            <p:strVal val="#ppt_w"/>
                                          </p:val>
                                        </p:tav>
                                      </p:tavLst>
                                    </p:anim>
                                    <p:anim calcmode="lin" valueType="num">
                                      <p:cBhvr>
                                        <p:cTn id="44" dur="1000" fill="hold"/>
                                        <p:tgtEl>
                                          <p:spTgt spid="67"/>
                                        </p:tgtEl>
                                        <p:attrNameLst>
                                          <p:attrName>ppt_h</p:attrName>
                                        </p:attrNameLst>
                                      </p:cBhvr>
                                      <p:tavLst>
                                        <p:tav tm="0">
                                          <p:val>
                                            <p:fltVal val="0"/>
                                          </p:val>
                                        </p:tav>
                                        <p:tav tm="100000">
                                          <p:val>
                                            <p:strVal val="#ppt_h"/>
                                          </p:val>
                                        </p:tav>
                                      </p:tavLst>
                                    </p:anim>
                                    <p:anim calcmode="lin" valueType="num">
                                      <p:cBhvr>
                                        <p:cTn id="45" dur="1000" fill="hold"/>
                                        <p:tgtEl>
                                          <p:spTgt spid="67"/>
                                        </p:tgtEl>
                                        <p:attrNameLst>
                                          <p:attrName>style.rotation</p:attrName>
                                        </p:attrNameLst>
                                      </p:cBhvr>
                                      <p:tavLst>
                                        <p:tav tm="0">
                                          <p:val>
                                            <p:fltVal val="90"/>
                                          </p:val>
                                        </p:tav>
                                        <p:tav tm="100000">
                                          <p:val>
                                            <p:fltVal val="0"/>
                                          </p:val>
                                        </p:tav>
                                      </p:tavLst>
                                    </p:anim>
                                    <p:animEffect transition="in" filter="fade">
                                      <p:cBhvr>
                                        <p:cTn id="46" dur="1000"/>
                                        <p:tgtEl>
                                          <p:spTgt spid="67"/>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p:cTn id="49" dur="1000" fill="hold"/>
                                        <p:tgtEl>
                                          <p:spTgt spid="68"/>
                                        </p:tgtEl>
                                        <p:attrNameLst>
                                          <p:attrName>ppt_w</p:attrName>
                                        </p:attrNameLst>
                                      </p:cBhvr>
                                      <p:tavLst>
                                        <p:tav tm="0">
                                          <p:val>
                                            <p:fltVal val="0"/>
                                          </p:val>
                                        </p:tav>
                                        <p:tav tm="100000">
                                          <p:val>
                                            <p:strVal val="#ppt_w"/>
                                          </p:val>
                                        </p:tav>
                                      </p:tavLst>
                                    </p:anim>
                                    <p:anim calcmode="lin" valueType="num">
                                      <p:cBhvr>
                                        <p:cTn id="50" dur="1000" fill="hold"/>
                                        <p:tgtEl>
                                          <p:spTgt spid="68"/>
                                        </p:tgtEl>
                                        <p:attrNameLst>
                                          <p:attrName>ppt_h</p:attrName>
                                        </p:attrNameLst>
                                      </p:cBhvr>
                                      <p:tavLst>
                                        <p:tav tm="0">
                                          <p:val>
                                            <p:fltVal val="0"/>
                                          </p:val>
                                        </p:tav>
                                        <p:tav tm="100000">
                                          <p:val>
                                            <p:strVal val="#ppt_h"/>
                                          </p:val>
                                        </p:tav>
                                      </p:tavLst>
                                    </p:anim>
                                    <p:anim calcmode="lin" valueType="num">
                                      <p:cBhvr>
                                        <p:cTn id="51" dur="1000" fill="hold"/>
                                        <p:tgtEl>
                                          <p:spTgt spid="68"/>
                                        </p:tgtEl>
                                        <p:attrNameLst>
                                          <p:attrName>style.rotation</p:attrName>
                                        </p:attrNameLst>
                                      </p:cBhvr>
                                      <p:tavLst>
                                        <p:tav tm="0">
                                          <p:val>
                                            <p:fltVal val="90"/>
                                          </p:val>
                                        </p:tav>
                                        <p:tav tm="100000">
                                          <p:val>
                                            <p:fltVal val="0"/>
                                          </p:val>
                                        </p:tav>
                                      </p:tavLst>
                                    </p:anim>
                                    <p:animEffect transition="in" filter="fade">
                                      <p:cBhvr>
                                        <p:cTn id="52" dur="1000"/>
                                        <p:tgtEl>
                                          <p:spTgt spid="68"/>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p:cTn id="55" dur="1000" fill="hold"/>
                                        <p:tgtEl>
                                          <p:spTgt spid="69"/>
                                        </p:tgtEl>
                                        <p:attrNameLst>
                                          <p:attrName>ppt_w</p:attrName>
                                        </p:attrNameLst>
                                      </p:cBhvr>
                                      <p:tavLst>
                                        <p:tav tm="0">
                                          <p:val>
                                            <p:fltVal val="0"/>
                                          </p:val>
                                        </p:tav>
                                        <p:tav tm="100000">
                                          <p:val>
                                            <p:strVal val="#ppt_w"/>
                                          </p:val>
                                        </p:tav>
                                      </p:tavLst>
                                    </p:anim>
                                    <p:anim calcmode="lin" valueType="num">
                                      <p:cBhvr>
                                        <p:cTn id="56" dur="1000" fill="hold"/>
                                        <p:tgtEl>
                                          <p:spTgt spid="69"/>
                                        </p:tgtEl>
                                        <p:attrNameLst>
                                          <p:attrName>ppt_h</p:attrName>
                                        </p:attrNameLst>
                                      </p:cBhvr>
                                      <p:tavLst>
                                        <p:tav tm="0">
                                          <p:val>
                                            <p:fltVal val="0"/>
                                          </p:val>
                                        </p:tav>
                                        <p:tav tm="100000">
                                          <p:val>
                                            <p:strVal val="#ppt_h"/>
                                          </p:val>
                                        </p:tav>
                                      </p:tavLst>
                                    </p:anim>
                                    <p:anim calcmode="lin" valueType="num">
                                      <p:cBhvr>
                                        <p:cTn id="57" dur="1000" fill="hold"/>
                                        <p:tgtEl>
                                          <p:spTgt spid="69"/>
                                        </p:tgtEl>
                                        <p:attrNameLst>
                                          <p:attrName>style.rotation</p:attrName>
                                        </p:attrNameLst>
                                      </p:cBhvr>
                                      <p:tavLst>
                                        <p:tav tm="0">
                                          <p:val>
                                            <p:fltVal val="90"/>
                                          </p:val>
                                        </p:tav>
                                        <p:tav tm="100000">
                                          <p:val>
                                            <p:fltVal val="0"/>
                                          </p:val>
                                        </p:tav>
                                      </p:tavLst>
                                    </p:anim>
                                    <p:animEffect transition="in" filter="fade">
                                      <p:cBhvr>
                                        <p:cTn id="58" dur="1000"/>
                                        <p:tgtEl>
                                          <p:spTgt spid="69"/>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anim calcmode="lin" valueType="num">
                                      <p:cBhvr>
                                        <p:cTn id="61" dur="1000" fill="hold"/>
                                        <p:tgtEl>
                                          <p:spTgt spid="70"/>
                                        </p:tgtEl>
                                        <p:attrNameLst>
                                          <p:attrName>ppt_w</p:attrName>
                                        </p:attrNameLst>
                                      </p:cBhvr>
                                      <p:tavLst>
                                        <p:tav tm="0">
                                          <p:val>
                                            <p:fltVal val="0"/>
                                          </p:val>
                                        </p:tav>
                                        <p:tav tm="100000">
                                          <p:val>
                                            <p:strVal val="#ppt_w"/>
                                          </p:val>
                                        </p:tav>
                                      </p:tavLst>
                                    </p:anim>
                                    <p:anim calcmode="lin" valueType="num">
                                      <p:cBhvr>
                                        <p:cTn id="62" dur="1000" fill="hold"/>
                                        <p:tgtEl>
                                          <p:spTgt spid="70"/>
                                        </p:tgtEl>
                                        <p:attrNameLst>
                                          <p:attrName>ppt_h</p:attrName>
                                        </p:attrNameLst>
                                      </p:cBhvr>
                                      <p:tavLst>
                                        <p:tav tm="0">
                                          <p:val>
                                            <p:fltVal val="0"/>
                                          </p:val>
                                        </p:tav>
                                        <p:tav tm="100000">
                                          <p:val>
                                            <p:strVal val="#ppt_h"/>
                                          </p:val>
                                        </p:tav>
                                      </p:tavLst>
                                    </p:anim>
                                    <p:anim calcmode="lin" valueType="num">
                                      <p:cBhvr>
                                        <p:cTn id="63" dur="1000" fill="hold"/>
                                        <p:tgtEl>
                                          <p:spTgt spid="70"/>
                                        </p:tgtEl>
                                        <p:attrNameLst>
                                          <p:attrName>style.rotation</p:attrName>
                                        </p:attrNameLst>
                                      </p:cBhvr>
                                      <p:tavLst>
                                        <p:tav tm="0">
                                          <p:val>
                                            <p:fltVal val="90"/>
                                          </p:val>
                                        </p:tav>
                                        <p:tav tm="100000">
                                          <p:val>
                                            <p:fltVal val="0"/>
                                          </p:val>
                                        </p:tav>
                                      </p:tavLst>
                                    </p:anim>
                                    <p:animEffect transition="in" filter="fade">
                                      <p:cBhvr>
                                        <p:cTn id="64" dur="1000"/>
                                        <p:tgtEl>
                                          <p:spTgt spid="70"/>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000" fill="hold"/>
                                        <p:tgtEl>
                                          <p:spTgt spid="71"/>
                                        </p:tgtEl>
                                        <p:attrNameLst>
                                          <p:attrName>ppt_w</p:attrName>
                                        </p:attrNameLst>
                                      </p:cBhvr>
                                      <p:tavLst>
                                        <p:tav tm="0">
                                          <p:val>
                                            <p:fltVal val="0"/>
                                          </p:val>
                                        </p:tav>
                                        <p:tav tm="100000">
                                          <p:val>
                                            <p:strVal val="#ppt_w"/>
                                          </p:val>
                                        </p:tav>
                                      </p:tavLst>
                                    </p:anim>
                                    <p:anim calcmode="lin" valueType="num">
                                      <p:cBhvr>
                                        <p:cTn id="68" dur="1000" fill="hold"/>
                                        <p:tgtEl>
                                          <p:spTgt spid="71"/>
                                        </p:tgtEl>
                                        <p:attrNameLst>
                                          <p:attrName>ppt_h</p:attrName>
                                        </p:attrNameLst>
                                      </p:cBhvr>
                                      <p:tavLst>
                                        <p:tav tm="0">
                                          <p:val>
                                            <p:fltVal val="0"/>
                                          </p:val>
                                        </p:tav>
                                        <p:tav tm="100000">
                                          <p:val>
                                            <p:strVal val="#ppt_h"/>
                                          </p:val>
                                        </p:tav>
                                      </p:tavLst>
                                    </p:anim>
                                    <p:anim calcmode="lin" valueType="num">
                                      <p:cBhvr>
                                        <p:cTn id="69" dur="1000" fill="hold"/>
                                        <p:tgtEl>
                                          <p:spTgt spid="71"/>
                                        </p:tgtEl>
                                        <p:attrNameLst>
                                          <p:attrName>style.rotation</p:attrName>
                                        </p:attrNameLst>
                                      </p:cBhvr>
                                      <p:tavLst>
                                        <p:tav tm="0">
                                          <p:val>
                                            <p:fltVal val="90"/>
                                          </p:val>
                                        </p:tav>
                                        <p:tav tm="100000">
                                          <p:val>
                                            <p:fltVal val="0"/>
                                          </p:val>
                                        </p:tav>
                                      </p:tavLst>
                                    </p:anim>
                                    <p:animEffect transition="in" filter="fade">
                                      <p:cBhvr>
                                        <p:cTn id="70" dur="1000"/>
                                        <p:tgtEl>
                                          <p:spTgt spid="71"/>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 calcmode="lin" valueType="num">
                                      <p:cBhvr>
                                        <p:cTn id="73" dur="1000" fill="hold"/>
                                        <p:tgtEl>
                                          <p:spTgt spid="72"/>
                                        </p:tgtEl>
                                        <p:attrNameLst>
                                          <p:attrName>ppt_w</p:attrName>
                                        </p:attrNameLst>
                                      </p:cBhvr>
                                      <p:tavLst>
                                        <p:tav tm="0">
                                          <p:val>
                                            <p:fltVal val="0"/>
                                          </p:val>
                                        </p:tav>
                                        <p:tav tm="100000">
                                          <p:val>
                                            <p:strVal val="#ppt_w"/>
                                          </p:val>
                                        </p:tav>
                                      </p:tavLst>
                                    </p:anim>
                                    <p:anim calcmode="lin" valueType="num">
                                      <p:cBhvr>
                                        <p:cTn id="74" dur="1000" fill="hold"/>
                                        <p:tgtEl>
                                          <p:spTgt spid="72"/>
                                        </p:tgtEl>
                                        <p:attrNameLst>
                                          <p:attrName>ppt_h</p:attrName>
                                        </p:attrNameLst>
                                      </p:cBhvr>
                                      <p:tavLst>
                                        <p:tav tm="0">
                                          <p:val>
                                            <p:fltVal val="0"/>
                                          </p:val>
                                        </p:tav>
                                        <p:tav tm="100000">
                                          <p:val>
                                            <p:strVal val="#ppt_h"/>
                                          </p:val>
                                        </p:tav>
                                      </p:tavLst>
                                    </p:anim>
                                    <p:anim calcmode="lin" valueType="num">
                                      <p:cBhvr>
                                        <p:cTn id="75" dur="1000" fill="hold"/>
                                        <p:tgtEl>
                                          <p:spTgt spid="72"/>
                                        </p:tgtEl>
                                        <p:attrNameLst>
                                          <p:attrName>style.rotation</p:attrName>
                                        </p:attrNameLst>
                                      </p:cBhvr>
                                      <p:tavLst>
                                        <p:tav tm="0">
                                          <p:val>
                                            <p:fltVal val="90"/>
                                          </p:val>
                                        </p:tav>
                                        <p:tav tm="100000">
                                          <p:val>
                                            <p:fltVal val="0"/>
                                          </p:val>
                                        </p:tav>
                                      </p:tavLst>
                                    </p:anim>
                                    <p:animEffect transition="in" filter="fade">
                                      <p:cBhvr>
                                        <p:cTn id="76" dur="1000"/>
                                        <p:tgtEl>
                                          <p:spTgt spid="72"/>
                                        </p:tgtEl>
                                      </p:cBhvr>
                                    </p:animEffect>
                                  </p:childTnLst>
                                </p:cTn>
                              </p:par>
                              <p:par>
                                <p:cTn id="77" presetID="31" presetClass="entr" presetSubtype="0" fill="hold" grpId="0" nodeType="withEffect" nodePh="1">
                                  <p:stCondLst>
                                    <p:cond delay="0"/>
                                  </p:stCondLst>
                                  <p:endCondLst>
                                    <p:cond evt="begin" delay="0">
                                      <p:tn val="77"/>
                                    </p:cond>
                                  </p:endCondLst>
                                  <p:childTnLst>
                                    <p:set>
                                      <p:cBhvr>
                                        <p:cTn id="78" dur="1" fill="hold">
                                          <p:stCondLst>
                                            <p:cond delay="0"/>
                                          </p:stCondLst>
                                        </p:cTn>
                                        <p:tgtEl>
                                          <p:spTgt spid="73"/>
                                        </p:tgtEl>
                                        <p:attrNameLst>
                                          <p:attrName>style.visibility</p:attrName>
                                        </p:attrNameLst>
                                      </p:cBhvr>
                                      <p:to>
                                        <p:strVal val="visible"/>
                                      </p:to>
                                    </p:set>
                                    <p:anim calcmode="lin" valueType="num">
                                      <p:cBhvr>
                                        <p:cTn id="79" dur="1000" fill="hold"/>
                                        <p:tgtEl>
                                          <p:spTgt spid="73"/>
                                        </p:tgtEl>
                                        <p:attrNameLst>
                                          <p:attrName>ppt_w</p:attrName>
                                        </p:attrNameLst>
                                      </p:cBhvr>
                                      <p:tavLst>
                                        <p:tav tm="0">
                                          <p:val>
                                            <p:fltVal val="0"/>
                                          </p:val>
                                        </p:tav>
                                        <p:tav tm="100000">
                                          <p:val>
                                            <p:strVal val="#ppt_w"/>
                                          </p:val>
                                        </p:tav>
                                      </p:tavLst>
                                    </p:anim>
                                    <p:anim calcmode="lin" valueType="num">
                                      <p:cBhvr>
                                        <p:cTn id="80" dur="1000" fill="hold"/>
                                        <p:tgtEl>
                                          <p:spTgt spid="73"/>
                                        </p:tgtEl>
                                        <p:attrNameLst>
                                          <p:attrName>ppt_h</p:attrName>
                                        </p:attrNameLst>
                                      </p:cBhvr>
                                      <p:tavLst>
                                        <p:tav tm="0">
                                          <p:val>
                                            <p:fltVal val="0"/>
                                          </p:val>
                                        </p:tav>
                                        <p:tav tm="100000">
                                          <p:val>
                                            <p:strVal val="#ppt_h"/>
                                          </p:val>
                                        </p:tav>
                                      </p:tavLst>
                                    </p:anim>
                                    <p:anim calcmode="lin" valueType="num">
                                      <p:cBhvr>
                                        <p:cTn id="81" dur="1000" fill="hold"/>
                                        <p:tgtEl>
                                          <p:spTgt spid="73"/>
                                        </p:tgtEl>
                                        <p:attrNameLst>
                                          <p:attrName>style.rotation</p:attrName>
                                        </p:attrNameLst>
                                      </p:cBhvr>
                                      <p:tavLst>
                                        <p:tav tm="0">
                                          <p:val>
                                            <p:fltVal val="90"/>
                                          </p:val>
                                        </p:tav>
                                        <p:tav tm="100000">
                                          <p:val>
                                            <p:fltVal val="0"/>
                                          </p:val>
                                        </p:tav>
                                      </p:tavLst>
                                    </p:anim>
                                    <p:animEffect transition="in" filter="fade">
                                      <p:cBhvr>
                                        <p:cTn id="82" dur="1000"/>
                                        <p:tgtEl>
                                          <p:spTgt spid="73"/>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1000" fill="hold"/>
                                        <p:tgtEl>
                                          <p:spTgt spid="74"/>
                                        </p:tgtEl>
                                        <p:attrNameLst>
                                          <p:attrName>ppt_w</p:attrName>
                                        </p:attrNameLst>
                                      </p:cBhvr>
                                      <p:tavLst>
                                        <p:tav tm="0">
                                          <p:val>
                                            <p:fltVal val="0"/>
                                          </p:val>
                                        </p:tav>
                                        <p:tav tm="100000">
                                          <p:val>
                                            <p:strVal val="#ppt_w"/>
                                          </p:val>
                                        </p:tav>
                                      </p:tavLst>
                                    </p:anim>
                                    <p:anim calcmode="lin" valueType="num">
                                      <p:cBhvr>
                                        <p:cTn id="86" dur="1000" fill="hold"/>
                                        <p:tgtEl>
                                          <p:spTgt spid="74"/>
                                        </p:tgtEl>
                                        <p:attrNameLst>
                                          <p:attrName>ppt_h</p:attrName>
                                        </p:attrNameLst>
                                      </p:cBhvr>
                                      <p:tavLst>
                                        <p:tav tm="0">
                                          <p:val>
                                            <p:fltVal val="0"/>
                                          </p:val>
                                        </p:tav>
                                        <p:tav tm="100000">
                                          <p:val>
                                            <p:strVal val="#ppt_h"/>
                                          </p:val>
                                        </p:tav>
                                      </p:tavLst>
                                    </p:anim>
                                    <p:anim calcmode="lin" valueType="num">
                                      <p:cBhvr>
                                        <p:cTn id="87" dur="1000" fill="hold"/>
                                        <p:tgtEl>
                                          <p:spTgt spid="74"/>
                                        </p:tgtEl>
                                        <p:attrNameLst>
                                          <p:attrName>style.rotation</p:attrName>
                                        </p:attrNameLst>
                                      </p:cBhvr>
                                      <p:tavLst>
                                        <p:tav tm="0">
                                          <p:val>
                                            <p:fltVal val="90"/>
                                          </p:val>
                                        </p:tav>
                                        <p:tav tm="100000">
                                          <p:val>
                                            <p:fltVal val="0"/>
                                          </p:val>
                                        </p:tav>
                                      </p:tavLst>
                                    </p:anim>
                                    <p:animEffect transition="in" filter="fade">
                                      <p:cBhvr>
                                        <p:cTn id="88" dur="1000"/>
                                        <p:tgtEl>
                                          <p:spTgt spid="74"/>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75"/>
                                        </p:tgtEl>
                                        <p:attrNameLst>
                                          <p:attrName>style.visibility</p:attrName>
                                        </p:attrNameLst>
                                      </p:cBhvr>
                                      <p:to>
                                        <p:strVal val="visible"/>
                                      </p:to>
                                    </p:set>
                                    <p:anim calcmode="lin" valueType="num">
                                      <p:cBhvr>
                                        <p:cTn id="91" dur="1000" fill="hold"/>
                                        <p:tgtEl>
                                          <p:spTgt spid="75"/>
                                        </p:tgtEl>
                                        <p:attrNameLst>
                                          <p:attrName>ppt_w</p:attrName>
                                        </p:attrNameLst>
                                      </p:cBhvr>
                                      <p:tavLst>
                                        <p:tav tm="0">
                                          <p:val>
                                            <p:fltVal val="0"/>
                                          </p:val>
                                        </p:tav>
                                        <p:tav tm="100000">
                                          <p:val>
                                            <p:strVal val="#ppt_w"/>
                                          </p:val>
                                        </p:tav>
                                      </p:tavLst>
                                    </p:anim>
                                    <p:anim calcmode="lin" valueType="num">
                                      <p:cBhvr>
                                        <p:cTn id="92" dur="1000" fill="hold"/>
                                        <p:tgtEl>
                                          <p:spTgt spid="75"/>
                                        </p:tgtEl>
                                        <p:attrNameLst>
                                          <p:attrName>ppt_h</p:attrName>
                                        </p:attrNameLst>
                                      </p:cBhvr>
                                      <p:tavLst>
                                        <p:tav tm="0">
                                          <p:val>
                                            <p:fltVal val="0"/>
                                          </p:val>
                                        </p:tav>
                                        <p:tav tm="100000">
                                          <p:val>
                                            <p:strVal val="#ppt_h"/>
                                          </p:val>
                                        </p:tav>
                                      </p:tavLst>
                                    </p:anim>
                                    <p:anim calcmode="lin" valueType="num">
                                      <p:cBhvr>
                                        <p:cTn id="93" dur="1000" fill="hold"/>
                                        <p:tgtEl>
                                          <p:spTgt spid="75"/>
                                        </p:tgtEl>
                                        <p:attrNameLst>
                                          <p:attrName>style.rotation</p:attrName>
                                        </p:attrNameLst>
                                      </p:cBhvr>
                                      <p:tavLst>
                                        <p:tav tm="0">
                                          <p:val>
                                            <p:fltVal val="90"/>
                                          </p:val>
                                        </p:tav>
                                        <p:tav tm="100000">
                                          <p:val>
                                            <p:fltVal val="0"/>
                                          </p:val>
                                        </p:tav>
                                      </p:tavLst>
                                    </p:anim>
                                    <p:animEffect transition="in" filter="fade">
                                      <p:cBhvr>
                                        <p:cTn id="94" dur="1000"/>
                                        <p:tgtEl>
                                          <p:spTgt spid="75"/>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76"/>
                                        </p:tgtEl>
                                        <p:attrNameLst>
                                          <p:attrName>style.visibility</p:attrName>
                                        </p:attrNameLst>
                                      </p:cBhvr>
                                      <p:to>
                                        <p:strVal val="visible"/>
                                      </p:to>
                                    </p:set>
                                    <p:anim calcmode="lin" valueType="num">
                                      <p:cBhvr>
                                        <p:cTn id="97" dur="1000" fill="hold"/>
                                        <p:tgtEl>
                                          <p:spTgt spid="76"/>
                                        </p:tgtEl>
                                        <p:attrNameLst>
                                          <p:attrName>ppt_w</p:attrName>
                                        </p:attrNameLst>
                                      </p:cBhvr>
                                      <p:tavLst>
                                        <p:tav tm="0">
                                          <p:val>
                                            <p:fltVal val="0"/>
                                          </p:val>
                                        </p:tav>
                                        <p:tav tm="100000">
                                          <p:val>
                                            <p:strVal val="#ppt_w"/>
                                          </p:val>
                                        </p:tav>
                                      </p:tavLst>
                                    </p:anim>
                                    <p:anim calcmode="lin" valueType="num">
                                      <p:cBhvr>
                                        <p:cTn id="98" dur="1000" fill="hold"/>
                                        <p:tgtEl>
                                          <p:spTgt spid="76"/>
                                        </p:tgtEl>
                                        <p:attrNameLst>
                                          <p:attrName>ppt_h</p:attrName>
                                        </p:attrNameLst>
                                      </p:cBhvr>
                                      <p:tavLst>
                                        <p:tav tm="0">
                                          <p:val>
                                            <p:fltVal val="0"/>
                                          </p:val>
                                        </p:tav>
                                        <p:tav tm="100000">
                                          <p:val>
                                            <p:strVal val="#ppt_h"/>
                                          </p:val>
                                        </p:tav>
                                      </p:tavLst>
                                    </p:anim>
                                    <p:anim calcmode="lin" valueType="num">
                                      <p:cBhvr>
                                        <p:cTn id="99" dur="1000" fill="hold"/>
                                        <p:tgtEl>
                                          <p:spTgt spid="76"/>
                                        </p:tgtEl>
                                        <p:attrNameLst>
                                          <p:attrName>style.rotation</p:attrName>
                                        </p:attrNameLst>
                                      </p:cBhvr>
                                      <p:tavLst>
                                        <p:tav tm="0">
                                          <p:val>
                                            <p:fltVal val="90"/>
                                          </p:val>
                                        </p:tav>
                                        <p:tav tm="100000">
                                          <p:val>
                                            <p:fltVal val="0"/>
                                          </p:val>
                                        </p:tav>
                                      </p:tavLst>
                                    </p:anim>
                                    <p:animEffect transition="in" filter="fade">
                                      <p:cBhvr>
                                        <p:cTn id="100" dur="1000"/>
                                        <p:tgtEl>
                                          <p:spTgt spid="76"/>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77"/>
                                        </p:tgtEl>
                                        <p:attrNameLst>
                                          <p:attrName>style.visibility</p:attrName>
                                        </p:attrNameLst>
                                      </p:cBhvr>
                                      <p:to>
                                        <p:strVal val="visible"/>
                                      </p:to>
                                    </p:set>
                                    <p:anim calcmode="lin" valueType="num">
                                      <p:cBhvr>
                                        <p:cTn id="103" dur="1000" fill="hold"/>
                                        <p:tgtEl>
                                          <p:spTgt spid="77"/>
                                        </p:tgtEl>
                                        <p:attrNameLst>
                                          <p:attrName>ppt_w</p:attrName>
                                        </p:attrNameLst>
                                      </p:cBhvr>
                                      <p:tavLst>
                                        <p:tav tm="0">
                                          <p:val>
                                            <p:fltVal val="0"/>
                                          </p:val>
                                        </p:tav>
                                        <p:tav tm="100000">
                                          <p:val>
                                            <p:strVal val="#ppt_w"/>
                                          </p:val>
                                        </p:tav>
                                      </p:tavLst>
                                    </p:anim>
                                    <p:anim calcmode="lin" valueType="num">
                                      <p:cBhvr>
                                        <p:cTn id="104" dur="1000" fill="hold"/>
                                        <p:tgtEl>
                                          <p:spTgt spid="77"/>
                                        </p:tgtEl>
                                        <p:attrNameLst>
                                          <p:attrName>ppt_h</p:attrName>
                                        </p:attrNameLst>
                                      </p:cBhvr>
                                      <p:tavLst>
                                        <p:tav tm="0">
                                          <p:val>
                                            <p:fltVal val="0"/>
                                          </p:val>
                                        </p:tav>
                                        <p:tav tm="100000">
                                          <p:val>
                                            <p:strVal val="#ppt_h"/>
                                          </p:val>
                                        </p:tav>
                                      </p:tavLst>
                                    </p:anim>
                                    <p:anim calcmode="lin" valueType="num">
                                      <p:cBhvr>
                                        <p:cTn id="105" dur="1000" fill="hold"/>
                                        <p:tgtEl>
                                          <p:spTgt spid="77"/>
                                        </p:tgtEl>
                                        <p:attrNameLst>
                                          <p:attrName>style.rotation</p:attrName>
                                        </p:attrNameLst>
                                      </p:cBhvr>
                                      <p:tavLst>
                                        <p:tav tm="0">
                                          <p:val>
                                            <p:fltVal val="90"/>
                                          </p:val>
                                        </p:tav>
                                        <p:tav tm="100000">
                                          <p:val>
                                            <p:fltVal val="0"/>
                                          </p:val>
                                        </p:tav>
                                      </p:tavLst>
                                    </p:anim>
                                    <p:animEffect transition="in" filter="fade">
                                      <p:cBhvr>
                                        <p:cTn id="106" dur="1000"/>
                                        <p:tgtEl>
                                          <p:spTgt spid="77"/>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 calcmode="lin" valueType="num">
                                      <p:cBhvr>
                                        <p:cTn id="109" dur="1000" fill="hold"/>
                                        <p:tgtEl>
                                          <p:spTgt spid="78"/>
                                        </p:tgtEl>
                                        <p:attrNameLst>
                                          <p:attrName>ppt_w</p:attrName>
                                        </p:attrNameLst>
                                      </p:cBhvr>
                                      <p:tavLst>
                                        <p:tav tm="0">
                                          <p:val>
                                            <p:fltVal val="0"/>
                                          </p:val>
                                        </p:tav>
                                        <p:tav tm="100000">
                                          <p:val>
                                            <p:strVal val="#ppt_w"/>
                                          </p:val>
                                        </p:tav>
                                      </p:tavLst>
                                    </p:anim>
                                    <p:anim calcmode="lin" valueType="num">
                                      <p:cBhvr>
                                        <p:cTn id="110" dur="1000" fill="hold"/>
                                        <p:tgtEl>
                                          <p:spTgt spid="78"/>
                                        </p:tgtEl>
                                        <p:attrNameLst>
                                          <p:attrName>ppt_h</p:attrName>
                                        </p:attrNameLst>
                                      </p:cBhvr>
                                      <p:tavLst>
                                        <p:tav tm="0">
                                          <p:val>
                                            <p:fltVal val="0"/>
                                          </p:val>
                                        </p:tav>
                                        <p:tav tm="100000">
                                          <p:val>
                                            <p:strVal val="#ppt_h"/>
                                          </p:val>
                                        </p:tav>
                                      </p:tavLst>
                                    </p:anim>
                                    <p:anim calcmode="lin" valueType="num">
                                      <p:cBhvr>
                                        <p:cTn id="111" dur="1000" fill="hold"/>
                                        <p:tgtEl>
                                          <p:spTgt spid="78"/>
                                        </p:tgtEl>
                                        <p:attrNameLst>
                                          <p:attrName>style.rotation</p:attrName>
                                        </p:attrNameLst>
                                      </p:cBhvr>
                                      <p:tavLst>
                                        <p:tav tm="0">
                                          <p:val>
                                            <p:fltVal val="90"/>
                                          </p:val>
                                        </p:tav>
                                        <p:tav tm="100000">
                                          <p:val>
                                            <p:fltVal val="0"/>
                                          </p:val>
                                        </p:tav>
                                      </p:tavLst>
                                    </p:anim>
                                    <p:animEffect transition="in" filter="fade">
                                      <p:cBhvr>
                                        <p:cTn id="112" dur="1000"/>
                                        <p:tgtEl>
                                          <p:spTgt spid="78"/>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79"/>
                                        </p:tgtEl>
                                        <p:attrNameLst>
                                          <p:attrName>style.visibility</p:attrName>
                                        </p:attrNameLst>
                                      </p:cBhvr>
                                      <p:to>
                                        <p:strVal val="visible"/>
                                      </p:to>
                                    </p:set>
                                    <p:anim calcmode="lin" valueType="num">
                                      <p:cBhvr>
                                        <p:cTn id="115" dur="1000" fill="hold"/>
                                        <p:tgtEl>
                                          <p:spTgt spid="79"/>
                                        </p:tgtEl>
                                        <p:attrNameLst>
                                          <p:attrName>ppt_w</p:attrName>
                                        </p:attrNameLst>
                                      </p:cBhvr>
                                      <p:tavLst>
                                        <p:tav tm="0">
                                          <p:val>
                                            <p:fltVal val="0"/>
                                          </p:val>
                                        </p:tav>
                                        <p:tav tm="100000">
                                          <p:val>
                                            <p:strVal val="#ppt_w"/>
                                          </p:val>
                                        </p:tav>
                                      </p:tavLst>
                                    </p:anim>
                                    <p:anim calcmode="lin" valueType="num">
                                      <p:cBhvr>
                                        <p:cTn id="116" dur="1000" fill="hold"/>
                                        <p:tgtEl>
                                          <p:spTgt spid="79"/>
                                        </p:tgtEl>
                                        <p:attrNameLst>
                                          <p:attrName>ppt_h</p:attrName>
                                        </p:attrNameLst>
                                      </p:cBhvr>
                                      <p:tavLst>
                                        <p:tav tm="0">
                                          <p:val>
                                            <p:fltVal val="0"/>
                                          </p:val>
                                        </p:tav>
                                        <p:tav tm="100000">
                                          <p:val>
                                            <p:strVal val="#ppt_h"/>
                                          </p:val>
                                        </p:tav>
                                      </p:tavLst>
                                    </p:anim>
                                    <p:anim calcmode="lin" valueType="num">
                                      <p:cBhvr>
                                        <p:cTn id="117" dur="1000" fill="hold"/>
                                        <p:tgtEl>
                                          <p:spTgt spid="79"/>
                                        </p:tgtEl>
                                        <p:attrNameLst>
                                          <p:attrName>style.rotation</p:attrName>
                                        </p:attrNameLst>
                                      </p:cBhvr>
                                      <p:tavLst>
                                        <p:tav tm="0">
                                          <p:val>
                                            <p:fltVal val="90"/>
                                          </p:val>
                                        </p:tav>
                                        <p:tav tm="100000">
                                          <p:val>
                                            <p:fltVal val="0"/>
                                          </p:val>
                                        </p:tav>
                                      </p:tavLst>
                                    </p:anim>
                                    <p:animEffect transition="in" filter="fade">
                                      <p:cBhvr>
                                        <p:cTn id="118" dur="1000"/>
                                        <p:tgtEl>
                                          <p:spTgt spid="79"/>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80"/>
                                        </p:tgtEl>
                                        <p:attrNameLst>
                                          <p:attrName>style.visibility</p:attrName>
                                        </p:attrNameLst>
                                      </p:cBhvr>
                                      <p:to>
                                        <p:strVal val="visible"/>
                                      </p:to>
                                    </p:set>
                                    <p:anim calcmode="lin" valueType="num">
                                      <p:cBhvr>
                                        <p:cTn id="121" dur="1000" fill="hold"/>
                                        <p:tgtEl>
                                          <p:spTgt spid="80"/>
                                        </p:tgtEl>
                                        <p:attrNameLst>
                                          <p:attrName>ppt_w</p:attrName>
                                        </p:attrNameLst>
                                      </p:cBhvr>
                                      <p:tavLst>
                                        <p:tav tm="0">
                                          <p:val>
                                            <p:fltVal val="0"/>
                                          </p:val>
                                        </p:tav>
                                        <p:tav tm="100000">
                                          <p:val>
                                            <p:strVal val="#ppt_w"/>
                                          </p:val>
                                        </p:tav>
                                      </p:tavLst>
                                    </p:anim>
                                    <p:anim calcmode="lin" valueType="num">
                                      <p:cBhvr>
                                        <p:cTn id="122" dur="1000" fill="hold"/>
                                        <p:tgtEl>
                                          <p:spTgt spid="80"/>
                                        </p:tgtEl>
                                        <p:attrNameLst>
                                          <p:attrName>ppt_h</p:attrName>
                                        </p:attrNameLst>
                                      </p:cBhvr>
                                      <p:tavLst>
                                        <p:tav tm="0">
                                          <p:val>
                                            <p:fltVal val="0"/>
                                          </p:val>
                                        </p:tav>
                                        <p:tav tm="100000">
                                          <p:val>
                                            <p:strVal val="#ppt_h"/>
                                          </p:val>
                                        </p:tav>
                                      </p:tavLst>
                                    </p:anim>
                                    <p:anim calcmode="lin" valueType="num">
                                      <p:cBhvr>
                                        <p:cTn id="123" dur="1000" fill="hold"/>
                                        <p:tgtEl>
                                          <p:spTgt spid="80"/>
                                        </p:tgtEl>
                                        <p:attrNameLst>
                                          <p:attrName>style.rotation</p:attrName>
                                        </p:attrNameLst>
                                      </p:cBhvr>
                                      <p:tavLst>
                                        <p:tav tm="0">
                                          <p:val>
                                            <p:fltVal val="90"/>
                                          </p:val>
                                        </p:tav>
                                        <p:tav tm="100000">
                                          <p:val>
                                            <p:fltVal val="0"/>
                                          </p:val>
                                        </p:tav>
                                      </p:tavLst>
                                    </p:anim>
                                    <p:animEffect transition="in" filter="fade">
                                      <p:cBhvr>
                                        <p:cTn id="124" dur="1000"/>
                                        <p:tgtEl>
                                          <p:spTgt spid="80"/>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81"/>
                                        </p:tgtEl>
                                        <p:attrNameLst>
                                          <p:attrName>style.visibility</p:attrName>
                                        </p:attrNameLst>
                                      </p:cBhvr>
                                      <p:to>
                                        <p:strVal val="visible"/>
                                      </p:to>
                                    </p:set>
                                    <p:anim calcmode="lin" valueType="num">
                                      <p:cBhvr>
                                        <p:cTn id="127" dur="1000" fill="hold"/>
                                        <p:tgtEl>
                                          <p:spTgt spid="81"/>
                                        </p:tgtEl>
                                        <p:attrNameLst>
                                          <p:attrName>ppt_w</p:attrName>
                                        </p:attrNameLst>
                                      </p:cBhvr>
                                      <p:tavLst>
                                        <p:tav tm="0">
                                          <p:val>
                                            <p:fltVal val="0"/>
                                          </p:val>
                                        </p:tav>
                                        <p:tav tm="100000">
                                          <p:val>
                                            <p:strVal val="#ppt_w"/>
                                          </p:val>
                                        </p:tav>
                                      </p:tavLst>
                                    </p:anim>
                                    <p:anim calcmode="lin" valueType="num">
                                      <p:cBhvr>
                                        <p:cTn id="128" dur="1000" fill="hold"/>
                                        <p:tgtEl>
                                          <p:spTgt spid="81"/>
                                        </p:tgtEl>
                                        <p:attrNameLst>
                                          <p:attrName>ppt_h</p:attrName>
                                        </p:attrNameLst>
                                      </p:cBhvr>
                                      <p:tavLst>
                                        <p:tav tm="0">
                                          <p:val>
                                            <p:fltVal val="0"/>
                                          </p:val>
                                        </p:tav>
                                        <p:tav tm="100000">
                                          <p:val>
                                            <p:strVal val="#ppt_h"/>
                                          </p:val>
                                        </p:tav>
                                      </p:tavLst>
                                    </p:anim>
                                    <p:anim calcmode="lin" valueType="num">
                                      <p:cBhvr>
                                        <p:cTn id="129" dur="1000" fill="hold"/>
                                        <p:tgtEl>
                                          <p:spTgt spid="81"/>
                                        </p:tgtEl>
                                        <p:attrNameLst>
                                          <p:attrName>style.rotation</p:attrName>
                                        </p:attrNameLst>
                                      </p:cBhvr>
                                      <p:tavLst>
                                        <p:tav tm="0">
                                          <p:val>
                                            <p:fltVal val="90"/>
                                          </p:val>
                                        </p:tav>
                                        <p:tav tm="100000">
                                          <p:val>
                                            <p:fltVal val="0"/>
                                          </p:val>
                                        </p:tav>
                                      </p:tavLst>
                                    </p:anim>
                                    <p:animEffect transition="in" filter="fade">
                                      <p:cBhvr>
                                        <p:cTn id="130" dur="1000"/>
                                        <p:tgtEl>
                                          <p:spTgt spid="81"/>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82"/>
                                        </p:tgtEl>
                                        <p:attrNameLst>
                                          <p:attrName>style.visibility</p:attrName>
                                        </p:attrNameLst>
                                      </p:cBhvr>
                                      <p:to>
                                        <p:strVal val="visible"/>
                                      </p:to>
                                    </p:set>
                                    <p:anim calcmode="lin" valueType="num">
                                      <p:cBhvr>
                                        <p:cTn id="133" dur="1000" fill="hold"/>
                                        <p:tgtEl>
                                          <p:spTgt spid="82"/>
                                        </p:tgtEl>
                                        <p:attrNameLst>
                                          <p:attrName>ppt_w</p:attrName>
                                        </p:attrNameLst>
                                      </p:cBhvr>
                                      <p:tavLst>
                                        <p:tav tm="0">
                                          <p:val>
                                            <p:fltVal val="0"/>
                                          </p:val>
                                        </p:tav>
                                        <p:tav tm="100000">
                                          <p:val>
                                            <p:strVal val="#ppt_w"/>
                                          </p:val>
                                        </p:tav>
                                      </p:tavLst>
                                    </p:anim>
                                    <p:anim calcmode="lin" valueType="num">
                                      <p:cBhvr>
                                        <p:cTn id="134" dur="1000" fill="hold"/>
                                        <p:tgtEl>
                                          <p:spTgt spid="82"/>
                                        </p:tgtEl>
                                        <p:attrNameLst>
                                          <p:attrName>ppt_h</p:attrName>
                                        </p:attrNameLst>
                                      </p:cBhvr>
                                      <p:tavLst>
                                        <p:tav tm="0">
                                          <p:val>
                                            <p:fltVal val="0"/>
                                          </p:val>
                                        </p:tav>
                                        <p:tav tm="100000">
                                          <p:val>
                                            <p:strVal val="#ppt_h"/>
                                          </p:val>
                                        </p:tav>
                                      </p:tavLst>
                                    </p:anim>
                                    <p:anim calcmode="lin" valueType="num">
                                      <p:cBhvr>
                                        <p:cTn id="135" dur="1000" fill="hold"/>
                                        <p:tgtEl>
                                          <p:spTgt spid="82"/>
                                        </p:tgtEl>
                                        <p:attrNameLst>
                                          <p:attrName>style.rotation</p:attrName>
                                        </p:attrNameLst>
                                      </p:cBhvr>
                                      <p:tavLst>
                                        <p:tav tm="0">
                                          <p:val>
                                            <p:fltVal val="90"/>
                                          </p:val>
                                        </p:tav>
                                        <p:tav tm="100000">
                                          <p:val>
                                            <p:fltVal val="0"/>
                                          </p:val>
                                        </p:tav>
                                      </p:tavLst>
                                    </p:anim>
                                    <p:animEffect transition="in" filter="fade">
                                      <p:cBhvr>
                                        <p:cTn id="136" dur="1000"/>
                                        <p:tgtEl>
                                          <p:spTgt spid="82"/>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83"/>
                                        </p:tgtEl>
                                        <p:attrNameLst>
                                          <p:attrName>style.visibility</p:attrName>
                                        </p:attrNameLst>
                                      </p:cBhvr>
                                      <p:to>
                                        <p:strVal val="visible"/>
                                      </p:to>
                                    </p:set>
                                    <p:anim calcmode="lin" valueType="num">
                                      <p:cBhvr>
                                        <p:cTn id="139" dur="1000" fill="hold"/>
                                        <p:tgtEl>
                                          <p:spTgt spid="83"/>
                                        </p:tgtEl>
                                        <p:attrNameLst>
                                          <p:attrName>ppt_w</p:attrName>
                                        </p:attrNameLst>
                                      </p:cBhvr>
                                      <p:tavLst>
                                        <p:tav tm="0">
                                          <p:val>
                                            <p:fltVal val="0"/>
                                          </p:val>
                                        </p:tav>
                                        <p:tav tm="100000">
                                          <p:val>
                                            <p:strVal val="#ppt_w"/>
                                          </p:val>
                                        </p:tav>
                                      </p:tavLst>
                                    </p:anim>
                                    <p:anim calcmode="lin" valueType="num">
                                      <p:cBhvr>
                                        <p:cTn id="140" dur="1000" fill="hold"/>
                                        <p:tgtEl>
                                          <p:spTgt spid="83"/>
                                        </p:tgtEl>
                                        <p:attrNameLst>
                                          <p:attrName>ppt_h</p:attrName>
                                        </p:attrNameLst>
                                      </p:cBhvr>
                                      <p:tavLst>
                                        <p:tav tm="0">
                                          <p:val>
                                            <p:fltVal val="0"/>
                                          </p:val>
                                        </p:tav>
                                        <p:tav tm="100000">
                                          <p:val>
                                            <p:strVal val="#ppt_h"/>
                                          </p:val>
                                        </p:tav>
                                      </p:tavLst>
                                    </p:anim>
                                    <p:anim calcmode="lin" valueType="num">
                                      <p:cBhvr>
                                        <p:cTn id="141" dur="1000" fill="hold"/>
                                        <p:tgtEl>
                                          <p:spTgt spid="83"/>
                                        </p:tgtEl>
                                        <p:attrNameLst>
                                          <p:attrName>style.rotation</p:attrName>
                                        </p:attrNameLst>
                                      </p:cBhvr>
                                      <p:tavLst>
                                        <p:tav tm="0">
                                          <p:val>
                                            <p:fltVal val="90"/>
                                          </p:val>
                                        </p:tav>
                                        <p:tav tm="100000">
                                          <p:val>
                                            <p:fltVal val="0"/>
                                          </p:val>
                                        </p:tav>
                                      </p:tavLst>
                                    </p:anim>
                                    <p:animEffect transition="in" filter="fade">
                                      <p:cBhvr>
                                        <p:cTn id="142" dur="1000"/>
                                        <p:tgtEl>
                                          <p:spTgt spid="83"/>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84"/>
                                        </p:tgtEl>
                                        <p:attrNameLst>
                                          <p:attrName>style.visibility</p:attrName>
                                        </p:attrNameLst>
                                      </p:cBhvr>
                                      <p:to>
                                        <p:strVal val="visible"/>
                                      </p:to>
                                    </p:set>
                                    <p:anim calcmode="lin" valueType="num">
                                      <p:cBhvr>
                                        <p:cTn id="145" dur="1000" fill="hold"/>
                                        <p:tgtEl>
                                          <p:spTgt spid="84"/>
                                        </p:tgtEl>
                                        <p:attrNameLst>
                                          <p:attrName>ppt_w</p:attrName>
                                        </p:attrNameLst>
                                      </p:cBhvr>
                                      <p:tavLst>
                                        <p:tav tm="0">
                                          <p:val>
                                            <p:fltVal val="0"/>
                                          </p:val>
                                        </p:tav>
                                        <p:tav tm="100000">
                                          <p:val>
                                            <p:strVal val="#ppt_w"/>
                                          </p:val>
                                        </p:tav>
                                      </p:tavLst>
                                    </p:anim>
                                    <p:anim calcmode="lin" valueType="num">
                                      <p:cBhvr>
                                        <p:cTn id="146" dur="1000" fill="hold"/>
                                        <p:tgtEl>
                                          <p:spTgt spid="84"/>
                                        </p:tgtEl>
                                        <p:attrNameLst>
                                          <p:attrName>ppt_h</p:attrName>
                                        </p:attrNameLst>
                                      </p:cBhvr>
                                      <p:tavLst>
                                        <p:tav tm="0">
                                          <p:val>
                                            <p:fltVal val="0"/>
                                          </p:val>
                                        </p:tav>
                                        <p:tav tm="100000">
                                          <p:val>
                                            <p:strVal val="#ppt_h"/>
                                          </p:val>
                                        </p:tav>
                                      </p:tavLst>
                                    </p:anim>
                                    <p:anim calcmode="lin" valueType="num">
                                      <p:cBhvr>
                                        <p:cTn id="147" dur="1000" fill="hold"/>
                                        <p:tgtEl>
                                          <p:spTgt spid="84"/>
                                        </p:tgtEl>
                                        <p:attrNameLst>
                                          <p:attrName>style.rotation</p:attrName>
                                        </p:attrNameLst>
                                      </p:cBhvr>
                                      <p:tavLst>
                                        <p:tav tm="0">
                                          <p:val>
                                            <p:fltVal val="90"/>
                                          </p:val>
                                        </p:tav>
                                        <p:tav tm="100000">
                                          <p:val>
                                            <p:fltVal val="0"/>
                                          </p:val>
                                        </p:tav>
                                      </p:tavLst>
                                    </p:anim>
                                    <p:animEffect transition="in" filter="fade">
                                      <p:cBhvr>
                                        <p:cTn id="148" dur="1000"/>
                                        <p:tgtEl>
                                          <p:spTgt spid="84"/>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85"/>
                                        </p:tgtEl>
                                        <p:attrNameLst>
                                          <p:attrName>style.visibility</p:attrName>
                                        </p:attrNameLst>
                                      </p:cBhvr>
                                      <p:to>
                                        <p:strVal val="visible"/>
                                      </p:to>
                                    </p:set>
                                    <p:anim calcmode="lin" valueType="num">
                                      <p:cBhvr>
                                        <p:cTn id="151" dur="1000" fill="hold"/>
                                        <p:tgtEl>
                                          <p:spTgt spid="85"/>
                                        </p:tgtEl>
                                        <p:attrNameLst>
                                          <p:attrName>ppt_w</p:attrName>
                                        </p:attrNameLst>
                                      </p:cBhvr>
                                      <p:tavLst>
                                        <p:tav tm="0">
                                          <p:val>
                                            <p:fltVal val="0"/>
                                          </p:val>
                                        </p:tav>
                                        <p:tav tm="100000">
                                          <p:val>
                                            <p:strVal val="#ppt_w"/>
                                          </p:val>
                                        </p:tav>
                                      </p:tavLst>
                                    </p:anim>
                                    <p:anim calcmode="lin" valueType="num">
                                      <p:cBhvr>
                                        <p:cTn id="152" dur="1000" fill="hold"/>
                                        <p:tgtEl>
                                          <p:spTgt spid="85"/>
                                        </p:tgtEl>
                                        <p:attrNameLst>
                                          <p:attrName>ppt_h</p:attrName>
                                        </p:attrNameLst>
                                      </p:cBhvr>
                                      <p:tavLst>
                                        <p:tav tm="0">
                                          <p:val>
                                            <p:fltVal val="0"/>
                                          </p:val>
                                        </p:tav>
                                        <p:tav tm="100000">
                                          <p:val>
                                            <p:strVal val="#ppt_h"/>
                                          </p:val>
                                        </p:tav>
                                      </p:tavLst>
                                    </p:anim>
                                    <p:anim calcmode="lin" valueType="num">
                                      <p:cBhvr>
                                        <p:cTn id="153" dur="1000" fill="hold"/>
                                        <p:tgtEl>
                                          <p:spTgt spid="85"/>
                                        </p:tgtEl>
                                        <p:attrNameLst>
                                          <p:attrName>style.rotation</p:attrName>
                                        </p:attrNameLst>
                                      </p:cBhvr>
                                      <p:tavLst>
                                        <p:tav tm="0">
                                          <p:val>
                                            <p:fltVal val="90"/>
                                          </p:val>
                                        </p:tav>
                                        <p:tav tm="100000">
                                          <p:val>
                                            <p:fltVal val="0"/>
                                          </p:val>
                                        </p:tav>
                                      </p:tavLst>
                                    </p:anim>
                                    <p:animEffect transition="in" filter="fade">
                                      <p:cBhvr>
                                        <p:cTn id="154" dur="1000"/>
                                        <p:tgtEl>
                                          <p:spTgt spid="8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86"/>
                                        </p:tgtEl>
                                        <p:attrNameLst>
                                          <p:attrName>style.visibility</p:attrName>
                                        </p:attrNameLst>
                                      </p:cBhvr>
                                      <p:to>
                                        <p:strVal val="visible"/>
                                      </p:to>
                                    </p:set>
                                    <p:anim calcmode="lin" valueType="num">
                                      <p:cBhvr>
                                        <p:cTn id="157" dur="1000" fill="hold"/>
                                        <p:tgtEl>
                                          <p:spTgt spid="86"/>
                                        </p:tgtEl>
                                        <p:attrNameLst>
                                          <p:attrName>ppt_w</p:attrName>
                                        </p:attrNameLst>
                                      </p:cBhvr>
                                      <p:tavLst>
                                        <p:tav tm="0">
                                          <p:val>
                                            <p:fltVal val="0"/>
                                          </p:val>
                                        </p:tav>
                                        <p:tav tm="100000">
                                          <p:val>
                                            <p:strVal val="#ppt_w"/>
                                          </p:val>
                                        </p:tav>
                                      </p:tavLst>
                                    </p:anim>
                                    <p:anim calcmode="lin" valueType="num">
                                      <p:cBhvr>
                                        <p:cTn id="158" dur="1000" fill="hold"/>
                                        <p:tgtEl>
                                          <p:spTgt spid="86"/>
                                        </p:tgtEl>
                                        <p:attrNameLst>
                                          <p:attrName>ppt_h</p:attrName>
                                        </p:attrNameLst>
                                      </p:cBhvr>
                                      <p:tavLst>
                                        <p:tav tm="0">
                                          <p:val>
                                            <p:fltVal val="0"/>
                                          </p:val>
                                        </p:tav>
                                        <p:tav tm="100000">
                                          <p:val>
                                            <p:strVal val="#ppt_h"/>
                                          </p:val>
                                        </p:tav>
                                      </p:tavLst>
                                    </p:anim>
                                    <p:anim calcmode="lin" valueType="num">
                                      <p:cBhvr>
                                        <p:cTn id="159" dur="1000" fill="hold"/>
                                        <p:tgtEl>
                                          <p:spTgt spid="86"/>
                                        </p:tgtEl>
                                        <p:attrNameLst>
                                          <p:attrName>style.rotation</p:attrName>
                                        </p:attrNameLst>
                                      </p:cBhvr>
                                      <p:tavLst>
                                        <p:tav tm="0">
                                          <p:val>
                                            <p:fltVal val="90"/>
                                          </p:val>
                                        </p:tav>
                                        <p:tav tm="100000">
                                          <p:val>
                                            <p:fltVal val="0"/>
                                          </p:val>
                                        </p:tav>
                                      </p:tavLst>
                                    </p:anim>
                                    <p:animEffect transition="in" filter="fade">
                                      <p:cBhvr>
                                        <p:cTn id="160" dur="1000"/>
                                        <p:tgtEl>
                                          <p:spTgt spid="86"/>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87"/>
                                        </p:tgtEl>
                                        <p:attrNameLst>
                                          <p:attrName>style.visibility</p:attrName>
                                        </p:attrNameLst>
                                      </p:cBhvr>
                                      <p:to>
                                        <p:strVal val="visible"/>
                                      </p:to>
                                    </p:set>
                                    <p:anim calcmode="lin" valueType="num">
                                      <p:cBhvr>
                                        <p:cTn id="163" dur="1000" fill="hold"/>
                                        <p:tgtEl>
                                          <p:spTgt spid="87"/>
                                        </p:tgtEl>
                                        <p:attrNameLst>
                                          <p:attrName>ppt_w</p:attrName>
                                        </p:attrNameLst>
                                      </p:cBhvr>
                                      <p:tavLst>
                                        <p:tav tm="0">
                                          <p:val>
                                            <p:fltVal val="0"/>
                                          </p:val>
                                        </p:tav>
                                        <p:tav tm="100000">
                                          <p:val>
                                            <p:strVal val="#ppt_w"/>
                                          </p:val>
                                        </p:tav>
                                      </p:tavLst>
                                    </p:anim>
                                    <p:anim calcmode="lin" valueType="num">
                                      <p:cBhvr>
                                        <p:cTn id="164" dur="1000" fill="hold"/>
                                        <p:tgtEl>
                                          <p:spTgt spid="87"/>
                                        </p:tgtEl>
                                        <p:attrNameLst>
                                          <p:attrName>ppt_h</p:attrName>
                                        </p:attrNameLst>
                                      </p:cBhvr>
                                      <p:tavLst>
                                        <p:tav tm="0">
                                          <p:val>
                                            <p:fltVal val="0"/>
                                          </p:val>
                                        </p:tav>
                                        <p:tav tm="100000">
                                          <p:val>
                                            <p:strVal val="#ppt_h"/>
                                          </p:val>
                                        </p:tav>
                                      </p:tavLst>
                                    </p:anim>
                                    <p:anim calcmode="lin" valueType="num">
                                      <p:cBhvr>
                                        <p:cTn id="165" dur="1000" fill="hold"/>
                                        <p:tgtEl>
                                          <p:spTgt spid="87"/>
                                        </p:tgtEl>
                                        <p:attrNameLst>
                                          <p:attrName>style.rotation</p:attrName>
                                        </p:attrNameLst>
                                      </p:cBhvr>
                                      <p:tavLst>
                                        <p:tav tm="0">
                                          <p:val>
                                            <p:fltVal val="90"/>
                                          </p:val>
                                        </p:tav>
                                        <p:tav tm="100000">
                                          <p:val>
                                            <p:fltVal val="0"/>
                                          </p:val>
                                        </p:tav>
                                      </p:tavLst>
                                    </p:anim>
                                    <p:animEffect transition="in" filter="fade">
                                      <p:cBhvr>
                                        <p:cTn id="166" dur="1000"/>
                                        <p:tgtEl>
                                          <p:spTgt spid="87"/>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88"/>
                                        </p:tgtEl>
                                        <p:attrNameLst>
                                          <p:attrName>style.visibility</p:attrName>
                                        </p:attrNameLst>
                                      </p:cBhvr>
                                      <p:to>
                                        <p:strVal val="visible"/>
                                      </p:to>
                                    </p:set>
                                    <p:anim calcmode="lin" valueType="num">
                                      <p:cBhvr>
                                        <p:cTn id="169" dur="1000" fill="hold"/>
                                        <p:tgtEl>
                                          <p:spTgt spid="88"/>
                                        </p:tgtEl>
                                        <p:attrNameLst>
                                          <p:attrName>ppt_w</p:attrName>
                                        </p:attrNameLst>
                                      </p:cBhvr>
                                      <p:tavLst>
                                        <p:tav tm="0">
                                          <p:val>
                                            <p:fltVal val="0"/>
                                          </p:val>
                                        </p:tav>
                                        <p:tav tm="100000">
                                          <p:val>
                                            <p:strVal val="#ppt_w"/>
                                          </p:val>
                                        </p:tav>
                                      </p:tavLst>
                                    </p:anim>
                                    <p:anim calcmode="lin" valueType="num">
                                      <p:cBhvr>
                                        <p:cTn id="170" dur="1000" fill="hold"/>
                                        <p:tgtEl>
                                          <p:spTgt spid="88"/>
                                        </p:tgtEl>
                                        <p:attrNameLst>
                                          <p:attrName>ppt_h</p:attrName>
                                        </p:attrNameLst>
                                      </p:cBhvr>
                                      <p:tavLst>
                                        <p:tav tm="0">
                                          <p:val>
                                            <p:fltVal val="0"/>
                                          </p:val>
                                        </p:tav>
                                        <p:tav tm="100000">
                                          <p:val>
                                            <p:strVal val="#ppt_h"/>
                                          </p:val>
                                        </p:tav>
                                      </p:tavLst>
                                    </p:anim>
                                    <p:anim calcmode="lin" valueType="num">
                                      <p:cBhvr>
                                        <p:cTn id="171" dur="1000" fill="hold"/>
                                        <p:tgtEl>
                                          <p:spTgt spid="88"/>
                                        </p:tgtEl>
                                        <p:attrNameLst>
                                          <p:attrName>style.rotation</p:attrName>
                                        </p:attrNameLst>
                                      </p:cBhvr>
                                      <p:tavLst>
                                        <p:tav tm="0">
                                          <p:val>
                                            <p:fltVal val="90"/>
                                          </p:val>
                                        </p:tav>
                                        <p:tav tm="100000">
                                          <p:val>
                                            <p:fltVal val="0"/>
                                          </p:val>
                                        </p:tav>
                                      </p:tavLst>
                                    </p:anim>
                                    <p:animEffect transition="in" filter="fade">
                                      <p:cBhvr>
                                        <p:cTn id="172" dur="1000"/>
                                        <p:tgtEl>
                                          <p:spTgt spid="88"/>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89"/>
                                        </p:tgtEl>
                                        <p:attrNameLst>
                                          <p:attrName>style.visibility</p:attrName>
                                        </p:attrNameLst>
                                      </p:cBhvr>
                                      <p:to>
                                        <p:strVal val="visible"/>
                                      </p:to>
                                    </p:set>
                                    <p:anim calcmode="lin" valueType="num">
                                      <p:cBhvr>
                                        <p:cTn id="175" dur="1000" fill="hold"/>
                                        <p:tgtEl>
                                          <p:spTgt spid="89"/>
                                        </p:tgtEl>
                                        <p:attrNameLst>
                                          <p:attrName>ppt_w</p:attrName>
                                        </p:attrNameLst>
                                      </p:cBhvr>
                                      <p:tavLst>
                                        <p:tav tm="0">
                                          <p:val>
                                            <p:fltVal val="0"/>
                                          </p:val>
                                        </p:tav>
                                        <p:tav tm="100000">
                                          <p:val>
                                            <p:strVal val="#ppt_w"/>
                                          </p:val>
                                        </p:tav>
                                      </p:tavLst>
                                    </p:anim>
                                    <p:anim calcmode="lin" valueType="num">
                                      <p:cBhvr>
                                        <p:cTn id="176" dur="1000" fill="hold"/>
                                        <p:tgtEl>
                                          <p:spTgt spid="89"/>
                                        </p:tgtEl>
                                        <p:attrNameLst>
                                          <p:attrName>ppt_h</p:attrName>
                                        </p:attrNameLst>
                                      </p:cBhvr>
                                      <p:tavLst>
                                        <p:tav tm="0">
                                          <p:val>
                                            <p:fltVal val="0"/>
                                          </p:val>
                                        </p:tav>
                                        <p:tav tm="100000">
                                          <p:val>
                                            <p:strVal val="#ppt_h"/>
                                          </p:val>
                                        </p:tav>
                                      </p:tavLst>
                                    </p:anim>
                                    <p:anim calcmode="lin" valueType="num">
                                      <p:cBhvr>
                                        <p:cTn id="177" dur="1000" fill="hold"/>
                                        <p:tgtEl>
                                          <p:spTgt spid="89"/>
                                        </p:tgtEl>
                                        <p:attrNameLst>
                                          <p:attrName>style.rotation</p:attrName>
                                        </p:attrNameLst>
                                      </p:cBhvr>
                                      <p:tavLst>
                                        <p:tav tm="0">
                                          <p:val>
                                            <p:fltVal val="90"/>
                                          </p:val>
                                        </p:tav>
                                        <p:tav tm="100000">
                                          <p:val>
                                            <p:fltVal val="0"/>
                                          </p:val>
                                        </p:tav>
                                      </p:tavLst>
                                    </p:anim>
                                    <p:animEffect transition="in" filter="fade">
                                      <p:cBhvr>
                                        <p:cTn id="178" dur="1000"/>
                                        <p:tgtEl>
                                          <p:spTgt spid="89"/>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90"/>
                                        </p:tgtEl>
                                        <p:attrNameLst>
                                          <p:attrName>style.visibility</p:attrName>
                                        </p:attrNameLst>
                                      </p:cBhvr>
                                      <p:to>
                                        <p:strVal val="visible"/>
                                      </p:to>
                                    </p:set>
                                    <p:anim calcmode="lin" valueType="num">
                                      <p:cBhvr>
                                        <p:cTn id="181" dur="1000" fill="hold"/>
                                        <p:tgtEl>
                                          <p:spTgt spid="90"/>
                                        </p:tgtEl>
                                        <p:attrNameLst>
                                          <p:attrName>ppt_w</p:attrName>
                                        </p:attrNameLst>
                                      </p:cBhvr>
                                      <p:tavLst>
                                        <p:tav tm="0">
                                          <p:val>
                                            <p:fltVal val="0"/>
                                          </p:val>
                                        </p:tav>
                                        <p:tav tm="100000">
                                          <p:val>
                                            <p:strVal val="#ppt_w"/>
                                          </p:val>
                                        </p:tav>
                                      </p:tavLst>
                                    </p:anim>
                                    <p:anim calcmode="lin" valueType="num">
                                      <p:cBhvr>
                                        <p:cTn id="182" dur="1000" fill="hold"/>
                                        <p:tgtEl>
                                          <p:spTgt spid="90"/>
                                        </p:tgtEl>
                                        <p:attrNameLst>
                                          <p:attrName>ppt_h</p:attrName>
                                        </p:attrNameLst>
                                      </p:cBhvr>
                                      <p:tavLst>
                                        <p:tav tm="0">
                                          <p:val>
                                            <p:fltVal val="0"/>
                                          </p:val>
                                        </p:tav>
                                        <p:tav tm="100000">
                                          <p:val>
                                            <p:strVal val="#ppt_h"/>
                                          </p:val>
                                        </p:tav>
                                      </p:tavLst>
                                    </p:anim>
                                    <p:anim calcmode="lin" valueType="num">
                                      <p:cBhvr>
                                        <p:cTn id="183" dur="1000" fill="hold"/>
                                        <p:tgtEl>
                                          <p:spTgt spid="90"/>
                                        </p:tgtEl>
                                        <p:attrNameLst>
                                          <p:attrName>style.rotation</p:attrName>
                                        </p:attrNameLst>
                                      </p:cBhvr>
                                      <p:tavLst>
                                        <p:tav tm="0">
                                          <p:val>
                                            <p:fltVal val="90"/>
                                          </p:val>
                                        </p:tav>
                                        <p:tav tm="100000">
                                          <p:val>
                                            <p:fltVal val="0"/>
                                          </p:val>
                                        </p:tav>
                                      </p:tavLst>
                                    </p:anim>
                                    <p:animEffect transition="in" filter="fade">
                                      <p:cBhvr>
                                        <p:cTn id="184" dur="1000"/>
                                        <p:tgtEl>
                                          <p:spTgt spid="90"/>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91"/>
                                        </p:tgtEl>
                                        <p:attrNameLst>
                                          <p:attrName>style.visibility</p:attrName>
                                        </p:attrNameLst>
                                      </p:cBhvr>
                                      <p:to>
                                        <p:strVal val="visible"/>
                                      </p:to>
                                    </p:set>
                                    <p:anim calcmode="lin" valueType="num">
                                      <p:cBhvr>
                                        <p:cTn id="187" dur="1000" fill="hold"/>
                                        <p:tgtEl>
                                          <p:spTgt spid="91"/>
                                        </p:tgtEl>
                                        <p:attrNameLst>
                                          <p:attrName>ppt_w</p:attrName>
                                        </p:attrNameLst>
                                      </p:cBhvr>
                                      <p:tavLst>
                                        <p:tav tm="0">
                                          <p:val>
                                            <p:fltVal val="0"/>
                                          </p:val>
                                        </p:tav>
                                        <p:tav tm="100000">
                                          <p:val>
                                            <p:strVal val="#ppt_w"/>
                                          </p:val>
                                        </p:tav>
                                      </p:tavLst>
                                    </p:anim>
                                    <p:anim calcmode="lin" valueType="num">
                                      <p:cBhvr>
                                        <p:cTn id="188" dur="1000" fill="hold"/>
                                        <p:tgtEl>
                                          <p:spTgt spid="91"/>
                                        </p:tgtEl>
                                        <p:attrNameLst>
                                          <p:attrName>ppt_h</p:attrName>
                                        </p:attrNameLst>
                                      </p:cBhvr>
                                      <p:tavLst>
                                        <p:tav tm="0">
                                          <p:val>
                                            <p:fltVal val="0"/>
                                          </p:val>
                                        </p:tav>
                                        <p:tav tm="100000">
                                          <p:val>
                                            <p:strVal val="#ppt_h"/>
                                          </p:val>
                                        </p:tav>
                                      </p:tavLst>
                                    </p:anim>
                                    <p:anim calcmode="lin" valueType="num">
                                      <p:cBhvr>
                                        <p:cTn id="189" dur="1000" fill="hold"/>
                                        <p:tgtEl>
                                          <p:spTgt spid="91"/>
                                        </p:tgtEl>
                                        <p:attrNameLst>
                                          <p:attrName>style.rotation</p:attrName>
                                        </p:attrNameLst>
                                      </p:cBhvr>
                                      <p:tavLst>
                                        <p:tav tm="0">
                                          <p:val>
                                            <p:fltVal val="90"/>
                                          </p:val>
                                        </p:tav>
                                        <p:tav tm="100000">
                                          <p:val>
                                            <p:fltVal val="0"/>
                                          </p:val>
                                        </p:tav>
                                      </p:tavLst>
                                    </p:anim>
                                    <p:animEffect transition="in" filter="fade">
                                      <p:cBhvr>
                                        <p:cTn id="190" dur="1000"/>
                                        <p:tgtEl>
                                          <p:spTgt spid="91"/>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92"/>
                                        </p:tgtEl>
                                        <p:attrNameLst>
                                          <p:attrName>style.visibility</p:attrName>
                                        </p:attrNameLst>
                                      </p:cBhvr>
                                      <p:to>
                                        <p:strVal val="visible"/>
                                      </p:to>
                                    </p:set>
                                    <p:anim calcmode="lin" valueType="num">
                                      <p:cBhvr>
                                        <p:cTn id="193" dur="1000" fill="hold"/>
                                        <p:tgtEl>
                                          <p:spTgt spid="92"/>
                                        </p:tgtEl>
                                        <p:attrNameLst>
                                          <p:attrName>ppt_w</p:attrName>
                                        </p:attrNameLst>
                                      </p:cBhvr>
                                      <p:tavLst>
                                        <p:tav tm="0">
                                          <p:val>
                                            <p:fltVal val="0"/>
                                          </p:val>
                                        </p:tav>
                                        <p:tav tm="100000">
                                          <p:val>
                                            <p:strVal val="#ppt_w"/>
                                          </p:val>
                                        </p:tav>
                                      </p:tavLst>
                                    </p:anim>
                                    <p:anim calcmode="lin" valueType="num">
                                      <p:cBhvr>
                                        <p:cTn id="194" dur="1000" fill="hold"/>
                                        <p:tgtEl>
                                          <p:spTgt spid="92"/>
                                        </p:tgtEl>
                                        <p:attrNameLst>
                                          <p:attrName>ppt_h</p:attrName>
                                        </p:attrNameLst>
                                      </p:cBhvr>
                                      <p:tavLst>
                                        <p:tav tm="0">
                                          <p:val>
                                            <p:fltVal val="0"/>
                                          </p:val>
                                        </p:tav>
                                        <p:tav tm="100000">
                                          <p:val>
                                            <p:strVal val="#ppt_h"/>
                                          </p:val>
                                        </p:tav>
                                      </p:tavLst>
                                    </p:anim>
                                    <p:anim calcmode="lin" valueType="num">
                                      <p:cBhvr>
                                        <p:cTn id="195" dur="1000" fill="hold"/>
                                        <p:tgtEl>
                                          <p:spTgt spid="92"/>
                                        </p:tgtEl>
                                        <p:attrNameLst>
                                          <p:attrName>style.rotation</p:attrName>
                                        </p:attrNameLst>
                                      </p:cBhvr>
                                      <p:tavLst>
                                        <p:tav tm="0">
                                          <p:val>
                                            <p:fltVal val="90"/>
                                          </p:val>
                                        </p:tav>
                                        <p:tav tm="100000">
                                          <p:val>
                                            <p:fltVal val="0"/>
                                          </p:val>
                                        </p:tav>
                                      </p:tavLst>
                                    </p:anim>
                                    <p:animEffect transition="in" filter="fade">
                                      <p:cBhvr>
                                        <p:cTn id="196" dur="1000"/>
                                        <p:tgtEl>
                                          <p:spTgt spid="92"/>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93"/>
                                        </p:tgtEl>
                                        <p:attrNameLst>
                                          <p:attrName>style.visibility</p:attrName>
                                        </p:attrNameLst>
                                      </p:cBhvr>
                                      <p:to>
                                        <p:strVal val="visible"/>
                                      </p:to>
                                    </p:set>
                                    <p:anim calcmode="lin" valueType="num">
                                      <p:cBhvr>
                                        <p:cTn id="199" dur="1000" fill="hold"/>
                                        <p:tgtEl>
                                          <p:spTgt spid="93"/>
                                        </p:tgtEl>
                                        <p:attrNameLst>
                                          <p:attrName>ppt_w</p:attrName>
                                        </p:attrNameLst>
                                      </p:cBhvr>
                                      <p:tavLst>
                                        <p:tav tm="0">
                                          <p:val>
                                            <p:fltVal val="0"/>
                                          </p:val>
                                        </p:tav>
                                        <p:tav tm="100000">
                                          <p:val>
                                            <p:strVal val="#ppt_w"/>
                                          </p:val>
                                        </p:tav>
                                      </p:tavLst>
                                    </p:anim>
                                    <p:anim calcmode="lin" valueType="num">
                                      <p:cBhvr>
                                        <p:cTn id="200" dur="1000" fill="hold"/>
                                        <p:tgtEl>
                                          <p:spTgt spid="93"/>
                                        </p:tgtEl>
                                        <p:attrNameLst>
                                          <p:attrName>ppt_h</p:attrName>
                                        </p:attrNameLst>
                                      </p:cBhvr>
                                      <p:tavLst>
                                        <p:tav tm="0">
                                          <p:val>
                                            <p:fltVal val="0"/>
                                          </p:val>
                                        </p:tav>
                                        <p:tav tm="100000">
                                          <p:val>
                                            <p:strVal val="#ppt_h"/>
                                          </p:val>
                                        </p:tav>
                                      </p:tavLst>
                                    </p:anim>
                                    <p:anim calcmode="lin" valueType="num">
                                      <p:cBhvr>
                                        <p:cTn id="201" dur="1000" fill="hold"/>
                                        <p:tgtEl>
                                          <p:spTgt spid="93"/>
                                        </p:tgtEl>
                                        <p:attrNameLst>
                                          <p:attrName>style.rotation</p:attrName>
                                        </p:attrNameLst>
                                      </p:cBhvr>
                                      <p:tavLst>
                                        <p:tav tm="0">
                                          <p:val>
                                            <p:fltVal val="90"/>
                                          </p:val>
                                        </p:tav>
                                        <p:tav tm="100000">
                                          <p:val>
                                            <p:fltVal val="0"/>
                                          </p:val>
                                        </p:tav>
                                      </p:tavLst>
                                    </p:anim>
                                    <p:animEffect transition="in" filter="fade">
                                      <p:cBhvr>
                                        <p:cTn id="202" dur="1000"/>
                                        <p:tgtEl>
                                          <p:spTgt spid="93"/>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94"/>
                                        </p:tgtEl>
                                        <p:attrNameLst>
                                          <p:attrName>style.visibility</p:attrName>
                                        </p:attrNameLst>
                                      </p:cBhvr>
                                      <p:to>
                                        <p:strVal val="visible"/>
                                      </p:to>
                                    </p:set>
                                    <p:anim calcmode="lin" valueType="num">
                                      <p:cBhvr>
                                        <p:cTn id="205" dur="1000" fill="hold"/>
                                        <p:tgtEl>
                                          <p:spTgt spid="94"/>
                                        </p:tgtEl>
                                        <p:attrNameLst>
                                          <p:attrName>ppt_w</p:attrName>
                                        </p:attrNameLst>
                                      </p:cBhvr>
                                      <p:tavLst>
                                        <p:tav tm="0">
                                          <p:val>
                                            <p:fltVal val="0"/>
                                          </p:val>
                                        </p:tav>
                                        <p:tav tm="100000">
                                          <p:val>
                                            <p:strVal val="#ppt_w"/>
                                          </p:val>
                                        </p:tav>
                                      </p:tavLst>
                                    </p:anim>
                                    <p:anim calcmode="lin" valueType="num">
                                      <p:cBhvr>
                                        <p:cTn id="206" dur="1000" fill="hold"/>
                                        <p:tgtEl>
                                          <p:spTgt spid="94"/>
                                        </p:tgtEl>
                                        <p:attrNameLst>
                                          <p:attrName>ppt_h</p:attrName>
                                        </p:attrNameLst>
                                      </p:cBhvr>
                                      <p:tavLst>
                                        <p:tav tm="0">
                                          <p:val>
                                            <p:fltVal val="0"/>
                                          </p:val>
                                        </p:tav>
                                        <p:tav tm="100000">
                                          <p:val>
                                            <p:strVal val="#ppt_h"/>
                                          </p:val>
                                        </p:tav>
                                      </p:tavLst>
                                    </p:anim>
                                    <p:anim calcmode="lin" valueType="num">
                                      <p:cBhvr>
                                        <p:cTn id="207" dur="1000" fill="hold"/>
                                        <p:tgtEl>
                                          <p:spTgt spid="94"/>
                                        </p:tgtEl>
                                        <p:attrNameLst>
                                          <p:attrName>style.rotation</p:attrName>
                                        </p:attrNameLst>
                                      </p:cBhvr>
                                      <p:tavLst>
                                        <p:tav tm="0">
                                          <p:val>
                                            <p:fltVal val="90"/>
                                          </p:val>
                                        </p:tav>
                                        <p:tav tm="100000">
                                          <p:val>
                                            <p:fltVal val="0"/>
                                          </p:val>
                                        </p:tav>
                                      </p:tavLst>
                                    </p:anim>
                                    <p:animEffect transition="in" filter="fade">
                                      <p:cBhvr>
                                        <p:cTn id="208" dur="1000"/>
                                        <p:tgtEl>
                                          <p:spTgt spid="94"/>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95"/>
                                        </p:tgtEl>
                                        <p:attrNameLst>
                                          <p:attrName>style.visibility</p:attrName>
                                        </p:attrNameLst>
                                      </p:cBhvr>
                                      <p:to>
                                        <p:strVal val="visible"/>
                                      </p:to>
                                    </p:set>
                                    <p:anim calcmode="lin" valueType="num">
                                      <p:cBhvr>
                                        <p:cTn id="211" dur="1000" fill="hold"/>
                                        <p:tgtEl>
                                          <p:spTgt spid="95"/>
                                        </p:tgtEl>
                                        <p:attrNameLst>
                                          <p:attrName>ppt_w</p:attrName>
                                        </p:attrNameLst>
                                      </p:cBhvr>
                                      <p:tavLst>
                                        <p:tav tm="0">
                                          <p:val>
                                            <p:fltVal val="0"/>
                                          </p:val>
                                        </p:tav>
                                        <p:tav tm="100000">
                                          <p:val>
                                            <p:strVal val="#ppt_w"/>
                                          </p:val>
                                        </p:tav>
                                      </p:tavLst>
                                    </p:anim>
                                    <p:anim calcmode="lin" valueType="num">
                                      <p:cBhvr>
                                        <p:cTn id="212" dur="1000" fill="hold"/>
                                        <p:tgtEl>
                                          <p:spTgt spid="95"/>
                                        </p:tgtEl>
                                        <p:attrNameLst>
                                          <p:attrName>ppt_h</p:attrName>
                                        </p:attrNameLst>
                                      </p:cBhvr>
                                      <p:tavLst>
                                        <p:tav tm="0">
                                          <p:val>
                                            <p:fltVal val="0"/>
                                          </p:val>
                                        </p:tav>
                                        <p:tav tm="100000">
                                          <p:val>
                                            <p:strVal val="#ppt_h"/>
                                          </p:val>
                                        </p:tav>
                                      </p:tavLst>
                                    </p:anim>
                                    <p:anim calcmode="lin" valueType="num">
                                      <p:cBhvr>
                                        <p:cTn id="213" dur="1000" fill="hold"/>
                                        <p:tgtEl>
                                          <p:spTgt spid="95"/>
                                        </p:tgtEl>
                                        <p:attrNameLst>
                                          <p:attrName>style.rotation</p:attrName>
                                        </p:attrNameLst>
                                      </p:cBhvr>
                                      <p:tavLst>
                                        <p:tav tm="0">
                                          <p:val>
                                            <p:fltVal val="90"/>
                                          </p:val>
                                        </p:tav>
                                        <p:tav tm="100000">
                                          <p:val>
                                            <p:fltVal val="0"/>
                                          </p:val>
                                        </p:tav>
                                      </p:tavLst>
                                    </p:anim>
                                    <p:animEffect transition="in" filter="fade">
                                      <p:cBhvr>
                                        <p:cTn id="214" dur="1000"/>
                                        <p:tgtEl>
                                          <p:spTgt spid="95"/>
                                        </p:tgtEl>
                                      </p:cBhvr>
                                    </p:animEffect>
                                  </p:childTnLst>
                                </p:cTn>
                              </p:par>
                              <p:par>
                                <p:cTn id="215" presetID="31" presetClass="entr" presetSubtype="0" fill="hold" grpId="0" nodeType="withEffect" nodePh="1">
                                  <p:stCondLst>
                                    <p:cond delay="0"/>
                                  </p:stCondLst>
                                  <p:endCondLst>
                                    <p:cond evt="begin" delay="0">
                                      <p:tn val="215"/>
                                    </p:cond>
                                  </p:endCondLst>
                                  <p:childTnLst>
                                    <p:set>
                                      <p:cBhvr>
                                        <p:cTn id="216" dur="1" fill="hold">
                                          <p:stCondLst>
                                            <p:cond delay="0"/>
                                          </p:stCondLst>
                                        </p:cTn>
                                        <p:tgtEl>
                                          <p:spTgt spid="96"/>
                                        </p:tgtEl>
                                        <p:attrNameLst>
                                          <p:attrName>style.visibility</p:attrName>
                                        </p:attrNameLst>
                                      </p:cBhvr>
                                      <p:to>
                                        <p:strVal val="visible"/>
                                      </p:to>
                                    </p:set>
                                    <p:anim calcmode="lin" valueType="num">
                                      <p:cBhvr>
                                        <p:cTn id="217" dur="1000" fill="hold"/>
                                        <p:tgtEl>
                                          <p:spTgt spid="96"/>
                                        </p:tgtEl>
                                        <p:attrNameLst>
                                          <p:attrName>ppt_w</p:attrName>
                                        </p:attrNameLst>
                                      </p:cBhvr>
                                      <p:tavLst>
                                        <p:tav tm="0">
                                          <p:val>
                                            <p:fltVal val="0"/>
                                          </p:val>
                                        </p:tav>
                                        <p:tav tm="100000">
                                          <p:val>
                                            <p:strVal val="#ppt_w"/>
                                          </p:val>
                                        </p:tav>
                                      </p:tavLst>
                                    </p:anim>
                                    <p:anim calcmode="lin" valueType="num">
                                      <p:cBhvr>
                                        <p:cTn id="218" dur="1000" fill="hold"/>
                                        <p:tgtEl>
                                          <p:spTgt spid="96"/>
                                        </p:tgtEl>
                                        <p:attrNameLst>
                                          <p:attrName>ppt_h</p:attrName>
                                        </p:attrNameLst>
                                      </p:cBhvr>
                                      <p:tavLst>
                                        <p:tav tm="0">
                                          <p:val>
                                            <p:fltVal val="0"/>
                                          </p:val>
                                        </p:tav>
                                        <p:tav tm="100000">
                                          <p:val>
                                            <p:strVal val="#ppt_h"/>
                                          </p:val>
                                        </p:tav>
                                      </p:tavLst>
                                    </p:anim>
                                    <p:anim calcmode="lin" valueType="num">
                                      <p:cBhvr>
                                        <p:cTn id="219" dur="1000" fill="hold"/>
                                        <p:tgtEl>
                                          <p:spTgt spid="96"/>
                                        </p:tgtEl>
                                        <p:attrNameLst>
                                          <p:attrName>style.rotation</p:attrName>
                                        </p:attrNameLst>
                                      </p:cBhvr>
                                      <p:tavLst>
                                        <p:tav tm="0">
                                          <p:val>
                                            <p:fltVal val="90"/>
                                          </p:val>
                                        </p:tav>
                                        <p:tav tm="100000">
                                          <p:val>
                                            <p:fltVal val="0"/>
                                          </p:val>
                                        </p:tav>
                                      </p:tavLst>
                                    </p:anim>
                                    <p:animEffect transition="in" filter="fade">
                                      <p:cBhvr>
                                        <p:cTn id="220" dur="1000"/>
                                        <p:tgtEl>
                                          <p:spTgt spid="96"/>
                                        </p:tgtEl>
                                      </p:cBhvr>
                                    </p:animEffect>
                                  </p:childTnLst>
                                </p:cTn>
                              </p:par>
                              <p:par>
                                <p:cTn id="221" presetID="31" presetClass="entr" presetSubtype="0" fill="hold" grpId="0" nodeType="withEffect">
                                  <p:stCondLst>
                                    <p:cond delay="0"/>
                                  </p:stCondLst>
                                  <p:childTnLst>
                                    <p:set>
                                      <p:cBhvr>
                                        <p:cTn id="222" dur="1" fill="hold">
                                          <p:stCondLst>
                                            <p:cond delay="0"/>
                                          </p:stCondLst>
                                        </p:cTn>
                                        <p:tgtEl>
                                          <p:spTgt spid="97"/>
                                        </p:tgtEl>
                                        <p:attrNameLst>
                                          <p:attrName>style.visibility</p:attrName>
                                        </p:attrNameLst>
                                      </p:cBhvr>
                                      <p:to>
                                        <p:strVal val="visible"/>
                                      </p:to>
                                    </p:set>
                                    <p:anim calcmode="lin" valueType="num">
                                      <p:cBhvr>
                                        <p:cTn id="223" dur="1000" fill="hold"/>
                                        <p:tgtEl>
                                          <p:spTgt spid="97"/>
                                        </p:tgtEl>
                                        <p:attrNameLst>
                                          <p:attrName>ppt_w</p:attrName>
                                        </p:attrNameLst>
                                      </p:cBhvr>
                                      <p:tavLst>
                                        <p:tav tm="0">
                                          <p:val>
                                            <p:fltVal val="0"/>
                                          </p:val>
                                        </p:tav>
                                        <p:tav tm="100000">
                                          <p:val>
                                            <p:strVal val="#ppt_w"/>
                                          </p:val>
                                        </p:tav>
                                      </p:tavLst>
                                    </p:anim>
                                    <p:anim calcmode="lin" valueType="num">
                                      <p:cBhvr>
                                        <p:cTn id="224" dur="1000" fill="hold"/>
                                        <p:tgtEl>
                                          <p:spTgt spid="97"/>
                                        </p:tgtEl>
                                        <p:attrNameLst>
                                          <p:attrName>ppt_h</p:attrName>
                                        </p:attrNameLst>
                                      </p:cBhvr>
                                      <p:tavLst>
                                        <p:tav tm="0">
                                          <p:val>
                                            <p:fltVal val="0"/>
                                          </p:val>
                                        </p:tav>
                                        <p:tav tm="100000">
                                          <p:val>
                                            <p:strVal val="#ppt_h"/>
                                          </p:val>
                                        </p:tav>
                                      </p:tavLst>
                                    </p:anim>
                                    <p:anim calcmode="lin" valueType="num">
                                      <p:cBhvr>
                                        <p:cTn id="225" dur="1000" fill="hold"/>
                                        <p:tgtEl>
                                          <p:spTgt spid="97"/>
                                        </p:tgtEl>
                                        <p:attrNameLst>
                                          <p:attrName>style.rotation</p:attrName>
                                        </p:attrNameLst>
                                      </p:cBhvr>
                                      <p:tavLst>
                                        <p:tav tm="0">
                                          <p:val>
                                            <p:fltVal val="90"/>
                                          </p:val>
                                        </p:tav>
                                        <p:tav tm="100000">
                                          <p:val>
                                            <p:fltVal val="0"/>
                                          </p:val>
                                        </p:tav>
                                      </p:tavLst>
                                    </p:anim>
                                    <p:animEffect transition="in" filter="fade">
                                      <p:cBhvr>
                                        <p:cTn id="226" dur="1000"/>
                                        <p:tgtEl>
                                          <p:spTgt spid="97"/>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98"/>
                                        </p:tgtEl>
                                        <p:attrNameLst>
                                          <p:attrName>style.visibility</p:attrName>
                                        </p:attrNameLst>
                                      </p:cBhvr>
                                      <p:to>
                                        <p:strVal val="visible"/>
                                      </p:to>
                                    </p:set>
                                    <p:anim calcmode="lin" valueType="num">
                                      <p:cBhvr>
                                        <p:cTn id="229" dur="1000" fill="hold"/>
                                        <p:tgtEl>
                                          <p:spTgt spid="98"/>
                                        </p:tgtEl>
                                        <p:attrNameLst>
                                          <p:attrName>ppt_w</p:attrName>
                                        </p:attrNameLst>
                                      </p:cBhvr>
                                      <p:tavLst>
                                        <p:tav tm="0">
                                          <p:val>
                                            <p:fltVal val="0"/>
                                          </p:val>
                                        </p:tav>
                                        <p:tav tm="100000">
                                          <p:val>
                                            <p:strVal val="#ppt_w"/>
                                          </p:val>
                                        </p:tav>
                                      </p:tavLst>
                                    </p:anim>
                                    <p:anim calcmode="lin" valueType="num">
                                      <p:cBhvr>
                                        <p:cTn id="230" dur="1000" fill="hold"/>
                                        <p:tgtEl>
                                          <p:spTgt spid="98"/>
                                        </p:tgtEl>
                                        <p:attrNameLst>
                                          <p:attrName>ppt_h</p:attrName>
                                        </p:attrNameLst>
                                      </p:cBhvr>
                                      <p:tavLst>
                                        <p:tav tm="0">
                                          <p:val>
                                            <p:fltVal val="0"/>
                                          </p:val>
                                        </p:tav>
                                        <p:tav tm="100000">
                                          <p:val>
                                            <p:strVal val="#ppt_h"/>
                                          </p:val>
                                        </p:tav>
                                      </p:tavLst>
                                    </p:anim>
                                    <p:anim calcmode="lin" valueType="num">
                                      <p:cBhvr>
                                        <p:cTn id="231" dur="1000" fill="hold"/>
                                        <p:tgtEl>
                                          <p:spTgt spid="98"/>
                                        </p:tgtEl>
                                        <p:attrNameLst>
                                          <p:attrName>style.rotation</p:attrName>
                                        </p:attrNameLst>
                                      </p:cBhvr>
                                      <p:tavLst>
                                        <p:tav tm="0">
                                          <p:val>
                                            <p:fltVal val="90"/>
                                          </p:val>
                                        </p:tav>
                                        <p:tav tm="100000">
                                          <p:val>
                                            <p:fltVal val="0"/>
                                          </p:val>
                                        </p:tav>
                                      </p:tavLst>
                                    </p:anim>
                                    <p:animEffect transition="in" filter="fade">
                                      <p:cBhvr>
                                        <p:cTn id="232" dur="1000"/>
                                        <p:tgtEl>
                                          <p:spTgt spid="98"/>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99"/>
                                        </p:tgtEl>
                                        <p:attrNameLst>
                                          <p:attrName>style.visibility</p:attrName>
                                        </p:attrNameLst>
                                      </p:cBhvr>
                                      <p:to>
                                        <p:strVal val="visible"/>
                                      </p:to>
                                    </p:set>
                                    <p:anim calcmode="lin" valueType="num">
                                      <p:cBhvr>
                                        <p:cTn id="235" dur="1000" fill="hold"/>
                                        <p:tgtEl>
                                          <p:spTgt spid="99"/>
                                        </p:tgtEl>
                                        <p:attrNameLst>
                                          <p:attrName>ppt_w</p:attrName>
                                        </p:attrNameLst>
                                      </p:cBhvr>
                                      <p:tavLst>
                                        <p:tav tm="0">
                                          <p:val>
                                            <p:fltVal val="0"/>
                                          </p:val>
                                        </p:tav>
                                        <p:tav tm="100000">
                                          <p:val>
                                            <p:strVal val="#ppt_w"/>
                                          </p:val>
                                        </p:tav>
                                      </p:tavLst>
                                    </p:anim>
                                    <p:anim calcmode="lin" valueType="num">
                                      <p:cBhvr>
                                        <p:cTn id="236" dur="1000" fill="hold"/>
                                        <p:tgtEl>
                                          <p:spTgt spid="99"/>
                                        </p:tgtEl>
                                        <p:attrNameLst>
                                          <p:attrName>ppt_h</p:attrName>
                                        </p:attrNameLst>
                                      </p:cBhvr>
                                      <p:tavLst>
                                        <p:tav tm="0">
                                          <p:val>
                                            <p:fltVal val="0"/>
                                          </p:val>
                                        </p:tav>
                                        <p:tav tm="100000">
                                          <p:val>
                                            <p:strVal val="#ppt_h"/>
                                          </p:val>
                                        </p:tav>
                                      </p:tavLst>
                                    </p:anim>
                                    <p:anim calcmode="lin" valueType="num">
                                      <p:cBhvr>
                                        <p:cTn id="237" dur="1000" fill="hold"/>
                                        <p:tgtEl>
                                          <p:spTgt spid="99"/>
                                        </p:tgtEl>
                                        <p:attrNameLst>
                                          <p:attrName>style.rotation</p:attrName>
                                        </p:attrNameLst>
                                      </p:cBhvr>
                                      <p:tavLst>
                                        <p:tav tm="0">
                                          <p:val>
                                            <p:fltVal val="90"/>
                                          </p:val>
                                        </p:tav>
                                        <p:tav tm="100000">
                                          <p:val>
                                            <p:fltVal val="0"/>
                                          </p:val>
                                        </p:tav>
                                      </p:tavLst>
                                    </p:anim>
                                    <p:animEffect transition="in" filter="fade">
                                      <p:cBhvr>
                                        <p:cTn id="238" dur="1000"/>
                                        <p:tgtEl>
                                          <p:spTgt spid="99"/>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100"/>
                                        </p:tgtEl>
                                        <p:attrNameLst>
                                          <p:attrName>style.visibility</p:attrName>
                                        </p:attrNameLst>
                                      </p:cBhvr>
                                      <p:to>
                                        <p:strVal val="visible"/>
                                      </p:to>
                                    </p:set>
                                    <p:anim calcmode="lin" valueType="num">
                                      <p:cBhvr>
                                        <p:cTn id="241" dur="1000" fill="hold"/>
                                        <p:tgtEl>
                                          <p:spTgt spid="100"/>
                                        </p:tgtEl>
                                        <p:attrNameLst>
                                          <p:attrName>ppt_w</p:attrName>
                                        </p:attrNameLst>
                                      </p:cBhvr>
                                      <p:tavLst>
                                        <p:tav tm="0">
                                          <p:val>
                                            <p:fltVal val="0"/>
                                          </p:val>
                                        </p:tav>
                                        <p:tav tm="100000">
                                          <p:val>
                                            <p:strVal val="#ppt_w"/>
                                          </p:val>
                                        </p:tav>
                                      </p:tavLst>
                                    </p:anim>
                                    <p:anim calcmode="lin" valueType="num">
                                      <p:cBhvr>
                                        <p:cTn id="242" dur="1000" fill="hold"/>
                                        <p:tgtEl>
                                          <p:spTgt spid="100"/>
                                        </p:tgtEl>
                                        <p:attrNameLst>
                                          <p:attrName>ppt_h</p:attrName>
                                        </p:attrNameLst>
                                      </p:cBhvr>
                                      <p:tavLst>
                                        <p:tav tm="0">
                                          <p:val>
                                            <p:fltVal val="0"/>
                                          </p:val>
                                        </p:tav>
                                        <p:tav tm="100000">
                                          <p:val>
                                            <p:strVal val="#ppt_h"/>
                                          </p:val>
                                        </p:tav>
                                      </p:tavLst>
                                    </p:anim>
                                    <p:anim calcmode="lin" valueType="num">
                                      <p:cBhvr>
                                        <p:cTn id="243" dur="1000" fill="hold"/>
                                        <p:tgtEl>
                                          <p:spTgt spid="100"/>
                                        </p:tgtEl>
                                        <p:attrNameLst>
                                          <p:attrName>style.rotation</p:attrName>
                                        </p:attrNameLst>
                                      </p:cBhvr>
                                      <p:tavLst>
                                        <p:tav tm="0">
                                          <p:val>
                                            <p:fltVal val="90"/>
                                          </p:val>
                                        </p:tav>
                                        <p:tav tm="100000">
                                          <p:val>
                                            <p:fltVal val="0"/>
                                          </p:val>
                                        </p:tav>
                                      </p:tavLst>
                                    </p:anim>
                                    <p:animEffect transition="in" filter="fade">
                                      <p:cBhvr>
                                        <p:cTn id="244" dur="1000"/>
                                        <p:tgtEl>
                                          <p:spTgt spid="100"/>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101"/>
                                        </p:tgtEl>
                                        <p:attrNameLst>
                                          <p:attrName>style.visibility</p:attrName>
                                        </p:attrNameLst>
                                      </p:cBhvr>
                                      <p:to>
                                        <p:strVal val="visible"/>
                                      </p:to>
                                    </p:set>
                                    <p:anim calcmode="lin" valueType="num">
                                      <p:cBhvr>
                                        <p:cTn id="247" dur="1000" fill="hold"/>
                                        <p:tgtEl>
                                          <p:spTgt spid="101"/>
                                        </p:tgtEl>
                                        <p:attrNameLst>
                                          <p:attrName>ppt_w</p:attrName>
                                        </p:attrNameLst>
                                      </p:cBhvr>
                                      <p:tavLst>
                                        <p:tav tm="0">
                                          <p:val>
                                            <p:fltVal val="0"/>
                                          </p:val>
                                        </p:tav>
                                        <p:tav tm="100000">
                                          <p:val>
                                            <p:strVal val="#ppt_w"/>
                                          </p:val>
                                        </p:tav>
                                      </p:tavLst>
                                    </p:anim>
                                    <p:anim calcmode="lin" valueType="num">
                                      <p:cBhvr>
                                        <p:cTn id="248" dur="1000" fill="hold"/>
                                        <p:tgtEl>
                                          <p:spTgt spid="101"/>
                                        </p:tgtEl>
                                        <p:attrNameLst>
                                          <p:attrName>ppt_h</p:attrName>
                                        </p:attrNameLst>
                                      </p:cBhvr>
                                      <p:tavLst>
                                        <p:tav tm="0">
                                          <p:val>
                                            <p:fltVal val="0"/>
                                          </p:val>
                                        </p:tav>
                                        <p:tav tm="100000">
                                          <p:val>
                                            <p:strVal val="#ppt_h"/>
                                          </p:val>
                                        </p:tav>
                                      </p:tavLst>
                                    </p:anim>
                                    <p:anim calcmode="lin" valueType="num">
                                      <p:cBhvr>
                                        <p:cTn id="249" dur="1000" fill="hold"/>
                                        <p:tgtEl>
                                          <p:spTgt spid="101"/>
                                        </p:tgtEl>
                                        <p:attrNameLst>
                                          <p:attrName>style.rotation</p:attrName>
                                        </p:attrNameLst>
                                      </p:cBhvr>
                                      <p:tavLst>
                                        <p:tav tm="0">
                                          <p:val>
                                            <p:fltVal val="90"/>
                                          </p:val>
                                        </p:tav>
                                        <p:tav tm="100000">
                                          <p:val>
                                            <p:fltVal val="0"/>
                                          </p:val>
                                        </p:tav>
                                      </p:tavLst>
                                    </p:anim>
                                    <p:animEffect transition="in" filter="fade">
                                      <p:cBhvr>
                                        <p:cTn id="250" dur="1000"/>
                                        <p:tgtEl>
                                          <p:spTgt spid="101"/>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102"/>
                                        </p:tgtEl>
                                        <p:attrNameLst>
                                          <p:attrName>style.visibility</p:attrName>
                                        </p:attrNameLst>
                                      </p:cBhvr>
                                      <p:to>
                                        <p:strVal val="visible"/>
                                      </p:to>
                                    </p:set>
                                    <p:anim calcmode="lin" valueType="num">
                                      <p:cBhvr>
                                        <p:cTn id="253" dur="1000" fill="hold"/>
                                        <p:tgtEl>
                                          <p:spTgt spid="102"/>
                                        </p:tgtEl>
                                        <p:attrNameLst>
                                          <p:attrName>ppt_w</p:attrName>
                                        </p:attrNameLst>
                                      </p:cBhvr>
                                      <p:tavLst>
                                        <p:tav tm="0">
                                          <p:val>
                                            <p:fltVal val="0"/>
                                          </p:val>
                                        </p:tav>
                                        <p:tav tm="100000">
                                          <p:val>
                                            <p:strVal val="#ppt_w"/>
                                          </p:val>
                                        </p:tav>
                                      </p:tavLst>
                                    </p:anim>
                                    <p:anim calcmode="lin" valueType="num">
                                      <p:cBhvr>
                                        <p:cTn id="254" dur="1000" fill="hold"/>
                                        <p:tgtEl>
                                          <p:spTgt spid="102"/>
                                        </p:tgtEl>
                                        <p:attrNameLst>
                                          <p:attrName>ppt_h</p:attrName>
                                        </p:attrNameLst>
                                      </p:cBhvr>
                                      <p:tavLst>
                                        <p:tav tm="0">
                                          <p:val>
                                            <p:fltVal val="0"/>
                                          </p:val>
                                        </p:tav>
                                        <p:tav tm="100000">
                                          <p:val>
                                            <p:strVal val="#ppt_h"/>
                                          </p:val>
                                        </p:tav>
                                      </p:tavLst>
                                    </p:anim>
                                    <p:anim calcmode="lin" valueType="num">
                                      <p:cBhvr>
                                        <p:cTn id="255" dur="1000" fill="hold"/>
                                        <p:tgtEl>
                                          <p:spTgt spid="102"/>
                                        </p:tgtEl>
                                        <p:attrNameLst>
                                          <p:attrName>style.rotation</p:attrName>
                                        </p:attrNameLst>
                                      </p:cBhvr>
                                      <p:tavLst>
                                        <p:tav tm="0">
                                          <p:val>
                                            <p:fltVal val="90"/>
                                          </p:val>
                                        </p:tav>
                                        <p:tav tm="100000">
                                          <p:val>
                                            <p:fltVal val="0"/>
                                          </p:val>
                                        </p:tav>
                                      </p:tavLst>
                                    </p:anim>
                                    <p:animEffect transition="in" filter="fade">
                                      <p:cBhvr>
                                        <p:cTn id="256" dur="1000"/>
                                        <p:tgtEl>
                                          <p:spTgt spid="102"/>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103"/>
                                        </p:tgtEl>
                                        <p:attrNameLst>
                                          <p:attrName>style.visibility</p:attrName>
                                        </p:attrNameLst>
                                      </p:cBhvr>
                                      <p:to>
                                        <p:strVal val="visible"/>
                                      </p:to>
                                    </p:set>
                                    <p:anim calcmode="lin" valueType="num">
                                      <p:cBhvr>
                                        <p:cTn id="259" dur="1000" fill="hold"/>
                                        <p:tgtEl>
                                          <p:spTgt spid="103"/>
                                        </p:tgtEl>
                                        <p:attrNameLst>
                                          <p:attrName>ppt_w</p:attrName>
                                        </p:attrNameLst>
                                      </p:cBhvr>
                                      <p:tavLst>
                                        <p:tav tm="0">
                                          <p:val>
                                            <p:fltVal val="0"/>
                                          </p:val>
                                        </p:tav>
                                        <p:tav tm="100000">
                                          <p:val>
                                            <p:strVal val="#ppt_w"/>
                                          </p:val>
                                        </p:tav>
                                      </p:tavLst>
                                    </p:anim>
                                    <p:anim calcmode="lin" valueType="num">
                                      <p:cBhvr>
                                        <p:cTn id="260" dur="1000" fill="hold"/>
                                        <p:tgtEl>
                                          <p:spTgt spid="103"/>
                                        </p:tgtEl>
                                        <p:attrNameLst>
                                          <p:attrName>ppt_h</p:attrName>
                                        </p:attrNameLst>
                                      </p:cBhvr>
                                      <p:tavLst>
                                        <p:tav tm="0">
                                          <p:val>
                                            <p:fltVal val="0"/>
                                          </p:val>
                                        </p:tav>
                                        <p:tav tm="100000">
                                          <p:val>
                                            <p:strVal val="#ppt_h"/>
                                          </p:val>
                                        </p:tav>
                                      </p:tavLst>
                                    </p:anim>
                                    <p:anim calcmode="lin" valueType="num">
                                      <p:cBhvr>
                                        <p:cTn id="261" dur="1000" fill="hold"/>
                                        <p:tgtEl>
                                          <p:spTgt spid="103"/>
                                        </p:tgtEl>
                                        <p:attrNameLst>
                                          <p:attrName>style.rotation</p:attrName>
                                        </p:attrNameLst>
                                      </p:cBhvr>
                                      <p:tavLst>
                                        <p:tav tm="0">
                                          <p:val>
                                            <p:fltVal val="90"/>
                                          </p:val>
                                        </p:tav>
                                        <p:tav tm="100000">
                                          <p:val>
                                            <p:fltVal val="0"/>
                                          </p:val>
                                        </p:tav>
                                      </p:tavLst>
                                    </p:anim>
                                    <p:animEffect transition="in" filter="fade">
                                      <p:cBhvr>
                                        <p:cTn id="262" dur="1000"/>
                                        <p:tgtEl>
                                          <p:spTgt spid="103"/>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104"/>
                                        </p:tgtEl>
                                        <p:attrNameLst>
                                          <p:attrName>style.visibility</p:attrName>
                                        </p:attrNameLst>
                                      </p:cBhvr>
                                      <p:to>
                                        <p:strVal val="visible"/>
                                      </p:to>
                                    </p:set>
                                    <p:anim calcmode="lin" valueType="num">
                                      <p:cBhvr>
                                        <p:cTn id="265" dur="1000" fill="hold"/>
                                        <p:tgtEl>
                                          <p:spTgt spid="104"/>
                                        </p:tgtEl>
                                        <p:attrNameLst>
                                          <p:attrName>ppt_w</p:attrName>
                                        </p:attrNameLst>
                                      </p:cBhvr>
                                      <p:tavLst>
                                        <p:tav tm="0">
                                          <p:val>
                                            <p:fltVal val="0"/>
                                          </p:val>
                                        </p:tav>
                                        <p:tav tm="100000">
                                          <p:val>
                                            <p:strVal val="#ppt_w"/>
                                          </p:val>
                                        </p:tav>
                                      </p:tavLst>
                                    </p:anim>
                                    <p:anim calcmode="lin" valueType="num">
                                      <p:cBhvr>
                                        <p:cTn id="266" dur="1000" fill="hold"/>
                                        <p:tgtEl>
                                          <p:spTgt spid="104"/>
                                        </p:tgtEl>
                                        <p:attrNameLst>
                                          <p:attrName>ppt_h</p:attrName>
                                        </p:attrNameLst>
                                      </p:cBhvr>
                                      <p:tavLst>
                                        <p:tav tm="0">
                                          <p:val>
                                            <p:fltVal val="0"/>
                                          </p:val>
                                        </p:tav>
                                        <p:tav tm="100000">
                                          <p:val>
                                            <p:strVal val="#ppt_h"/>
                                          </p:val>
                                        </p:tav>
                                      </p:tavLst>
                                    </p:anim>
                                    <p:anim calcmode="lin" valueType="num">
                                      <p:cBhvr>
                                        <p:cTn id="267" dur="1000" fill="hold"/>
                                        <p:tgtEl>
                                          <p:spTgt spid="104"/>
                                        </p:tgtEl>
                                        <p:attrNameLst>
                                          <p:attrName>style.rotation</p:attrName>
                                        </p:attrNameLst>
                                      </p:cBhvr>
                                      <p:tavLst>
                                        <p:tav tm="0">
                                          <p:val>
                                            <p:fltVal val="90"/>
                                          </p:val>
                                        </p:tav>
                                        <p:tav tm="100000">
                                          <p:val>
                                            <p:fltVal val="0"/>
                                          </p:val>
                                        </p:tav>
                                      </p:tavLst>
                                    </p:anim>
                                    <p:animEffect transition="in" filter="fade">
                                      <p:cBhvr>
                                        <p:cTn id="268" dur="1000"/>
                                        <p:tgtEl>
                                          <p:spTgt spid="104"/>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105"/>
                                        </p:tgtEl>
                                        <p:attrNameLst>
                                          <p:attrName>style.visibility</p:attrName>
                                        </p:attrNameLst>
                                      </p:cBhvr>
                                      <p:to>
                                        <p:strVal val="visible"/>
                                      </p:to>
                                    </p:set>
                                    <p:anim calcmode="lin" valueType="num">
                                      <p:cBhvr>
                                        <p:cTn id="271" dur="1000" fill="hold"/>
                                        <p:tgtEl>
                                          <p:spTgt spid="105"/>
                                        </p:tgtEl>
                                        <p:attrNameLst>
                                          <p:attrName>ppt_w</p:attrName>
                                        </p:attrNameLst>
                                      </p:cBhvr>
                                      <p:tavLst>
                                        <p:tav tm="0">
                                          <p:val>
                                            <p:fltVal val="0"/>
                                          </p:val>
                                        </p:tav>
                                        <p:tav tm="100000">
                                          <p:val>
                                            <p:strVal val="#ppt_w"/>
                                          </p:val>
                                        </p:tav>
                                      </p:tavLst>
                                    </p:anim>
                                    <p:anim calcmode="lin" valueType="num">
                                      <p:cBhvr>
                                        <p:cTn id="272" dur="1000" fill="hold"/>
                                        <p:tgtEl>
                                          <p:spTgt spid="105"/>
                                        </p:tgtEl>
                                        <p:attrNameLst>
                                          <p:attrName>ppt_h</p:attrName>
                                        </p:attrNameLst>
                                      </p:cBhvr>
                                      <p:tavLst>
                                        <p:tav tm="0">
                                          <p:val>
                                            <p:fltVal val="0"/>
                                          </p:val>
                                        </p:tav>
                                        <p:tav tm="100000">
                                          <p:val>
                                            <p:strVal val="#ppt_h"/>
                                          </p:val>
                                        </p:tav>
                                      </p:tavLst>
                                    </p:anim>
                                    <p:anim calcmode="lin" valueType="num">
                                      <p:cBhvr>
                                        <p:cTn id="273" dur="1000" fill="hold"/>
                                        <p:tgtEl>
                                          <p:spTgt spid="105"/>
                                        </p:tgtEl>
                                        <p:attrNameLst>
                                          <p:attrName>style.rotation</p:attrName>
                                        </p:attrNameLst>
                                      </p:cBhvr>
                                      <p:tavLst>
                                        <p:tav tm="0">
                                          <p:val>
                                            <p:fltVal val="90"/>
                                          </p:val>
                                        </p:tav>
                                        <p:tav tm="100000">
                                          <p:val>
                                            <p:fltVal val="0"/>
                                          </p:val>
                                        </p:tav>
                                      </p:tavLst>
                                    </p:anim>
                                    <p:animEffect transition="in" filter="fade">
                                      <p:cBhvr>
                                        <p:cTn id="274" dur="1000"/>
                                        <p:tgtEl>
                                          <p:spTgt spid="105"/>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106"/>
                                        </p:tgtEl>
                                        <p:attrNameLst>
                                          <p:attrName>style.visibility</p:attrName>
                                        </p:attrNameLst>
                                      </p:cBhvr>
                                      <p:to>
                                        <p:strVal val="visible"/>
                                      </p:to>
                                    </p:set>
                                    <p:anim calcmode="lin" valueType="num">
                                      <p:cBhvr>
                                        <p:cTn id="277" dur="1000" fill="hold"/>
                                        <p:tgtEl>
                                          <p:spTgt spid="106"/>
                                        </p:tgtEl>
                                        <p:attrNameLst>
                                          <p:attrName>ppt_w</p:attrName>
                                        </p:attrNameLst>
                                      </p:cBhvr>
                                      <p:tavLst>
                                        <p:tav tm="0">
                                          <p:val>
                                            <p:fltVal val="0"/>
                                          </p:val>
                                        </p:tav>
                                        <p:tav tm="100000">
                                          <p:val>
                                            <p:strVal val="#ppt_w"/>
                                          </p:val>
                                        </p:tav>
                                      </p:tavLst>
                                    </p:anim>
                                    <p:anim calcmode="lin" valueType="num">
                                      <p:cBhvr>
                                        <p:cTn id="278" dur="1000" fill="hold"/>
                                        <p:tgtEl>
                                          <p:spTgt spid="106"/>
                                        </p:tgtEl>
                                        <p:attrNameLst>
                                          <p:attrName>ppt_h</p:attrName>
                                        </p:attrNameLst>
                                      </p:cBhvr>
                                      <p:tavLst>
                                        <p:tav tm="0">
                                          <p:val>
                                            <p:fltVal val="0"/>
                                          </p:val>
                                        </p:tav>
                                        <p:tav tm="100000">
                                          <p:val>
                                            <p:strVal val="#ppt_h"/>
                                          </p:val>
                                        </p:tav>
                                      </p:tavLst>
                                    </p:anim>
                                    <p:anim calcmode="lin" valueType="num">
                                      <p:cBhvr>
                                        <p:cTn id="279" dur="1000" fill="hold"/>
                                        <p:tgtEl>
                                          <p:spTgt spid="106"/>
                                        </p:tgtEl>
                                        <p:attrNameLst>
                                          <p:attrName>style.rotation</p:attrName>
                                        </p:attrNameLst>
                                      </p:cBhvr>
                                      <p:tavLst>
                                        <p:tav tm="0">
                                          <p:val>
                                            <p:fltVal val="90"/>
                                          </p:val>
                                        </p:tav>
                                        <p:tav tm="100000">
                                          <p:val>
                                            <p:fltVal val="0"/>
                                          </p:val>
                                        </p:tav>
                                      </p:tavLst>
                                    </p:anim>
                                    <p:animEffect transition="in" filter="fade">
                                      <p:cBhvr>
                                        <p:cTn id="280" dur="1000"/>
                                        <p:tgtEl>
                                          <p:spTgt spid="106"/>
                                        </p:tgtEl>
                                      </p:cBhvr>
                                    </p:animEffect>
                                  </p:childTnLst>
                                </p:cTn>
                              </p:par>
                              <p:par>
                                <p:cTn id="281" presetID="31" presetClass="entr" presetSubtype="0" fill="hold" grpId="0" nodeType="withEffect">
                                  <p:stCondLst>
                                    <p:cond delay="0"/>
                                  </p:stCondLst>
                                  <p:childTnLst>
                                    <p:set>
                                      <p:cBhvr>
                                        <p:cTn id="282" dur="1" fill="hold">
                                          <p:stCondLst>
                                            <p:cond delay="0"/>
                                          </p:stCondLst>
                                        </p:cTn>
                                        <p:tgtEl>
                                          <p:spTgt spid="107"/>
                                        </p:tgtEl>
                                        <p:attrNameLst>
                                          <p:attrName>style.visibility</p:attrName>
                                        </p:attrNameLst>
                                      </p:cBhvr>
                                      <p:to>
                                        <p:strVal val="visible"/>
                                      </p:to>
                                    </p:set>
                                    <p:anim calcmode="lin" valueType="num">
                                      <p:cBhvr>
                                        <p:cTn id="283" dur="1000" fill="hold"/>
                                        <p:tgtEl>
                                          <p:spTgt spid="107"/>
                                        </p:tgtEl>
                                        <p:attrNameLst>
                                          <p:attrName>ppt_w</p:attrName>
                                        </p:attrNameLst>
                                      </p:cBhvr>
                                      <p:tavLst>
                                        <p:tav tm="0">
                                          <p:val>
                                            <p:fltVal val="0"/>
                                          </p:val>
                                        </p:tav>
                                        <p:tav tm="100000">
                                          <p:val>
                                            <p:strVal val="#ppt_w"/>
                                          </p:val>
                                        </p:tav>
                                      </p:tavLst>
                                    </p:anim>
                                    <p:anim calcmode="lin" valueType="num">
                                      <p:cBhvr>
                                        <p:cTn id="284" dur="1000" fill="hold"/>
                                        <p:tgtEl>
                                          <p:spTgt spid="107"/>
                                        </p:tgtEl>
                                        <p:attrNameLst>
                                          <p:attrName>ppt_h</p:attrName>
                                        </p:attrNameLst>
                                      </p:cBhvr>
                                      <p:tavLst>
                                        <p:tav tm="0">
                                          <p:val>
                                            <p:fltVal val="0"/>
                                          </p:val>
                                        </p:tav>
                                        <p:tav tm="100000">
                                          <p:val>
                                            <p:strVal val="#ppt_h"/>
                                          </p:val>
                                        </p:tav>
                                      </p:tavLst>
                                    </p:anim>
                                    <p:anim calcmode="lin" valueType="num">
                                      <p:cBhvr>
                                        <p:cTn id="285" dur="1000" fill="hold"/>
                                        <p:tgtEl>
                                          <p:spTgt spid="107"/>
                                        </p:tgtEl>
                                        <p:attrNameLst>
                                          <p:attrName>style.rotation</p:attrName>
                                        </p:attrNameLst>
                                      </p:cBhvr>
                                      <p:tavLst>
                                        <p:tav tm="0">
                                          <p:val>
                                            <p:fltVal val="90"/>
                                          </p:val>
                                        </p:tav>
                                        <p:tav tm="100000">
                                          <p:val>
                                            <p:fltVal val="0"/>
                                          </p:val>
                                        </p:tav>
                                      </p:tavLst>
                                    </p:anim>
                                    <p:animEffect transition="in" filter="fade">
                                      <p:cBhvr>
                                        <p:cTn id="286" dur="1000"/>
                                        <p:tgtEl>
                                          <p:spTgt spid="107"/>
                                        </p:tgtEl>
                                      </p:cBhvr>
                                    </p:animEffect>
                                  </p:childTnLst>
                                </p:cTn>
                              </p:par>
                              <p:par>
                                <p:cTn id="287" presetID="31" presetClass="entr" presetSubtype="0" fill="hold" grpId="0" nodeType="withEffect">
                                  <p:stCondLst>
                                    <p:cond delay="0"/>
                                  </p:stCondLst>
                                  <p:childTnLst>
                                    <p:set>
                                      <p:cBhvr>
                                        <p:cTn id="288" dur="1" fill="hold">
                                          <p:stCondLst>
                                            <p:cond delay="0"/>
                                          </p:stCondLst>
                                        </p:cTn>
                                        <p:tgtEl>
                                          <p:spTgt spid="108"/>
                                        </p:tgtEl>
                                        <p:attrNameLst>
                                          <p:attrName>style.visibility</p:attrName>
                                        </p:attrNameLst>
                                      </p:cBhvr>
                                      <p:to>
                                        <p:strVal val="visible"/>
                                      </p:to>
                                    </p:set>
                                    <p:anim calcmode="lin" valueType="num">
                                      <p:cBhvr>
                                        <p:cTn id="289" dur="1000" fill="hold"/>
                                        <p:tgtEl>
                                          <p:spTgt spid="108"/>
                                        </p:tgtEl>
                                        <p:attrNameLst>
                                          <p:attrName>ppt_w</p:attrName>
                                        </p:attrNameLst>
                                      </p:cBhvr>
                                      <p:tavLst>
                                        <p:tav tm="0">
                                          <p:val>
                                            <p:fltVal val="0"/>
                                          </p:val>
                                        </p:tav>
                                        <p:tav tm="100000">
                                          <p:val>
                                            <p:strVal val="#ppt_w"/>
                                          </p:val>
                                        </p:tav>
                                      </p:tavLst>
                                    </p:anim>
                                    <p:anim calcmode="lin" valueType="num">
                                      <p:cBhvr>
                                        <p:cTn id="290" dur="1000" fill="hold"/>
                                        <p:tgtEl>
                                          <p:spTgt spid="108"/>
                                        </p:tgtEl>
                                        <p:attrNameLst>
                                          <p:attrName>ppt_h</p:attrName>
                                        </p:attrNameLst>
                                      </p:cBhvr>
                                      <p:tavLst>
                                        <p:tav tm="0">
                                          <p:val>
                                            <p:fltVal val="0"/>
                                          </p:val>
                                        </p:tav>
                                        <p:tav tm="100000">
                                          <p:val>
                                            <p:strVal val="#ppt_h"/>
                                          </p:val>
                                        </p:tav>
                                      </p:tavLst>
                                    </p:anim>
                                    <p:anim calcmode="lin" valueType="num">
                                      <p:cBhvr>
                                        <p:cTn id="291" dur="1000" fill="hold"/>
                                        <p:tgtEl>
                                          <p:spTgt spid="108"/>
                                        </p:tgtEl>
                                        <p:attrNameLst>
                                          <p:attrName>style.rotation</p:attrName>
                                        </p:attrNameLst>
                                      </p:cBhvr>
                                      <p:tavLst>
                                        <p:tav tm="0">
                                          <p:val>
                                            <p:fltVal val="90"/>
                                          </p:val>
                                        </p:tav>
                                        <p:tav tm="100000">
                                          <p:val>
                                            <p:fltVal val="0"/>
                                          </p:val>
                                        </p:tav>
                                      </p:tavLst>
                                    </p:anim>
                                    <p:animEffect transition="in" filter="fade">
                                      <p:cBhvr>
                                        <p:cTn id="292" dur="1000"/>
                                        <p:tgtEl>
                                          <p:spTgt spid="108"/>
                                        </p:tgtEl>
                                      </p:cBhvr>
                                    </p:animEffect>
                                  </p:childTnLst>
                                </p:cTn>
                              </p:par>
                              <p:par>
                                <p:cTn id="293" presetID="31" presetClass="entr" presetSubtype="0" fill="hold" grpId="0" nodeType="withEffect">
                                  <p:stCondLst>
                                    <p:cond delay="0"/>
                                  </p:stCondLst>
                                  <p:childTnLst>
                                    <p:set>
                                      <p:cBhvr>
                                        <p:cTn id="294" dur="1" fill="hold">
                                          <p:stCondLst>
                                            <p:cond delay="0"/>
                                          </p:stCondLst>
                                        </p:cTn>
                                        <p:tgtEl>
                                          <p:spTgt spid="109"/>
                                        </p:tgtEl>
                                        <p:attrNameLst>
                                          <p:attrName>style.visibility</p:attrName>
                                        </p:attrNameLst>
                                      </p:cBhvr>
                                      <p:to>
                                        <p:strVal val="visible"/>
                                      </p:to>
                                    </p:set>
                                    <p:anim calcmode="lin" valueType="num">
                                      <p:cBhvr>
                                        <p:cTn id="295" dur="1000" fill="hold"/>
                                        <p:tgtEl>
                                          <p:spTgt spid="109"/>
                                        </p:tgtEl>
                                        <p:attrNameLst>
                                          <p:attrName>ppt_w</p:attrName>
                                        </p:attrNameLst>
                                      </p:cBhvr>
                                      <p:tavLst>
                                        <p:tav tm="0">
                                          <p:val>
                                            <p:fltVal val="0"/>
                                          </p:val>
                                        </p:tav>
                                        <p:tav tm="100000">
                                          <p:val>
                                            <p:strVal val="#ppt_w"/>
                                          </p:val>
                                        </p:tav>
                                      </p:tavLst>
                                    </p:anim>
                                    <p:anim calcmode="lin" valueType="num">
                                      <p:cBhvr>
                                        <p:cTn id="296" dur="1000" fill="hold"/>
                                        <p:tgtEl>
                                          <p:spTgt spid="109"/>
                                        </p:tgtEl>
                                        <p:attrNameLst>
                                          <p:attrName>ppt_h</p:attrName>
                                        </p:attrNameLst>
                                      </p:cBhvr>
                                      <p:tavLst>
                                        <p:tav tm="0">
                                          <p:val>
                                            <p:fltVal val="0"/>
                                          </p:val>
                                        </p:tav>
                                        <p:tav tm="100000">
                                          <p:val>
                                            <p:strVal val="#ppt_h"/>
                                          </p:val>
                                        </p:tav>
                                      </p:tavLst>
                                    </p:anim>
                                    <p:anim calcmode="lin" valueType="num">
                                      <p:cBhvr>
                                        <p:cTn id="297" dur="1000" fill="hold"/>
                                        <p:tgtEl>
                                          <p:spTgt spid="109"/>
                                        </p:tgtEl>
                                        <p:attrNameLst>
                                          <p:attrName>style.rotation</p:attrName>
                                        </p:attrNameLst>
                                      </p:cBhvr>
                                      <p:tavLst>
                                        <p:tav tm="0">
                                          <p:val>
                                            <p:fltVal val="90"/>
                                          </p:val>
                                        </p:tav>
                                        <p:tav tm="100000">
                                          <p:val>
                                            <p:fltVal val="0"/>
                                          </p:val>
                                        </p:tav>
                                      </p:tavLst>
                                    </p:anim>
                                    <p:animEffect transition="in" filter="fade">
                                      <p:cBhvr>
                                        <p:cTn id="298" dur="1000"/>
                                        <p:tgtEl>
                                          <p:spTgt spid="109"/>
                                        </p:tgtEl>
                                      </p:cBhvr>
                                    </p:animEffect>
                                  </p:childTnLst>
                                </p:cTn>
                              </p:par>
                              <p:par>
                                <p:cTn id="299" presetID="31" presetClass="entr" presetSubtype="0" fill="hold" grpId="0" nodeType="withEffect">
                                  <p:stCondLst>
                                    <p:cond delay="0"/>
                                  </p:stCondLst>
                                  <p:childTnLst>
                                    <p:set>
                                      <p:cBhvr>
                                        <p:cTn id="300" dur="1" fill="hold">
                                          <p:stCondLst>
                                            <p:cond delay="0"/>
                                          </p:stCondLst>
                                        </p:cTn>
                                        <p:tgtEl>
                                          <p:spTgt spid="110"/>
                                        </p:tgtEl>
                                        <p:attrNameLst>
                                          <p:attrName>style.visibility</p:attrName>
                                        </p:attrNameLst>
                                      </p:cBhvr>
                                      <p:to>
                                        <p:strVal val="visible"/>
                                      </p:to>
                                    </p:set>
                                    <p:anim calcmode="lin" valueType="num">
                                      <p:cBhvr>
                                        <p:cTn id="301" dur="1000" fill="hold"/>
                                        <p:tgtEl>
                                          <p:spTgt spid="110"/>
                                        </p:tgtEl>
                                        <p:attrNameLst>
                                          <p:attrName>ppt_w</p:attrName>
                                        </p:attrNameLst>
                                      </p:cBhvr>
                                      <p:tavLst>
                                        <p:tav tm="0">
                                          <p:val>
                                            <p:fltVal val="0"/>
                                          </p:val>
                                        </p:tav>
                                        <p:tav tm="100000">
                                          <p:val>
                                            <p:strVal val="#ppt_w"/>
                                          </p:val>
                                        </p:tav>
                                      </p:tavLst>
                                    </p:anim>
                                    <p:anim calcmode="lin" valueType="num">
                                      <p:cBhvr>
                                        <p:cTn id="302" dur="1000" fill="hold"/>
                                        <p:tgtEl>
                                          <p:spTgt spid="110"/>
                                        </p:tgtEl>
                                        <p:attrNameLst>
                                          <p:attrName>ppt_h</p:attrName>
                                        </p:attrNameLst>
                                      </p:cBhvr>
                                      <p:tavLst>
                                        <p:tav tm="0">
                                          <p:val>
                                            <p:fltVal val="0"/>
                                          </p:val>
                                        </p:tav>
                                        <p:tav tm="100000">
                                          <p:val>
                                            <p:strVal val="#ppt_h"/>
                                          </p:val>
                                        </p:tav>
                                      </p:tavLst>
                                    </p:anim>
                                    <p:anim calcmode="lin" valueType="num">
                                      <p:cBhvr>
                                        <p:cTn id="303" dur="1000" fill="hold"/>
                                        <p:tgtEl>
                                          <p:spTgt spid="110"/>
                                        </p:tgtEl>
                                        <p:attrNameLst>
                                          <p:attrName>style.rotation</p:attrName>
                                        </p:attrNameLst>
                                      </p:cBhvr>
                                      <p:tavLst>
                                        <p:tav tm="0">
                                          <p:val>
                                            <p:fltVal val="90"/>
                                          </p:val>
                                        </p:tav>
                                        <p:tav tm="100000">
                                          <p:val>
                                            <p:fltVal val="0"/>
                                          </p:val>
                                        </p:tav>
                                      </p:tavLst>
                                    </p:anim>
                                    <p:animEffect transition="in" filter="fade">
                                      <p:cBhvr>
                                        <p:cTn id="304" dur="1000"/>
                                        <p:tgtEl>
                                          <p:spTgt spid="110"/>
                                        </p:tgtEl>
                                      </p:cBhvr>
                                    </p:animEffect>
                                  </p:childTnLst>
                                </p:cTn>
                              </p:par>
                              <p:par>
                                <p:cTn id="305" presetID="31" presetClass="entr" presetSubtype="0" fill="hold" grpId="0" nodeType="withEffect">
                                  <p:stCondLst>
                                    <p:cond delay="0"/>
                                  </p:stCondLst>
                                  <p:childTnLst>
                                    <p:set>
                                      <p:cBhvr>
                                        <p:cTn id="306" dur="1" fill="hold">
                                          <p:stCondLst>
                                            <p:cond delay="0"/>
                                          </p:stCondLst>
                                        </p:cTn>
                                        <p:tgtEl>
                                          <p:spTgt spid="111"/>
                                        </p:tgtEl>
                                        <p:attrNameLst>
                                          <p:attrName>style.visibility</p:attrName>
                                        </p:attrNameLst>
                                      </p:cBhvr>
                                      <p:to>
                                        <p:strVal val="visible"/>
                                      </p:to>
                                    </p:set>
                                    <p:anim calcmode="lin" valueType="num">
                                      <p:cBhvr>
                                        <p:cTn id="307" dur="1000" fill="hold"/>
                                        <p:tgtEl>
                                          <p:spTgt spid="111"/>
                                        </p:tgtEl>
                                        <p:attrNameLst>
                                          <p:attrName>ppt_w</p:attrName>
                                        </p:attrNameLst>
                                      </p:cBhvr>
                                      <p:tavLst>
                                        <p:tav tm="0">
                                          <p:val>
                                            <p:fltVal val="0"/>
                                          </p:val>
                                        </p:tav>
                                        <p:tav tm="100000">
                                          <p:val>
                                            <p:strVal val="#ppt_w"/>
                                          </p:val>
                                        </p:tav>
                                      </p:tavLst>
                                    </p:anim>
                                    <p:anim calcmode="lin" valueType="num">
                                      <p:cBhvr>
                                        <p:cTn id="308" dur="1000" fill="hold"/>
                                        <p:tgtEl>
                                          <p:spTgt spid="111"/>
                                        </p:tgtEl>
                                        <p:attrNameLst>
                                          <p:attrName>ppt_h</p:attrName>
                                        </p:attrNameLst>
                                      </p:cBhvr>
                                      <p:tavLst>
                                        <p:tav tm="0">
                                          <p:val>
                                            <p:fltVal val="0"/>
                                          </p:val>
                                        </p:tav>
                                        <p:tav tm="100000">
                                          <p:val>
                                            <p:strVal val="#ppt_h"/>
                                          </p:val>
                                        </p:tav>
                                      </p:tavLst>
                                    </p:anim>
                                    <p:anim calcmode="lin" valueType="num">
                                      <p:cBhvr>
                                        <p:cTn id="309" dur="1000" fill="hold"/>
                                        <p:tgtEl>
                                          <p:spTgt spid="111"/>
                                        </p:tgtEl>
                                        <p:attrNameLst>
                                          <p:attrName>style.rotation</p:attrName>
                                        </p:attrNameLst>
                                      </p:cBhvr>
                                      <p:tavLst>
                                        <p:tav tm="0">
                                          <p:val>
                                            <p:fltVal val="90"/>
                                          </p:val>
                                        </p:tav>
                                        <p:tav tm="100000">
                                          <p:val>
                                            <p:fltVal val="0"/>
                                          </p:val>
                                        </p:tav>
                                      </p:tavLst>
                                    </p:anim>
                                    <p:animEffect transition="in" filter="fade">
                                      <p:cBhvr>
                                        <p:cTn id="310" dur="1000"/>
                                        <p:tgtEl>
                                          <p:spTgt spid="111"/>
                                        </p:tgtEl>
                                      </p:cBhvr>
                                    </p:animEffect>
                                  </p:childTnLst>
                                </p:cTn>
                              </p:par>
                              <p:par>
                                <p:cTn id="311" presetID="31" presetClass="entr" presetSubtype="0" fill="hold" grpId="0" nodeType="withEffect">
                                  <p:stCondLst>
                                    <p:cond delay="0"/>
                                  </p:stCondLst>
                                  <p:childTnLst>
                                    <p:set>
                                      <p:cBhvr>
                                        <p:cTn id="312" dur="1" fill="hold">
                                          <p:stCondLst>
                                            <p:cond delay="0"/>
                                          </p:stCondLst>
                                        </p:cTn>
                                        <p:tgtEl>
                                          <p:spTgt spid="112"/>
                                        </p:tgtEl>
                                        <p:attrNameLst>
                                          <p:attrName>style.visibility</p:attrName>
                                        </p:attrNameLst>
                                      </p:cBhvr>
                                      <p:to>
                                        <p:strVal val="visible"/>
                                      </p:to>
                                    </p:set>
                                    <p:anim calcmode="lin" valueType="num">
                                      <p:cBhvr>
                                        <p:cTn id="313" dur="1000" fill="hold"/>
                                        <p:tgtEl>
                                          <p:spTgt spid="112"/>
                                        </p:tgtEl>
                                        <p:attrNameLst>
                                          <p:attrName>ppt_w</p:attrName>
                                        </p:attrNameLst>
                                      </p:cBhvr>
                                      <p:tavLst>
                                        <p:tav tm="0">
                                          <p:val>
                                            <p:fltVal val="0"/>
                                          </p:val>
                                        </p:tav>
                                        <p:tav tm="100000">
                                          <p:val>
                                            <p:strVal val="#ppt_w"/>
                                          </p:val>
                                        </p:tav>
                                      </p:tavLst>
                                    </p:anim>
                                    <p:anim calcmode="lin" valueType="num">
                                      <p:cBhvr>
                                        <p:cTn id="314" dur="1000" fill="hold"/>
                                        <p:tgtEl>
                                          <p:spTgt spid="112"/>
                                        </p:tgtEl>
                                        <p:attrNameLst>
                                          <p:attrName>ppt_h</p:attrName>
                                        </p:attrNameLst>
                                      </p:cBhvr>
                                      <p:tavLst>
                                        <p:tav tm="0">
                                          <p:val>
                                            <p:fltVal val="0"/>
                                          </p:val>
                                        </p:tav>
                                        <p:tav tm="100000">
                                          <p:val>
                                            <p:strVal val="#ppt_h"/>
                                          </p:val>
                                        </p:tav>
                                      </p:tavLst>
                                    </p:anim>
                                    <p:anim calcmode="lin" valueType="num">
                                      <p:cBhvr>
                                        <p:cTn id="315" dur="1000" fill="hold"/>
                                        <p:tgtEl>
                                          <p:spTgt spid="112"/>
                                        </p:tgtEl>
                                        <p:attrNameLst>
                                          <p:attrName>style.rotation</p:attrName>
                                        </p:attrNameLst>
                                      </p:cBhvr>
                                      <p:tavLst>
                                        <p:tav tm="0">
                                          <p:val>
                                            <p:fltVal val="90"/>
                                          </p:val>
                                        </p:tav>
                                        <p:tav tm="100000">
                                          <p:val>
                                            <p:fltVal val="0"/>
                                          </p:val>
                                        </p:tav>
                                      </p:tavLst>
                                    </p:anim>
                                    <p:animEffect transition="in" filter="fade">
                                      <p:cBhvr>
                                        <p:cTn id="316" dur="1000"/>
                                        <p:tgtEl>
                                          <p:spTgt spid="112"/>
                                        </p:tgtEl>
                                      </p:cBhvr>
                                    </p:animEffect>
                                  </p:childTnLst>
                                </p:cTn>
                              </p:par>
                              <p:par>
                                <p:cTn id="317" presetID="31" presetClass="entr" presetSubtype="0" fill="hold" grpId="0" nodeType="withEffect">
                                  <p:stCondLst>
                                    <p:cond delay="0"/>
                                  </p:stCondLst>
                                  <p:childTnLst>
                                    <p:set>
                                      <p:cBhvr>
                                        <p:cTn id="318" dur="1" fill="hold">
                                          <p:stCondLst>
                                            <p:cond delay="0"/>
                                          </p:stCondLst>
                                        </p:cTn>
                                        <p:tgtEl>
                                          <p:spTgt spid="113"/>
                                        </p:tgtEl>
                                        <p:attrNameLst>
                                          <p:attrName>style.visibility</p:attrName>
                                        </p:attrNameLst>
                                      </p:cBhvr>
                                      <p:to>
                                        <p:strVal val="visible"/>
                                      </p:to>
                                    </p:set>
                                    <p:anim calcmode="lin" valueType="num">
                                      <p:cBhvr>
                                        <p:cTn id="319" dur="1000" fill="hold"/>
                                        <p:tgtEl>
                                          <p:spTgt spid="113"/>
                                        </p:tgtEl>
                                        <p:attrNameLst>
                                          <p:attrName>ppt_w</p:attrName>
                                        </p:attrNameLst>
                                      </p:cBhvr>
                                      <p:tavLst>
                                        <p:tav tm="0">
                                          <p:val>
                                            <p:fltVal val="0"/>
                                          </p:val>
                                        </p:tav>
                                        <p:tav tm="100000">
                                          <p:val>
                                            <p:strVal val="#ppt_w"/>
                                          </p:val>
                                        </p:tav>
                                      </p:tavLst>
                                    </p:anim>
                                    <p:anim calcmode="lin" valueType="num">
                                      <p:cBhvr>
                                        <p:cTn id="320" dur="1000" fill="hold"/>
                                        <p:tgtEl>
                                          <p:spTgt spid="113"/>
                                        </p:tgtEl>
                                        <p:attrNameLst>
                                          <p:attrName>ppt_h</p:attrName>
                                        </p:attrNameLst>
                                      </p:cBhvr>
                                      <p:tavLst>
                                        <p:tav tm="0">
                                          <p:val>
                                            <p:fltVal val="0"/>
                                          </p:val>
                                        </p:tav>
                                        <p:tav tm="100000">
                                          <p:val>
                                            <p:strVal val="#ppt_h"/>
                                          </p:val>
                                        </p:tav>
                                      </p:tavLst>
                                    </p:anim>
                                    <p:anim calcmode="lin" valueType="num">
                                      <p:cBhvr>
                                        <p:cTn id="321" dur="1000" fill="hold"/>
                                        <p:tgtEl>
                                          <p:spTgt spid="113"/>
                                        </p:tgtEl>
                                        <p:attrNameLst>
                                          <p:attrName>style.rotation</p:attrName>
                                        </p:attrNameLst>
                                      </p:cBhvr>
                                      <p:tavLst>
                                        <p:tav tm="0">
                                          <p:val>
                                            <p:fltVal val="90"/>
                                          </p:val>
                                        </p:tav>
                                        <p:tav tm="100000">
                                          <p:val>
                                            <p:fltVal val="0"/>
                                          </p:val>
                                        </p:tav>
                                      </p:tavLst>
                                    </p:anim>
                                    <p:animEffect transition="in" filter="fade">
                                      <p:cBhvr>
                                        <p:cTn id="322" dur="1000"/>
                                        <p:tgtEl>
                                          <p:spTgt spid="113"/>
                                        </p:tgtEl>
                                      </p:cBhvr>
                                    </p:animEffect>
                                  </p:childTnLst>
                                </p:cTn>
                              </p:par>
                              <p:par>
                                <p:cTn id="323" presetID="31" presetClass="entr" presetSubtype="0" fill="hold" grpId="0" nodeType="withEffect">
                                  <p:stCondLst>
                                    <p:cond delay="0"/>
                                  </p:stCondLst>
                                  <p:childTnLst>
                                    <p:set>
                                      <p:cBhvr>
                                        <p:cTn id="324" dur="1" fill="hold">
                                          <p:stCondLst>
                                            <p:cond delay="0"/>
                                          </p:stCondLst>
                                        </p:cTn>
                                        <p:tgtEl>
                                          <p:spTgt spid="114"/>
                                        </p:tgtEl>
                                        <p:attrNameLst>
                                          <p:attrName>style.visibility</p:attrName>
                                        </p:attrNameLst>
                                      </p:cBhvr>
                                      <p:to>
                                        <p:strVal val="visible"/>
                                      </p:to>
                                    </p:set>
                                    <p:anim calcmode="lin" valueType="num">
                                      <p:cBhvr>
                                        <p:cTn id="325" dur="1000" fill="hold"/>
                                        <p:tgtEl>
                                          <p:spTgt spid="114"/>
                                        </p:tgtEl>
                                        <p:attrNameLst>
                                          <p:attrName>ppt_w</p:attrName>
                                        </p:attrNameLst>
                                      </p:cBhvr>
                                      <p:tavLst>
                                        <p:tav tm="0">
                                          <p:val>
                                            <p:fltVal val="0"/>
                                          </p:val>
                                        </p:tav>
                                        <p:tav tm="100000">
                                          <p:val>
                                            <p:strVal val="#ppt_w"/>
                                          </p:val>
                                        </p:tav>
                                      </p:tavLst>
                                    </p:anim>
                                    <p:anim calcmode="lin" valueType="num">
                                      <p:cBhvr>
                                        <p:cTn id="326" dur="1000" fill="hold"/>
                                        <p:tgtEl>
                                          <p:spTgt spid="114"/>
                                        </p:tgtEl>
                                        <p:attrNameLst>
                                          <p:attrName>ppt_h</p:attrName>
                                        </p:attrNameLst>
                                      </p:cBhvr>
                                      <p:tavLst>
                                        <p:tav tm="0">
                                          <p:val>
                                            <p:fltVal val="0"/>
                                          </p:val>
                                        </p:tav>
                                        <p:tav tm="100000">
                                          <p:val>
                                            <p:strVal val="#ppt_h"/>
                                          </p:val>
                                        </p:tav>
                                      </p:tavLst>
                                    </p:anim>
                                    <p:anim calcmode="lin" valueType="num">
                                      <p:cBhvr>
                                        <p:cTn id="327" dur="1000" fill="hold"/>
                                        <p:tgtEl>
                                          <p:spTgt spid="114"/>
                                        </p:tgtEl>
                                        <p:attrNameLst>
                                          <p:attrName>style.rotation</p:attrName>
                                        </p:attrNameLst>
                                      </p:cBhvr>
                                      <p:tavLst>
                                        <p:tav tm="0">
                                          <p:val>
                                            <p:fltVal val="90"/>
                                          </p:val>
                                        </p:tav>
                                        <p:tav tm="100000">
                                          <p:val>
                                            <p:fltVal val="0"/>
                                          </p:val>
                                        </p:tav>
                                      </p:tavLst>
                                    </p:anim>
                                    <p:animEffect transition="in" filter="fade">
                                      <p:cBhvr>
                                        <p:cTn id="328" dur="1000"/>
                                        <p:tgtEl>
                                          <p:spTgt spid="114"/>
                                        </p:tgtEl>
                                      </p:cBhvr>
                                    </p:animEffect>
                                  </p:childTnLst>
                                </p:cTn>
                              </p:par>
                              <p:par>
                                <p:cTn id="329" presetID="31" presetClass="entr" presetSubtype="0" fill="hold" nodeType="withEffect">
                                  <p:stCondLst>
                                    <p:cond delay="0"/>
                                  </p:stCondLst>
                                  <p:childTnLst>
                                    <p:set>
                                      <p:cBhvr>
                                        <p:cTn id="330" dur="1" fill="hold">
                                          <p:stCondLst>
                                            <p:cond delay="0"/>
                                          </p:stCondLst>
                                        </p:cTn>
                                        <p:tgtEl>
                                          <p:spTgt spid="115"/>
                                        </p:tgtEl>
                                        <p:attrNameLst>
                                          <p:attrName>style.visibility</p:attrName>
                                        </p:attrNameLst>
                                      </p:cBhvr>
                                      <p:to>
                                        <p:strVal val="visible"/>
                                      </p:to>
                                    </p:set>
                                    <p:anim calcmode="lin" valueType="num">
                                      <p:cBhvr>
                                        <p:cTn id="331" dur="1000" fill="hold"/>
                                        <p:tgtEl>
                                          <p:spTgt spid="115"/>
                                        </p:tgtEl>
                                        <p:attrNameLst>
                                          <p:attrName>ppt_w</p:attrName>
                                        </p:attrNameLst>
                                      </p:cBhvr>
                                      <p:tavLst>
                                        <p:tav tm="0">
                                          <p:val>
                                            <p:fltVal val="0"/>
                                          </p:val>
                                        </p:tav>
                                        <p:tav tm="100000">
                                          <p:val>
                                            <p:strVal val="#ppt_w"/>
                                          </p:val>
                                        </p:tav>
                                      </p:tavLst>
                                    </p:anim>
                                    <p:anim calcmode="lin" valueType="num">
                                      <p:cBhvr>
                                        <p:cTn id="332" dur="1000" fill="hold"/>
                                        <p:tgtEl>
                                          <p:spTgt spid="115"/>
                                        </p:tgtEl>
                                        <p:attrNameLst>
                                          <p:attrName>ppt_h</p:attrName>
                                        </p:attrNameLst>
                                      </p:cBhvr>
                                      <p:tavLst>
                                        <p:tav tm="0">
                                          <p:val>
                                            <p:fltVal val="0"/>
                                          </p:val>
                                        </p:tav>
                                        <p:tav tm="100000">
                                          <p:val>
                                            <p:strVal val="#ppt_h"/>
                                          </p:val>
                                        </p:tav>
                                      </p:tavLst>
                                    </p:anim>
                                    <p:anim calcmode="lin" valueType="num">
                                      <p:cBhvr>
                                        <p:cTn id="333" dur="1000" fill="hold"/>
                                        <p:tgtEl>
                                          <p:spTgt spid="115"/>
                                        </p:tgtEl>
                                        <p:attrNameLst>
                                          <p:attrName>style.rotation</p:attrName>
                                        </p:attrNameLst>
                                      </p:cBhvr>
                                      <p:tavLst>
                                        <p:tav tm="0">
                                          <p:val>
                                            <p:fltVal val="90"/>
                                          </p:val>
                                        </p:tav>
                                        <p:tav tm="100000">
                                          <p:val>
                                            <p:fltVal val="0"/>
                                          </p:val>
                                        </p:tav>
                                      </p:tavLst>
                                    </p:anim>
                                    <p:animEffect transition="in" filter="fade">
                                      <p:cBhvr>
                                        <p:cTn id="334" dur="1000"/>
                                        <p:tgtEl>
                                          <p:spTgt spid="115"/>
                                        </p:tgtEl>
                                      </p:cBhvr>
                                    </p:animEffect>
                                  </p:childTnLst>
                                </p:cTn>
                              </p:par>
                              <p:par>
                                <p:cTn id="335" presetID="31" presetClass="entr" presetSubtype="0" fill="hold" grpId="0" nodeType="withEffect">
                                  <p:stCondLst>
                                    <p:cond delay="0"/>
                                  </p:stCondLst>
                                  <p:childTnLst>
                                    <p:set>
                                      <p:cBhvr>
                                        <p:cTn id="336" dur="1" fill="hold">
                                          <p:stCondLst>
                                            <p:cond delay="0"/>
                                          </p:stCondLst>
                                        </p:cTn>
                                        <p:tgtEl>
                                          <p:spTgt spid="116"/>
                                        </p:tgtEl>
                                        <p:attrNameLst>
                                          <p:attrName>style.visibility</p:attrName>
                                        </p:attrNameLst>
                                      </p:cBhvr>
                                      <p:to>
                                        <p:strVal val="visible"/>
                                      </p:to>
                                    </p:set>
                                    <p:anim calcmode="lin" valueType="num">
                                      <p:cBhvr>
                                        <p:cTn id="337" dur="1000" fill="hold"/>
                                        <p:tgtEl>
                                          <p:spTgt spid="116"/>
                                        </p:tgtEl>
                                        <p:attrNameLst>
                                          <p:attrName>ppt_w</p:attrName>
                                        </p:attrNameLst>
                                      </p:cBhvr>
                                      <p:tavLst>
                                        <p:tav tm="0">
                                          <p:val>
                                            <p:fltVal val="0"/>
                                          </p:val>
                                        </p:tav>
                                        <p:tav tm="100000">
                                          <p:val>
                                            <p:strVal val="#ppt_w"/>
                                          </p:val>
                                        </p:tav>
                                      </p:tavLst>
                                    </p:anim>
                                    <p:anim calcmode="lin" valueType="num">
                                      <p:cBhvr>
                                        <p:cTn id="338" dur="1000" fill="hold"/>
                                        <p:tgtEl>
                                          <p:spTgt spid="116"/>
                                        </p:tgtEl>
                                        <p:attrNameLst>
                                          <p:attrName>ppt_h</p:attrName>
                                        </p:attrNameLst>
                                      </p:cBhvr>
                                      <p:tavLst>
                                        <p:tav tm="0">
                                          <p:val>
                                            <p:fltVal val="0"/>
                                          </p:val>
                                        </p:tav>
                                        <p:tav tm="100000">
                                          <p:val>
                                            <p:strVal val="#ppt_h"/>
                                          </p:val>
                                        </p:tav>
                                      </p:tavLst>
                                    </p:anim>
                                    <p:anim calcmode="lin" valueType="num">
                                      <p:cBhvr>
                                        <p:cTn id="339" dur="1000" fill="hold"/>
                                        <p:tgtEl>
                                          <p:spTgt spid="116"/>
                                        </p:tgtEl>
                                        <p:attrNameLst>
                                          <p:attrName>style.rotation</p:attrName>
                                        </p:attrNameLst>
                                      </p:cBhvr>
                                      <p:tavLst>
                                        <p:tav tm="0">
                                          <p:val>
                                            <p:fltVal val="90"/>
                                          </p:val>
                                        </p:tav>
                                        <p:tav tm="100000">
                                          <p:val>
                                            <p:fltVal val="0"/>
                                          </p:val>
                                        </p:tav>
                                      </p:tavLst>
                                    </p:anim>
                                    <p:animEffect transition="in" filter="fade">
                                      <p:cBhvr>
                                        <p:cTn id="340" dur="1000"/>
                                        <p:tgtEl>
                                          <p:spTgt spid="116"/>
                                        </p:tgtEl>
                                      </p:cBhvr>
                                    </p:animEffect>
                                  </p:childTnLst>
                                </p:cTn>
                              </p:par>
                              <p:par>
                                <p:cTn id="341" presetID="31" presetClass="entr" presetSubtype="0" fill="hold" grpId="0" nodeType="withEffect">
                                  <p:stCondLst>
                                    <p:cond delay="0"/>
                                  </p:stCondLst>
                                  <p:childTnLst>
                                    <p:set>
                                      <p:cBhvr>
                                        <p:cTn id="342" dur="1" fill="hold">
                                          <p:stCondLst>
                                            <p:cond delay="0"/>
                                          </p:stCondLst>
                                        </p:cTn>
                                        <p:tgtEl>
                                          <p:spTgt spid="3"/>
                                        </p:tgtEl>
                                        <p:attrNameLst>
                                          <p:attrName>style.visibility</p:attrName>
                                        </p:attrNameLst>
                                      </p:cBhvr>
                                      <p:to>
                                        <p:strVal val="visible"/>
                                      </p:to>
                                    </p:set>
                                    <p:anim calcmode="lin" valueType="num">
                                      <p:cBhvr>
                                        <p:cTn id="343" dur="1000" fill="hold"/>
                                        <p:tgtEl>
                                          <p:spTgt spid="3"/>
                                        </p:tgtEl>
                                        <p:attrNameLst>
                                          <p:attrName>ppt_w</p:attrName>
                                        </p:attrNameLst>
                                      </p:cBhvr>
                                      <p:tavLst>
                                        <p:tav tm="0">
                                          <p:val>
                                            <p:fltVal val="0"/>
                                          </p:val>
                                        </p:tav>
                                        <p:tav tm="100000">
                                          <p:val>
                                            <p:strVal val="#ppt_w"/>
                                          </p:val>
                                        </p:tav>
                                      </p:tavLst>
                                    </p:anim>
                                    <p:anim calcmode="lin" valueType="num">
                                      <p:cBhvr>
                                        <p:cTn id="344" dur="1000" fill="hold"/>
                                        <p:tgtEl>
                                          <p:spTgt spid="3"/>
                                        </p:tgtEl>
                                        <p:attrNameLst>
                                          <p:attrName>ppt_h</p:attrName>
                                        </p:attrNameLst>
                                      </p:cBhvr>
                                      <p:tavLst>
                                        <p:tav tm="0">
                                          <p:val>
                                            <p:fltVal val="0"/>
                                          </p:val>
                                        </p:tav>
                                        <p:tav tm="100000">
                                          <p:val>
                                            <p:strVal val="#ppt_h"/>
                                          </p:val>
                                        </p:tav>
                                      </p:tavLst>
                                    </p:anim>
                                    <p:anim calcmode="lin" valueType="num">
                                      <p:cBhvr>
                                        <p:cTn id="345" dur="1000" fill="hold"/>
                                        <p:tgtEl>
                                          <p:spTgt spid="3"/>
                                        </p:tgtEl>
                                        <p:attrNameLst>
                                          <p:attrName>style.rotation</p:attrName>
                                        </p:attrNameLst>
                                      </p:cBhvr>
                                      <p:tavLst>
                                        <p:tav tm="0">
                                          <p:val>
                                            <p:fltVal val="90"/>
                                          </p:val>
                                        </p:tav>
                                        <p:tav tm="100000">
                                          <p:val>
                                            <p:fltVal val="0"/>
                                          </p:val>
                                        </p:tav>
                                      </p:tavLst>
                                    </p:anim>
                                    <p:animEffect transition="in" filter="fade">
                                      <p:cBhvr>
                                        <p:cTn id="346" dur="1000"/>
                                        <p:tgtEl>
                                          <p:spTgt spid="3"/>
                                        </p:tgtEl>
                                      </p:cBhvr>
                                    </p:animEffect>
                                  </p:childTnLst>
                                </p:cTn>
                              </p:par>
                              <p:par>
                                <p:cTn id="347" presetID="31" presetClass="entr" presetSubtype="0" fill="hold" grpId="0" nodeType="withEffect">
                                  <p:stCondLst>
                                    <p:cond delay="0"/>
                                  </p:stCondLst>
                                  <p:childTnLst>
                                    <p:set>
                                      <p:cBhvr>
                                        <p:cTn id="348" dur="1" fill="hold">
                                          <p:stCondLst>
                                            <p:cond delay="0"/>
                                          </p:stCondLst>
                                        </p:cTn>
                                        <p:tgtEl>
                                          <p:spTgt spid="117"/>
                                        </p:tgtEl>
                                        <p:attrNameLst>
                                          <p:attrName>style.visibility</p:attrName>
                                        </p:attrNameLst>
                                      </p:cBhvr>
                                      <p:to>
                                        <p:strVal val="visible"/>
                                      </p:to>
                                    </p:set>
                                    <p:anim calcmode="lin" valueType="num">
                                      <p:cBhvr>
                                        <p:cTn id="349" dur="1000" fill="hold"/>
                                        <p:tgtEl>
                                          <p:spTgt spid="117"/>
                                        </p:tgtEl>
                                        <p:attrNameLst>
                                          <p:attrName>ppt_w</p:attrName>
                                        </p:attrNameLst>
                                      </p:cBhvr>
                                      <p:tavLst>
                                        <p:tav tm="0">
                                          <p:val>
                                            <p:fltVal val="0"/>
                                          </p:val>
                                        </p:tav>
                                        <p:tav tm="100000">
                                          <p:val>
                                            <p:strVal val="#ppt_w"/>
                                          </p:val>
                                        </p:tav>
                                      </p:tavLst>
                                    </p:anim>
                                    <p:anim calcmode="lin" valueType="num">
                                      <p:cBhvr>
                                        <p:cTn id="350" dur="1000" fill="hold"/>
                                        <p:tgtEl>
                                          <p:spTgt spid="117"/>
                                        </p:tgtEl>
                                        <p:attrNameLst>
                                          <p:attrName>ppt_h</p:attrName>
                                        </p:attrNameLst>
                                      </p:cBhvr>
                                      <p:tavLst>
                                        <p:tav tm="0">
                                          <p:val>
                                            <p:fltVal val="0"/>
                                          </p:val>
                                        </p:tav>
                                        <p:tav tm="100000">
                                          <p:val>
                                            <p:strVal val="#ppt_h"/>
                                          </p:val>
                                        </p:tav>
                                      </p:tavLst>
                                    </p:anim>
                                    <p:anim calcmode="lin" valueType="num">
                                      <p:cBhvr>
                                        <p:cTn id="351" dur="1000" fill="hold"/>
                                        <p:tgtEl>
                                          <p:spTgt spid="117"/>
                                        </p:tgtEl>
                                        <p:attrNameLst>
                                          <p:attrName>style.rotation</p:attrName>
                                        </p:attrNameLst>
                                      </p:cBhvr>
                                      <p:tavLst>
                                        <p:tav tm="0">
                                          <p:val>
                                            <p:fltVal val="90"/>
                                          </p:val>
                                        </p:tav>
                                        <p:tav tm="100000">
                                          <p:val>
                                            <p:fltVal val="0"/>
                                          </p:val>
                                        </p:tav>
                                      </p:tavLst>
                                    </p:anim>
                                    <p:animEffect transition="in" filter="fade">
                                      <p:cBhvr>
                                        <p:cTn id="352" dur="1000"/>
                                        <p:tgtEl>
                                          <p:spTgt spid="117"/>
                                        </p:tgtEl>
                                      </p:cBhvr>
                                    </p:animEffect>
                                  </p:childTnLst>
                                </p:cTn>
                              </p:par>
                              <p:par>
                                <p:cTn id="353" presetID="31" presetClass="entr" presetSubtype="0" fill="hold" grpId="0" nodeType="withEffect">
                                  <p:stCondLst>
                                    <p:cond delay="0"/>
                                  </p:stCondLst>
                                  <p:childTnLst>
                                    <p:set>
                                      <p:cBhvr>
                                        <p:cTn id="354" dur="1" fill="hold">
                                          <p:stCondLst>
                                            <p:cond delay="0"/>
                                          </p:stCondLst>
                                        </p:cTn>
                                        <p:tgtEl>
                                          <p:spTgt spid="118"/>
                                        </p:tgtEl>
                                        <p:attrNameLst>
                                          <p:attrName>style.visibility</p:attrName>
                                        </p:attrNameLst>
                                      </p:cBhvr>
                                      <p:to>
                                        <p:strVal val="visible"/>
                                      </p:to>
                                    </p:set>
                                    <p:anim calcmode="lin" valueType="num">
                                      <p:cBhvr>
                                        <p:cTn id="355" dur="1000" fill="hold"/>
                                        <p:tgtEl>
                                          <p:spTgt spid="118"/>
                                        </p:tgtEl>
                                        <p:attrNameLst>
                                          <p:attrName>ppt_w</p:attrName>
                                        </p:attrNameLst>
                                      </p:cBhvr>
                                      <p:tavLst>
                                        <p:tav tm="0">
                                          <p:val>
                                            <p:fltVal val="0"/>
                                          </p:val>
                                        </p:tav>
                                        <p:tav tm="100000">
                                          <p:val>
                                            <p:strVal val="#ppt_w"/>
                                          </p:val>
                                        </p:tav>
                                      </p:tavLst>
                                    </p:anim>
                                    <p:anim calcmode="lin" valueType="num">
                                      <p:cBhvr>
                                        <p:cTn id="356" dur="1000" fill="hold"/>
                                        <p:tgtEl>
                                          <p:spTgt spid="118"/>
                                        </p:tgtEl>
                                        <p:attrNameLst>
                                          <p:attrName>ppt_h</p:attrName>
                                        </p:attrNameLst>
                                      </p:cBhvr>
                                      <p:tavLst>
                                        <p:tav tm="0">
                                          <p:val>
                                            <p:fltVal val="0"/>
                                          </p:val>
                                        </p:tav>
                                        <p:tav tm="100000">
                                          <p:val>
                                            <p:strVal val="#ppt_h"/>
                                          </p:val>
                                        </p:tav>
                                      </p:tavLst>
                                    </p:anim>
                                    <p:anim calcmode="lin" valueType="num">
                                      <p:cBhvr>
                                        <p:cTn id="357" dur="1000" fill="hold"/>
                                        <p:tgtEl>
                                          <p:spTgt spid="118"/>
                                        </p:tgtEl>
                                        <p:attrNameLst>
                                          <p:attrName>style.rotation</p:attrName>
                                        </p:attrNameLst>
                                      </p:cBhvr>
                                      <p:tavLst>
                                        <p:tav tm="0">
                                          <p:val>
                                            <p:fltVal val="90"/>
                                          </p:val>
                                        </p:tav>
                                        <p:tav tm="100000">
                                          <p:val>
                                            <p:fltVal val="0"/>
                                          </p:val>
                                        </p:tav>
                                      </p:tavLst>
                                    </p:anim>
                                    <p:animEffect transition="in" filter="fade">
                                      <p:cBhvr>
                                        <p:cTn id="358" dur="1000"/>
                                        <p:tgtEl>
                                          <p:spTgt spid="118"/>
                                        </p:tgtEl>
                                      </p:cBhvr>
                                    </p:animEffect>
                                  </p:childTnLst>
                                </p:cTn>
                              </p:par>
                              <p:par>
                                <p:cTn id="359" presetID="31" presetClass="entr" presetSubtype="0" fill="hold" grpId="0" nodeType="withEffect">
                                  <p:stCondLst>
                                    <p:cond delay="0"/>
                                  </p:stCondLst>
                                  <p:childTnLst>
                                    <p:set>
                                      <p:cBhvr>
                                        <p:cTn id="360" dur="1" fill="hold">
                                          <p:stCondLst>
                                            <p:cond delay="0"/>
                                          </p:stCondLst>
                                        </p:cTn>
                                        <p:tgtEl>
                                          <p:spTgt spid="119"/>
                                        </p:tgtEl>
                                        <p:attrNameLst>
                                          <p:attrName>style.visibility</p:attrName>
                                        </p:attrNameLst>
                                      </p:cBhvr>
                                      <p:to>
                                        <p:strVal val="visible"/>
                                      </p:to>
                                    </p:set>
                                    <p:anim calcmode="lin" valueType="num">
                                      <p:cBhvr>
                                        <p:cTn id="361" dur="1000" fill="hold"/>
                                        <p:tgtEl>
                                          <p:spTgt spid="119"/>
                                        </p:tgtEl>
                                        <p:attrNameLst>
                                          <p:attrName>ppt_w</p:attrName>
                                        </p:attrNameLst>
                                      </p:cBhvr>
                                      <p:tavLst>
                                        <p:tav tm="0">
                                          <p:val>
                                            <p:fltVal val="0"/>
                                          </p:val>
                                        </p:tav>
                                        <p:tav tm="100000">
                                          <p:val>
                                            <p:strVal val="#ppt_w"/>
                                          </p:val>
                                        </p:tav>
                                      </p:tavLst>
                                    </p:anim>
                                    <p:anim calcmode="lin" valueType="num">
                                      <p:cBhvr>
                                        <p:cTn id="362" dur="1000" fill="hold"/>
                                        <p:tgtEl>
                                          <p:spTgt spid="119"/>
                                        </p:tgtEl>
                                        <p:attrNameLst>
                                          <p:attrName>ppt_h</p:attrName>
                                        </p:attrNameLst>
                                      </p:cBhvr>
                                      <p:tavLst>
                                        <p:tav tm="0">
                                          <p:val>
                                            <p:fltVal val="0"/>
                                          </p:val>
                                        </p:tav>
                                        <p:tav tm="100000">
                                          <p:val>
                                            <p:strVal val="#ppt_h"/>
                                          </p:val>
                                        </p:tav>
                                      </p:tavLst>
                                    </p:anim>
                                    <p:anim calcmode="lin" valueType="num">
                                      <p:cBhvr>
                                        <p:cTn id="363" dur="1000" fill="hold"/>
                                        <p:tgtEl>
                                          <p:spTgt spid="119"/>
                                        </p:tgtEl>
                                        <p:attrNameLst>
                                          <p:attrName>style.rotation</p:attrName>
                                        </p:attrNameLst>
                                      </p:cBhvr>
                                      <p:tavLst>
                                        <p:tav tm="0">
                                          <p:val>
                                            <p:fltVal val="90"/>
                                          </p:val>
                                        </p:tav>
                                        <p:tav tm="100000">
                                          <p:val>
                                            <p:fltVal val="0"/>
                                          </p:val>
                                        </p:tav>
                                      </p:tavLst>
                                    </p:anim>
                                    <p:animEffect transition="in" filter="fade">
                                      <p:cBhvr>
                                        <p:cTn id="364"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animBg="1"/>
      <p:bldP spid="65" grpId="0" animBg="1"/>
      <p:bldP spid="66" grpId="0" animBg="1"/>
      <p:bldP spid="67" grpId="0" animBg="1"/>
      <p:bldP spid="68" grpId="0" animBg="1"/>
      <p:bldP spid="69" grpId="0" animBg="1"/>
      <p:bldP spid="70" grpId="0" animBg="1"/>
      <p:bldP spid="71" grpId="0"/>
      <p:bldP spid="72" grpId="0"/>
      <p:bldP spid="73" grpId="0"/>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p:bldP spid="95" grpId="0" animBg="1"/>
      <p:bldP spid="96" grpId="0"/>
      <p:bldP spid="97" grpId="0" animBg="1"/>
      <p:bldP spid="98" grpId="0" animBg="1"/>
      <p:bldP spid="99" grpId="0" animBg="1"/>
      <p:bldP spid="100" grpId="0" animBg="1"/>
      <p:bldP spid="101" grpId="0"/>
      <p:bldP spid="102" grpId="0"/>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6" grpId="0"/>
      <p:bldP spid="3" grpId="0"/>
      <p:bldP spid="117" grpId="0"/>
      <p:bldP spid="118" grpId="0" animBg="1"/>
      <p:bldP spid="1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6CD6F-8007-4727-BA6A-83FB7379B924}"/>
              </a:ext>
            </a:extLst>
          </p:cNvPr>
          <p:cNvSpPr>
            <a:spLocks noGrp="1"/>
          </p:cNvSpPr>
          <p:nvPr>
            <p:ph type="sldNum" sz="quarter" idx="12"/>
          </p:nvPr>
        </p:nvSpPr>
        <p:spPr/>
        <p:txBody>
          <a:bodyPr/>
          <a:lstStyle/>
          <a:p>
            <a:fld id="{1E1B8BD3-EEEF-4896-BEE3-06C250004F3C}" type="slidenum">
              <a:rPr lang="en-US" smtClean="0"/>
              <a:pPr/>
              <a:t>7</a:t>
            </a:fld>
            <a:endParaRPr lang="en-US"/>
          </a:p>
        </p:txBody>
      </p:sp>
      <p:grpSp>
        <p:nvGrpSpPr>
          <p:cNvPr id="47" name="Group 2">
            <a:extLst>
              <a:ext uri="{FF2B5EF4-FFF2-40B4-BE49-F238E27FC236}">
                <a16:creationId xmlns:a16="http://schemas.microsoft.com/office/drawing/2014/main" id="{E853A264-FA8B-4429-B671-379197512972}"/>
              </a:ext>
            </a:extLst>
          </p:cNvPr>
          <p:cNvGrpSpPr>
            <a:grpSpLocks/>
          </p:cNvGrpSpPr>
          <p:nvPr/>
        </p:nvGrpSpPr>
        <p:grpSpPr bwMode="auto">
          <a:xfrm>
            <a:off x="166560" y="2624147"/>
            <a:ext cx="7916643" cy="3452614"/>
            <a:chOff x="106756200" y="111213900"/>
            <a:chExt cx="6858000" cy="3371850"/>
          </a:xfrm>
        </p:grpSpPr>
        <p:sp>
          <p:nvSpPr>
            <p:cNvPr id="48" name="Text Box 3">
              <a:extLst>
                <a:ext uri="{FF2B5EF4-FFF2-40B4-BE49-F238E27FC236}">
                  <a16:creationId xmlns:a16="http://schemas.microsoft.com/office/drawing/2014/main" id="{2891B41B-6CB2-493E-A0CC-21513700B584}"/>
                </a:ext>
              </a:extLst>
            </p:cNvPr>
            <p:cNvSpPr txBox="1">
              <a:spLocks noChangeArrowheads="1"/>
            </p:cNvSpPr>
            <p:nvPr/>
          </p:nvSpPr>
          <p:spPr bwMode="auto">
            <a:xfrm>
              <a:off x="106756200" y="111213900"/>
              <a:ext cx="5390271" cy="3163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
              <a:extLst>
                <a:ext uri="{FF2B5EF4-FFF2-40B4-BE49-F238E27FC236}">
                  <a16:creationId xmlns:a16="http://schemas.microsoft.com/office/drawing/2014/main" id="{46BC698A-29FF-4AF8-A484-429B904E8E02}"/>
                </a:ext>
              </a:extLst>
            </p:cNvPr>
            <p:cNvSpPr>
              <a:spLocks noChangeShapeType="1"/>
            </p:cNvSpPr>
            <p:nvPr/>
          </p:nvSpPr>
          <p:spPr bwMode="auto">
            <a:xfrm>
              <a:off x="106916307" y="112555246"/>
              <a:ext cx="5269143"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5">
              <a:extLst>
                <a:ext uri="{FF2B5EF4-FFF2-40B4-BE49-F238E27FC236}">
                  <a16:creationId xmlns:a16="http://schemas.microsoft.com/office/drawing/2014/main" id="{0EA803E5-5771-4874-8733-1927102B5F88}"/>
                </a:ext>
              </a:extLst>
            </p:cNvPr>
            <p:cNvSpPr>
              <a:spLocks noChangeShapeType="1"/>
            </p:cNvSpPr>
            <p:nvPr/>
          </p:nvSpPr>
          <p:spPr bwMode="auto">
            <a:xfrm>
              <a:off x="108634506" y="112103425"/>
              <a:ext cx="1"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6">
              <a:extLst>
                <a:ext uri="{FF2B5EF4-FFF2-40B4-BE49-F238E27FC236}">
                  <a16:creationId xmlns:a16="http://schemas.microsoft.com/office/drawing/2014/main" id="{7417C864-B66C-4FA5-B3A0-71BE4AE6E6B0}"/>
                </a:ext>
              </a:extLst>
            </p:cNvPr>
            <p:cNvSpPr>
              <a:spLocks noChangeShapeType="1"/>
            </p:cNvSpPr>
            <p:nvPr/>
          </p:nvSpPr>
          <p:spPr bwMode="auto">
            <a:xfrm>
              <a:off x="108462687" y="112103425"/>
              <a:ext cx="34363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7">
              <a:extLst>
                <a:ext uri="{FF2B5EF4-FFF2-40B4-BE49-F238E27FC236}">
                  <a16:creationId xmlns:a16="http://schemas.microsoft.com/office/drawing/2014/main" id="{0DCE99CE-1459-4BF5-A7F3-9FA0021CB197}"/>
                </a:ext>
              </a:extLst>
            </p:cNvPr>
            <p:cNvSpPr>
              <a:spLocks noChangeShapeType="1"/>
            </p:cNvSpPr>
            <p:nvPr/>
          </p:nvSpPr>
          <p:spPr bwMode="auto">
            <a:xfrm>
              <a:off x="107319333" y="112103425"/>
              <a:ext cx="2"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8">
              <a:extLst>
                <a:ext uri="{FF2B5EF4-FFF2-40B4-BE49-F238E27FC236}">
                  <a16:creationId xmlns:a16="http://schemas.microsoft.com/office/drawing/2014/main" id="{39AC41B5-6784-4F8D-B29B-872A543967C8}"/>
                </a:ext>
              </a:extLst>
            </p:cNvPr>
            <p:cNvSpPr>
              <a:spLocks noChangeShapeType="1"/>
            </p:cNvSpPr>
            <p:nvPr/>
          </p:nvSpPr>
          <p:spPr bwMode="auto">
            <a:xfrm>
              <a:off x="107145400" y="112103425"/>
              <a:ext cx="34786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9">
              <a:extLst>
                <a:ext uri="{FF2B5EF4-FFF2-40B4-BE49-F238E27FC236}">
                  <a16:creationId xmlns:a16="http://schemas.microsoft.com/office/drawing/2014/main" id="{3502F39D-6D3F-496A-934B-ED777B6A4ED5}"/>
                </a:ext>
              </a:extLst>
            </p:cNvPr>
            <p:cNvSpPr txBox="1">
              <a:spLocks noChangeArrowheads="1"/>
            </p:cNvSpPr>
            <p:nvPr/>
          </p:nvSpPr>
          <p:spPr bwMode="auto">
            <a:xfrm>
              <a:off x="107145400" y="111845241"/>
              <a:ext cx="376555" cy="294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10">
              <a:extLst>
                <a:ext uri="{FF2B5EF4-FFF2-40B4-BE49-F238E27FC236}">
                  <a16:creationId xmlns:a16="http://schemas.microsoft.com/office/drawing/2014/main" id="{3D09DAC4-C508-4A00-8EED-DFA3A479F79B}"/>
                </a:ext>
              </a:extLst>
            </p:cNvPr>
            <p:cNvSpPr>
              <a:spLocks noChangeShapeType="1"/>
            </p:cNvSpPr>
            <p:nvPr/>
          </p:nvSpPr>
          <p:spPr bwMode="auto">
            <a:xfrm>
              <a:off x="111326351" y="112103425"/>
              <a:ext cx="1"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11">
              <a:extLst>
                <a:ext uri="{FF2B5EF4-FFF2-40B4-BE49-F238E27FC236}">
                  <a16:creationId xmlns:a16="http://schemas.microsoft.com/office/drawing/2014/main" id="{370A0FB9-0C9C-4719-8E9B-A198207DCCCD}"/>
                </a:ext>
              </a:extLst>
            </p:cNvPr>
            <p:cNvSpPr>
              <a:spLocks noChangeShapeType="1"/>
            </p:cNvSpPr>
            <p:nvPr/>
          </p:nvSpPr>
          <p:spPr bwMode="auto">
            <a:xfrm>
              <a:off x="111154531" y="112103425"/>
              <a:ext cx="3436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2">
              <a:extLst>
                <a:ext uri="{FF2B5EF4-FFF2-40B4-BE49-F238E27FC236}">
                  <a16:creationId xmlns:a16="http://schemas.microsoft.com/office/drawing/2014/main" id="{B26B6DD5-93F6-4E91-8D97-97FE55BD2F43}"/>
                </a:ext>
              </a:extLst>
            </p:cNvPr>
            <p:cNvSpPr txBox="1">
              <a:spLocks noChangeArrowheads="1"/>
            </p:cNvSpPr>
            <p:nvPr/>
          </p:nvSpPr>
          <p:spPr bwMode="auto">
            <a:xfrm>
              <a:off x="110987611" y="111634122"/>
              <a:ext cx="687279" cy="50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13">
              <a:extLst>
                <a:ext uri="{FF2B5EF4-FFF2-40B4-BE49-F238E27FC236}">
                  <a16:creationId xmlns:a16="http://schemas.microsoft.com/office/drawing/2014/main" id="{0FD52F84-3616-44C5-ACDE-5926EE90D452}"/>
                </a:ext>
              </a:extLst>
            </p:cNvPr>
            <p:cNvSpPr>
              <a:spLocks noChangeShapeType="1"/>
            </p:cNvSpPr>
            <p:nvPr/>
          </p:nvSpPr>
          <p:spPr bwMode="auto">
            <a:xfrm>
              <a:off x="109894520" y="112103419"/>
              <a:ext cx="0"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14">
              <a:extLst>
                <a:ext uri="{FF2B5EF4-FFF2-40B4-BE49-F238E27FC236}">
                  <a16:creationId xmlns:a16="http://schemas.microsoft.com/office/drawing/2014/main" id="{EF1DD34A-13B7-4198-8D2A-4634CF5EB3D4}"/>
                </a:ext>
              </a:extLst>
            </p:cNvPr>
            <p:cNvSpPr>
              <a:spLocks noChangeShapeType="1"/>
            </p:cNvSpPr>
            <p:nvPr/>
          </p:nvSpPr>
          <p:spPr bwMode="auto">
            <a:xfrm>
              <a:off x="109722698" y="112103425"/>
              <a:ext cx="343641"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15">
              <a:extLst>
                <a:ext uri="{FF2B5EF4-FFF2-40B4-BE49-F238E27FC236}">
                  <a16:creationId xmlns:a16="http://schemas.microsoft.com/office/drawing/2014/main" id="{4845E49C-961F-43AC-B8C2-3D7613941CBE}"/>
                </a:ext>
              </a:extLst>
            </p:cNvPr>
            <p:cNvSpPr txBox="1">
              <a:spLocks noChangeArrowheads="1"/>
            </p:cNvSpPr>
            <p:nvPr/>
          </p:nvSpPr>
          <p:spPr bwMode="auto">
            <a:xfrm>
              <a:off x="109590133" y="111576972"/>
              <a:ext cx="648829" cy="562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AutoShape 16">
              <a:extLst>
                <a:ext uri="{FF2B5EF4-FFF2-40B4-BE49-F238E27FC236}">
                  <a16:creationId xmlns:a16="http://schemas.microsoft.com/office/drawing/2014/main" id="{5C14A861-9B5E-4BF9-B8DE-FF4401C8C0B6}"/>
                </a:ext>
              </a:extLst>
            </p:cNvPr>
            <p:cNvSpPr>
              <a:spLocks/>
            </p:cNvSpPr>
            <p:nvPr/>
          </p:nvSpPr>
          <p:spPr bwMode="auto">
            <a:xfrm rot="-16200000">
              <a:off x="107954108" y="111057507"/>
              <a:ext cx="129091" cy="1317286"/>
            </a:xfrm>
            <a:prstGeom prst="leftBracket">
              <a:avLst>
                <a:gd name="adj" fmla="val 85036"/>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7">
              <a:extLst>
                <a:ext uri="{FF2B5EF4-FFF2-40B4-BE49-F238E27FC236}">
                  <a16:creationId xmlns:a16="http://schemas.microsoft.com/office/drawing/2014/main" id="{36E38384-09AE-432D-BC55-E1F62DC5832E}"/>
                </a:ext>
              </a:extLst>
            </p:cNvPr>
            <p:cNvSpPr txBox="1">
              <a:spLocks noChangeArrowheads="1"/>
            </p:cNvSpPr>
            <p:nvPr/>
          </p:nvSpPr>
          <p:spPr bwMode="auto">
            <a:xfrm>
              <a:off x="107703650" y="111393420"/>
              <a:ext cx="630007" cy="294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18">
              <a:extLst>
                <a:ext uri="{FF2B5EF4-FFF2-40B4-BE49-F238E27FC236}">
                  <a16:creationId xmlns:a16="http://schemas.microsoft.com/office/drawing/2014/main" id="{E5AFEF44-DD7E-47D1-A9DD-48C98FC2FDA9}"/>
                </a:ext>
              </a:extLst>
            </p:cNvPr>
            <p:cNvSpPr txBox="1">
              <a:spLocks noChangeArrowheads="1"/>
            </p:cNvSpPr>
            <p:nvPr/>
          </p:nvSpPr>
          <p:spPr bwMode="auto">
            <a:xfrm>
              <a:off x="108430428" y="111587058"/>
              <a:ext cx="545085" cy="48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19">
              <a:extLst>
                <a:ext uri="{FF2B5EF4-FFF2-40B4-BE49-F238E27FC236}">
                  <a16:creationId xmlns:a16="http://schemas.microsoft.com/office/drawing/2014/main" id="{08FA92AD-ABDF-422E-9732-96D3CDECB7FE}"/>
                </a:ext>
              </a:extLst>
            </p:cNvPr>
            <p:cNvSpPr>
              <a:spLocks noChangeShapeType="1"/>
            </p:cNvSpPr>
            <p:nvPr/>
          </p:nvSpPr>
          <p:spPr bwMode="auto">
            <a:xfrm>
              <a:off x="106916307" y="113975255"/>
              <a:ext cx="5269142"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20">
              <a:extLst>
                <a:ext uri="{FF2B5EF4-FFF2-40B4-BE49-F238E27FC236}">
                  <a16:creationId xmlns:a16="http://schemas.microsoft.com/office/drawing/2014/main" id="{A468875A-9D3D-49BA-B6C4-F7AB01847A3F}"/>
                </a:ext>
              </a:extLst>
            </p:cNvPr>
            <p:cNvSpPr>
              <a:spLocks noChangeShapeType="1"/>
            </p:cNvSpPr>
            <p:nvPr/>
          </p:nvSpPr>
          <p:spPr bwMode="auto">
            <a:xfrm>
              <a:off x="108634506" y="113523434"/>
              <a:ext cx="1"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21">
              <a:extLst>
                <a:ext uri="{FF2B5EF4-FFF2-40B4-BE49-F238E27FC236}">
                  <a16:creationId xmlns:a16="http://schemas.microsoft.com/office/drawing/2014/main" id="{B16E7EBB-C3E7-4286-8C00-2494A34E499A}"/>
                </a:ext>
              </a:extLst>
            </p:cNvPr>
            <p:cNvSpPr>
              <a:spLocks noChangeShapeType="1"/>
            </p:cNvSpPr>
            <p:nvPr/>
          </p:nvSpPr>
          <p:spPr bwMode="auto">
            <a:xfrm>
              <a:off x="108462686" y="113523434"/>
              <a:ext cx="34363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Line 22">
              <a:extLst>
                <a:ext uri="{FF2B5EF4-FFF2-40B4-BE49-F238E27FC236}">
                  <a16:creationId xmlns:a16="http://schemas.microsoft.com/office/drawing/2014/main" id="{69832881-07FB-4ECB-8636-6002C0553190}"/>
                </a:ext>
              </a:extLst>
            </p:cNvPr>
            <p:cNvSpPr>
              <a:spLocks noChangeShapeType="1"/>
            </p:cNvSpPr>
            <p:nvPr/>
          </p:nvSpPr>
          <p:spPr bwMode="auto">
            <a:xfrm>
              <a:off x="107319333" y="113523434"/>
              <a:ext cx="2"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Line 23">
              <a:extLst>
                <a:ext uri="{FF2B5EF4-FFF2-40B4-BE49-F238E27FC236}">
                  <a16:creationId xmlns:a16="http://schemas.microsoft.com/office/drawing/2014/main" id="{D4BD65DD-AA62-4A60-A905-659637D804BD}"/>
                </a:ext>
              </a:extLst>
            </p:cNvPr>
            <p:cNvSpPr>
              <a:spLocks noChangeShapeType="1"/>
            </p:cNvSpPr>
            <p:nvPr/>
          </p:nvSpPr>
          <p:spPr bwMode="auto">
            <a:xfrm>
              <a:off x="107145400" y="113523434"/>
              <a:ext cx="34786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24">
              <a:extLst>
                <a:ext uri="{FF2B5EF4-FFF2-40B4-BE49-F238E27FC236}">
                  <a16:creationId xmlns:a16="http://schemas.microsoft.com/office/drawing/2014/main" id="{0BE30A91-2EA8-4BD7-85CB-E69E747E8536}"/>
                </a:ext>
              </a:extLst>
            </p:cNvPr>
            <p:cNvSpPr txBox="1">
              <a:spLocks noChangeArrowheads="1"/>
            </p:cNvSpPr>
            <p:nvPr/>
          </p:nvSpPr>
          <p:spPr bwMode="auto">
            <a:xfrm>
              <a:off x="107145400" y="113265250"/>
              <a:ext cx="376556" cy="294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25">
              <a:extLst>
                <a:ext uri="{FF2B5EF4-FFF2-40B4-BE49-F238E27FC236}">
                  <a16:creationId xmlns:a16="http://schemas.microsoft.com/office/drawing/2014/main" id="{48955E51-9EF1-4E4D-A1D9-D3B904467729}"/>
                </a:ext>
              </a:extLst>
            </p:cNvPr>
            <p:cNvSpPr txBox="1">
              <a:spLocks noChangeArrowheads="1"/>
            </p:cNvSpPr>
            <p:nvPr/>
          </p:nvSpPr>
          <p:spPr bwMode="auto">
            <a:xfrm>
              <a:off x="107603586" y="113329796"/>
              <a:ext cx="801827" cy="616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Afghan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Line 26">
              <a:extLst>
                <a:ext uri="{FF2B5EF4-FFF2-40B4-BE49-F238E27FC236}">
                  <a16:creationId xmlns:a16="http://schemas.microsoft.com/office/drawing/2014/main" id="{8CFDDCD0-DAE5-4870-B5A3-2692E4221B44}"/>
                </a:ext>
              </a:extLst>
            </p:cNvPr>
            <p:cNvSpPr>
              <a:spLocks noChangeShapeType="1"/>
            </p:cNvSpPr>
            <p:nvPr/>
          </p:nvSpPr>
          <p:spPr bwMode="auto">
            <a:xfrm>
              <a:off x="111326350" y="113523434"/>
              <a:ext cx="1"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Line 27">
              <a:extLst>
                <a:ext uri="{FF2B5EF4-FFF2-40B4-BE49-F238E27FC236}">
                  <a16:creationId xmlns:a16="http://schemas.microsoft.com/office/drawing/2014/main" id="{FFFD61AF-B2A3-432E-94C6-202C0BD1C1D4}"/>
                </a:ext>
              </a:extLst>
            </p:cNvPr>
            <p:cNvSpPr>
              <a:spLocks noChangeShapeType="1"/>
            </p:cNvSpPr>
            <p:nvPr/>
          </p:nvSpPr>
          <p:spPr bwMode="auto">
            <a:xfrm>
              <a:off x="111154530" y="113523434"/>
              <a:ext cx="3436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Text Box 28">
              <a:extLst>
                <a:ext uri="{FF2B5EF4-FFF2-40B4-BE49-F238E27FC236}">
                  <a16:creationId xmlns:a16="http://schemas.microsoft.com/office/drawing/2014/main" id="{DD855262-FA6D-44BB-99D8-9C3EA7373912}"/>
                </a:ext>
              </a:extLst>
            </p:cNvPr>
            <p:cNvSpPr txBox="1">
              <a:spLocks noChangeArrowheads="1"/>
            </p:cNvSpPr>
            <p:nvPr/>
          </p:nvSpPr>
          <p:spPr bwMode="auto">
            <a:xfrm>
              <a:off x="110982711" y="113265250"/>
              <a:ext cx="687279" cy="294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Line 29">
              <a:extLst>
                <a:ext uri="{FF2B5EF4-FFF2-40B4-BE49-F238E27FC236}">
                  <a16:creationId xmlns:a16="http://schemas.microsoft.com/office/drawing/2014/main" id="{BB7CF3C7-7336-4FF6-BAEC-E2D92ED6C53C}"/>
                </a:ext>
              </a:extLst>
            </p:cNvPr>
            <p:cNvSpPr>
              <a:spLocks noChangeShapeType="1"/>
            </p:cNvSpPr>
            <p:nvPr/>
          </p:nvSpPr>
          <p:spPr bwMode="auto">
            <a:xfrm>
              <a:off x="109894518" y="113523434"/>
              <a:ext cx="2"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30">
              <a:extLst>
                <a:ext uri="{FF2B5EF4-FFF2-40B4-BE49-F238E27FC236}">
                  <a16:creationId xmlns:a16="http://schemas.microsoft.com/office/drawing/2014/main" id="{28335B15-4B94-49CE-98C6-DE39A28E1CDE}"/>
                </a:ext>
              </a:extLst>
            </p:cNvPr>
            <p:cNvSpPr>
              <a:spLocks noChangeShapeType="1"/>
            </p:cNvSpPr>
            <p:nvPr/>
          </p:nvSpPr>
          <p:spPr bwMode="auto">
            <a:xfrm>
              <a:off x="109722698" y="113523434"/>
              <a:ext cx="3436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31">
              <a:extLst>
                <a:ext uri="{FF2B5EF4-FFF2-40B4-BE49-F238E27FC236}">
                  <a16:creationId xmlns:a16="http://schemas.microsoft.com/office/drawing/2014/main" id="{9F040942-9C91-4D3F-9A6A-D4F057AE2BD9}"/>
                </a:ext>
              </a:extLst>
            </p:cNvPr>
            <p:cNvSpPr txBox="1">
              <a:spLocks noChangeArrowheads="1"/>
            </p:cNvSpPr>
            <p:nvPr/>
          </p:nvSpPr>
          <p:spPr bwMode="auto">
            <a:xfrm>
              <a:off x="109611443" y="113265250"/>
              <a:ext cx="483236" cy="294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AutoShape 32">
              <a:extLst>
                <a:ext uri="{FF2B5EF4-FFF2-40B4-BE49-F238E27FC236}">
                  <a16:creationId xmlns:a16="http://schemas.microsoft.com/office/drawing/2014/main" id="{3E235D6E-E9FF-4257-93E7-B8973B4B5090}"/>
                </a:ext>
              </a:extLst>
            </p:cNvPr>
            <p:cNvSpPr>
              <a:spLocks/>
            </p:cNvSpPr>
            <p:nvPr/>
          </p:nvSpPr>
          <p:spPr bwMode="auto">
            <a:xfrm rot="-16200000">
              <a:off x="107954108" y="112477516"/>
              <a:ext cx="129091" cy="1317286"/>
            </a:xfrm>
            <a:prstGeom prst="leftBracket">
              <a:avLst>
                <a:gd name="adj" fmla="val 85036"/>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33">
              <a:extLst>
                <a:ext uri="{FF2B5EF4-FFF2-40B4-BE49-F238E27FC236}">
                  <a16:creationId xmlns:a16="http://schemas.microsoft.com/office/drawing/2014/main" id="{4D940CD6-01B8-49BF-A200-2C83AAA64F8C}"/>
                </a:ext>
              </a:extLst>
            </p:cNvPr>
            <p:cNvSpPr txBox="1">
              <a:spLocks noChangeArrowheads="1"/>
            </p:cNvSpPr>
            <p:nvPr/>
          </p:nvSpPr>
          <p:spPr bwMode="auto">
            <a:xfrm>
              <a:off x="107703650" y="112813429"/>
              <a:ext cx="630007" cy="294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34">
              <a:extLst>
                <a:ext uri="{FF2B5EF4-FFF2-40B4-BE49-F238E27FC236}">
                  <a16:creationId xmlns:a16="http://schemas.microsoft.com/office/drawing/2014/main" id="{3CDB7C6E-78A7-48B3-9F54-A47ADE836B90}"/>
                </a:ext>
              </a:extLst>
            </p:cNvPr>
            <p:cNvSpPr txBox="1">
              <a:spLocks noChangeArrowheads="1"/>
            </p:cNvSpPr>
            <p:nvPr/>
          </p:nvSpPr>
          <p:spPr bwMode="auto">
            <a:xfrm>
              <a:off x="107552238" y="113975255"/>
              <a:ext cx="916372" cy="355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35">
              <a:extLst>
                <a:ext uri="{FF2B5EF4-FFF2-40B4-BE49-F238E27FC236}">
                  <a16:creationId xmlns:a16="http://schemas.microsoft.com/office/drawing/2014/main" id="{39152BF2-3C79-4C5B-97ED-17848C5237FD}"/>
                </a:ext>
              </a:extLst>
            </p:cNvPr>
            <p:cNvSpPr txBox="1">
              <a:spLocks noChangeArrowheads="1"/>
            </p:cNvSpPr>
            <p:nvPr/>
          </p:nvSpPr>
          <p:spPr bwMode="auto">
            <a:xfrm>
              <a:off x="108339581" y="113232977"/>
              <a:ext cx="545083" cy="261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36">
              <a:extLst>
                <a:ext uri="{FF2B5EF4-FFF2-40B4-BE49-F238E27FC236}">
                  <a16:creationId xmlns:a16="http://schemas.microsoft.com/office/drawing/2014/main" id="{7C90E92E-56A8-4F20-97FC-27AD60AEE601}"/>
                </a:ext>
              </a:extLst>
            </p:cNvPr>
            <p:cNvSpPr txBox="1">
              <a:spLocks noChangeArrowheads="1"/>
            </p:cNvSpPr>
            <p:nvPr/>
          </p:nvSpPr>
          <p:spPr bwMode="auto">
            <a:xfrm>
              <a:off x="107444007" y="112148472"/>
              <a:ext cx="1048108" cy="351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Text Box 37">
              <a:extLst>
                <a:ext uri="{FF2B5EF4-FFF2-40B4-BE49-F238E27FC236}">
                  <a16:creationId xmlns:a16="http://schemas.microsoft.com/office/drawing/2014/main" id="{5A6ED0A8-8C60-422A-A752-378D5C444598}"/>
                </a:ext>
              </a:extLst>
            </p:cNvPr>
            <p:cNvSpPr txBox="1">
              <a:spLocks noChangeArrowheads="1"/>
            </p:cNvSpPr>
            <p:nvPr/>
          </p:nvSpPr>
          <p:spPr bwMode="auto">
            <a:xfrm>
              <a:off x="109440404" y="112548522"/>
              <a:ext cx="91637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Hitler/Stalin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In alliance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Text Box 38">
              <a:extLst>
                <a:ext uri="{FF2B5EF4-FFF2-40B4-BE49-F238E27FC236}">
                  <a16:creationId xmlns:a16="http://schemas.microsoft.com/office/drawing/2014/main" id="{2A19831E-28FA-43AE-9F0D-5303C1103E83}"/>
                </a:ext>
              </a:extLst>
            </p:cNvPr>
            <p:cNvSpPr txBox="1">
              <a:spLocks noChangeArrowheads="1"/>
            </p:cNvSpPr>
            <p:nvPr/>
          </p:nvSpPr>
          <p:spPr bwMode="auto">
            <a:xfrm>
              <a:off x="110904593" y="111234072"/>
              <a:ext cx="898379" cy="33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Poland invasion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Text Box 39">
              <a:extLst>
                <a:ext uri="{FF2B5EF4-FFF2-40B4-BE49-F238E27FC236}">
                  <a16:creationId xmlns:a16="http://schemas.microsoft.com/office/drawing/2014/main" id="{6972B28B-001C-4DEF-AD35-2B96F5159E25}"/>
                </a:ext>
              </a:extLst>
            </p:cNvPr>
            <p:cNvSpPr txBox="1">
              <a:spLocks noChangeArrowheads="1"/>
            </p:cNvSpPr>
            <p:nvPr/>
          </p:nvSpPr>
          <p:spPr bwMode="auto">
            <a:xfrm>
              <a:off x="110987611" y="112605672"/>
              <a:ext cx="89837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Western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5" name="Group 40">
              <a:extLst>
                <a:ext uri="{FF2B5EF4-FFF2-40B4-BE49-F238E27FC236}">
                  <a16:creationId xmlns:a16="http://schemas.microsoft.com/office/drawing/2014/main" id="{35C47724-FFF7-4CAF-86B5-4B7B62DD9C58}"/>
                </a:ext>
              </a:extLst>
            </p:cNvPr>
            <p:cNvGrpSpPr>
              <a:grpSpLocks/>
            </p:cNvGrpSpPr>
            <p:nvPr/>
          </p:nvGrpSpPr>
          <p:grpSpPr bwMode="auto">
            <a:xfrm>
              <a:off x="112715822" y="114242850"/>
              <a:ext cx="898378" cy="342900"/>
              <a:chOff x="112715822" y="114414300"/>
              <a:chExt cx="898378" cy="342900"/>
            </a:xfrm>
          </p:grpSpPr>
          <p:sp>
            <p:nvSpPr>
              <p:cNvPr id="92" name="Line 41">
                <a:extLst>
                  <a:ext uri="{FF2B5EF4-FFF2-40B4-BE49-F238E27FC236}">
                    <a16:creationId xmlns:a16="http://schemas.microsoft.com/office/drawing/2014/main" id="{74E34CDC-E0BF-449A-B392-6741939C82CB}"/>
                  </a:ext>
                </a:extLst>
              </p:cNvPr>
              <p:cNvSpPr>
                <a:spLocks noChangeShapeType="1"/>
              </p:cNvSpPr>
              <p:nvPr/>
            </p:nvSpPr>
            <p:spPr bwMode="auto">
              <a:xfrm>
                <a:off x="112756950" y="114414300"/>
                <a:ext cx="8572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3" name="Text Box 42">
                <a:extLst>
                  <a:ext uri="{FF2B5EF4-FFF2-40B4-BE49-F238E27FC236}">
                    <a16:creationId xmlns:a16="http://schemas.microsoft.com/office/drawing/2014/main" id="{7CFFF2B3-3316-4B0D-8996-2A1BCB3BE899}"/>
                  </a:ext>
                </a:extLst>
              </p:cNvPr>
              <p:cNvSpPr txBox="1">
                <a:spLocks noChangeArrowheads="1"/>
              </p:cNvSpPr>
              <p:nvPr/>
            </p:nvSpPr>
            <p:spPr bwMode="auto">
              <a:xfrm>
                <a:off x="112715822" y="114471450"/>
                <a:ext cx="89837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6" name="Text Box 43">
              <a:extLst>
                <a:ext uri="{FF2B5EF4-FFF2-40B4-BE49-F238E27FC236}">
                  <a16:creationId xmlns:a16="http://schemas.microsoft.com/office/drawing/2014/main" id="{5127C6AD-C06B-4B39-9B16-439B01AF1054}"/>
                </a:ext>
              </a:extLst>
            </p:cNvPr>
            <p:cNvSpPr txBox="1">
              <a:spLocks noChangeArrowheads="1"/>
            </p:cNvSpPr>
            <p:nvPr/>
          </p:nvSpPr>
          <p:spPr bwMode="auto">
            <a:xfrm>
              <a:off x="111271050" y="114185700"/>
              <a:ext cx="89837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Western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Line 44">
              <a:extLst>
                <a:ext uri="{FF2B5EF4-FFF2-40B4-BE49-F238E27FC236}">
                  <a16:creationId xmlns:a16="http://schemas.microsoft.com/office/drawing/2014/main" id="{72EE5480-B6A4-49B5-9313-7486D29F8CB5}"/>
                </a:ext>
              </a:extLst>
            </p:cNvPr>
            <p:cNvSpPr>
              <a:spLocks noChangeShapeType="1"/>
            </p:cNvSpPr>
            <p:nvPr/>
          </p:nvSpPr>
          <p:spPr bwMode="auto">
            <a:xfrm>
              <a:off x="111328200" y="114128550"/>
              <a:ext cx="14287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88" name="Group 45">
              <a:extLst>
                <a:ext uri="{FF2B5EF4-FFF2-40B4-BE49-F238E27FC236}">
                  <a16:creationId xmlns:a16="http://schemas.microsoft.com/office/drawing/2014/main" id="{C839F2B9-CD25-4058-9CA7-661405DF685C}"/>
                </a:ext>
              </a:extLst>
            </p:cNvPr>
            <p:cNvGrpSpPr>
              <a:grpSpLocks/>
            </p:cNvGrpSpPr>
            <p:nvPr/>
          </p:nvGrpSpPr>
          <p:grpSpPr bwMode="auto">
            <a:xfrm>
              <a:off x="112715822" y="112699800"/>
              <a:ext cx="898378" cy="342900"/>
              <a:chOff x="113896922" y="112185450"/>
              <a:chExt cx="898378" cy="342900"/>
            </a:xfrm>
          </p:grpSpPr>
          <p:sp>
            <p:nvSpPr>
              <p:cNvPr id="90" name="Line 46">
                <a:extLst>
                  <a:ext uri="{FF2B5EF4-FFF2-40B4-BE49-F238E27FC236}">
                    <a16:creationId xmlns:a16="http://schemas.microsoft.com/office/drawing/2014/main" id="{5A3882B4-16C0-4BE6-BD35-3742D1EAF813}"/>
                  </a:ext>
                </a:extLst>
              </p:cNvPr>
              <p:cNvSpPr>
                <a:spLocks noChangeShapeType="1"/>
              </p:cNvSpPr>
              <p:nvPr/>
            </p:nvSpPr>
            <p:spPr bwMode="auto">
              <a:xfrm>
                <a:off x="113938050" y="112185450"/>
                <a:ext cx="857250" cy="1"/>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47">
                <a:extLst>
                  <a:ext uri="{FF2B5EF4-FFF2-40B4-BE49-F238E27FC236}">
                    <a16:creationId xmlns:a16="http://schemas.microsoft.com/office/drawing/2014/main" id="{22D55E6D-0B19-448A-81D7-408A5F44176A}"/>
                  </a:ext>
                </a:extLst>
              </p:cNvPr>
              <p:cNvSpPr txBox="1">
                <a:spLocks noChangeArrowheads="1"/>
              </p:cNvSpPr>
              <p:nvPr/>
            </p:nvSpPr>
            <p:spPr bwMode="auto">
              <a:xfrm>
                <a:off x="113896922" y="112242600"/>
                <a:ext cx="89837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9" name="Line 48">
              <a:extLst>
                <a:ext uri="{FF2B5EF4-FFF2-40B4-BE49-F238E27FC236}">
                  <a16:creationId xmlns:a16="http://schemas.microsoft.com/office/drawing/2014/main" id="{1C6AD5C1-6B0C-4ECD-8DAC-6627CF9E508C}"/>
                </a:ext>
              </a:extLst>
            </p:cNvPr>
            <p:cNvSpPr>
              <a:spLocks noChangeShapeType="1"/>
            </p:cNvSpPr>
            <p:nvPr/>
          </p:nvSpPr>
          <p:spPr bwMode="auto">
            <a:xfrm>
              <a:off x="111328200" y="112642650"/>
              <a:ext cx="1428750" cy="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94" name="Line 2">
            <a:extLst>
              <a:ext uri="{FF2B5EF4-FFF2-40B4-BE49-F238E27FC236}">
                <a16:creationId xmlns:a16="http://schemas.microsoft.com/office/drawing/2014/main" id="{EC941ABC-48DD-4E92-AD41-5585017F532F}"/>
              </a:ext>
            </a:extLst>
          </p:cNvPr>
          <p:cNvSpPr>
            <a:spLocks noChangeShapeType="1"/>
          </p:cNvSpPr>
          <p:nvPr/>
        </p:nvSpPr>
        <p:spPr bwMode="auto">
          <a:xfrm>
            <a:off x="399754" y="2084628"/>
            <a:ext cx="60340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Line 3">
            <a:extLst>
              <a:ext uri="{FF2B5EF4-FFF2-40B4-BE49-F238E27FC236}">
                <a16:creationId xmlns:a16="http://schemas.microsoft.com/office/drawing/2014/main" id="{626A745A-C5CC-46B8-A8FF-00BB6191FC8E}"/>
              </a:ext>
            </a:extLst>
          </p:cNvPr>
          <p:cNvSpPr>
            <a:spLocks noChangeShapeType="1"/>
          </p:cNvSpPr>
          <p:nvPr/>
        </p:nvSpPr>
        <p:spPr bwMode="auto">
          <a:xfrm>
            <a:off x="2368254" y="1632191"/>
            <a:ext cx="0" cy="4524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6" name="AutoShape 4">
            <a:extLst>
              <a:ext uri="{FF2B5EF4-FFF2-40B4-BE49-F238E27FC236}">
                <a16:creationId xmlns:a16="http://schemas.microsoft.com/office/drawing/2014/main" id="{AF9D2BDE-896E-46D6-93DD-5F615262C33C}"/>
              </a:ext>
            </a:extLst>
          </p:cNvPr>
          <p:cNvSpPr>
            <a:spLocks/>
          </p:cNvSpPr>
          <p:nvPr/>
        </p:nvSpPr>
        <p:spPr bwMode="auto">
          <a:xfrm rot="5400000">
            <a:off x="1483223" y="491572"/>
            <a:ext cx="128587" cy="1508125"/>
          </a:xfrm>
          <a:prstGeom prst="leftBracket">
            <a:avLst>
              <a:gd name="adj" fmla="val 97737"/>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7" name="Text Box 5">
            <a:extLst>
              <a:ext uri="{FF2B5EF4-FFF2-40B4-BE49-F238E27FC236}">
                <a16:creationId xmlns:a16="http://schemas.microsoft.com/office/drawing/2014/main" id="{7A5A9B89-118F-49BC-8C1E-35CFC02BC102}"/>
              </a:ext>
            </a:extLst>
          </p:cNvPr>
          <p:cNvSpPr txBox="1">
            <a:spLocks noChangeArrowheads="1"/>
          </p:cNvSpPr>
          <p:nvPr/>
        </p:nvSpPr>
        <p:spPr bwMode="auto">
          <a:xfrm>
            <a:off x="1187154" y="922578"/>
            <a:ext cx="722313" cy="29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6">
            <a:extLst>
              <a:ext uri="{FF2B5EF4-FFF2-40B4-BE49-F238E27FC236}">
                <a16:creationId xmlns:a16="http://schemas.microsoft.com/office/drawing/2014/main" id="{801B0580-E8E9-4615-9677-C40FF618F87D}"/>
              </a:ext>
            </a:extLst>
          </p:cNvPr>
          <p:cNvSpPr>
            <a:spLocks noChangeShapeType="1"/>
          </p:cNvSpPr>
          <p:nvPr/>
        </p:nvSpPr>
        <p:spPr bwMode="auto">
          <a:xfrm>
            <a:off x="2171404" y="1632191"/>
            <a:ext cx="3937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99" name="Group 7">
            <a:extLst>
              <a:ext uri="{FF2B5EF4-FFF2-40B4-BE49-F238E27FC236}">
                <a16:creationId xmlns:a16="http://schemas.microsoft.com/office/drawing/2014/main" id="{86CA0A02-85DB-4839-8515-10FC144DF092}"/>
              </a:ext>
            </a:extLst>
          </p:cNvPr>
          <p:cNvGrpSpPr>
            <a:grpSpLocks/>
          </p:cNvGrpSpPr>
          <p:nvPr/>
        </p:nvGrpSpPr>
        <p:grpSpPr bwMode="auto">
          <a:xfrm>
            <a:off x="663279" y="1375016"/>
            <a:ext cx="425450" cy="709612"/>
            <a:chOff x="99409056" y="119239008"/>
            <a:chExt cx="371181" cy="628648"/>
          </a:xfrm>
        </p:grpSpPr>
        <p:sp>
          <p:nvSpPr>
            <p:cNvPr id="100" name="Line 8">
              <a:extLst>
                <a:ext uri="{FF2B5EF4-FFF2-40B4-BE49-F238E27FC236}">
                  <a16:creationId xmlns:a16="http://schemas.microsoft.com/office/drawing/2014/main" id="{727F90E5-0747-44B1-AF3B-85F40FB4349E}"/>
                </a:ext>
              </a:extLst>
            </p:cNvPr>
            <p:cNvSpPr>
              <a:spLocks noChangeShapeType="1"/>
            </p:cNvSpPr>
            <p:nvPr/>
          </p:nvSpPr>
          <p:spPr bwMode="auto">
            <a:xfrm>
              <a:off x="99580506" y="119467606"/>
              <a:ext cx="3"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9">
              <a:extLst>
                <a:ext uri="{FF2B5EF4-FFF2-40B4-BE49-F238E27FC236}">
                  <a16:creationId xmlns:a16="http://schemas.microsoft.com/office/drawing/2014/main" id="{0E68D6FB-1408-4575-AB99-A4F9AE31A4FC}"/>
                </a:ext>
              </a:extLst>
            </p:cNvPr>
            <p:cNvSpPr>
              <a:spLocks noChangeShapeType="1"/>
            </p:cNvSpPr>
            <p:nvPr/>
          </p:nvSpPr>
          <p:spPr bwMode="auto">
            <a:xfrm>
              <a:off x="99409056" y="119467608"/>
              <a:ext cx="342901"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BB4FBADE-8AA1-459B-8B87-4452A965863B}"/>
                </a:ext>
              </a:extLst>
            </p:cNvPr>
            <p:cNvSpPr txBox="1">
              <a:spLocks noChangeArrowheads="1"/>
            </p:cNvSpPr>
            <p:nvPr/>
          </p:nvSpPr>
          <p:spPr bwMode="auto">
            <a:xfrm>
              <a:off x="99409056" y="119239008"/>
              <a:ext cx="371181" cy="26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03" name="Text Box 11">
            <a:extLst>
              <a:ext uri="{FF2B5EF4-FFF2-40B4-BE49-F238E27FC236}">
                <a16:creationId xmlns:a16="http://schemas.microsoft.com/office/drawing/2014/main" id="{C6227FDE-83A2-4772-80F5-A7CBA27642CC}"/>
              </a:ext>
            </a:extLst>
          </p:cNvPr>
          <p:cNvSpPr txBox="1">
            <a:spLocks noChangeArrowheads="1"/>
          </p:cNvSpPr>
          <p:nvPr/>
        </p:nvSpPr>
        <p:spPr bwMode="auto">
          <a:xfrm>
            <a:off x="2171404" y="1375016"/>
            <a:ext cx="425450" cy="29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Text Box 12">
            <a:extLst>
              <a:ext uri="{FF2B5EF4-FFF2-40B4-BE49-F238E27FC236}">
                <a16:creationId xmlns:a16="http://schemas.microsoft.com/office/drawing/2014/main" id="{84427CEB-79A1-42CF-B753-1F93C8B6DB37}"/>
              </a:ext>
            </a:extLst>
          </p:cNvPr>
          <p:cNvSpPr txBox="1">
            <a:spLocks noChangeArrowheads="1"/>
          </p:cNvSpPr>
          <p:nvPr/>
        </p:nvSpPr>
        <p:spPr bwMode="auto">
          <a:xfrm>
            <a:off x="1187154" y="1762366"/>
            <a:ext cx="917575" cy="29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Text Box 13">
            <a:extLst>
              <a:ext uri="{FF2B5EF4-FFF2-40B4-BE49-F238E27FC236}">
                <a16:creationId xmlns:a16="http://schemas.microsoft.com/office/drawing/2014/main" id="{8D43E601-C7B7-4ED9-AB1D-2452B82D11E1}"/>
              </a:ext>
            </a:extLst>
          </p:cNvPr>
          <p:cNvSpPr txBox="1">
            <a:spLocks noChangeArrowheads="1"/>
          </p:cNvSpPr>
          <p:nvPr/>
        </p:nvSpPr>
        <p:spPr bwMode="auto">
          <a:xfrm>
            <a:off x="3312817" y="2148128"/>
            <a:ext cx="1049337"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&amp;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 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Line 14">
            <a:extLst>
              <a:ext uri="{FF2B5EF4-FFF2-40B4-BE49-F238E27FC236}">
                <a16:creationId xmlns:a16="http://schemas.microsoft.com/office/drawing/2014/main" id="{3340C38B-39AC-4688-959F-58E1DF690C52}"/>
              </a:ext>
            </a:extLst>
          </p:cNvPr>
          <p:cNvSpPr>
            <a:spLocks noChangeShapeType="1"/>
          </p:cNvSpPr>
          <p:nvPr/>
        </p:nvSpPr>
        <p:spPr bwMode="auto">
          <a:xfrm>
            <a:off x="5449592" y="1632191"/>
            <a:ext cx="0" cy="45243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Line 15">
            <a:extLst>
              <a:ext uri="{FF2B5EF4-FFF2-40B4-BE49-F238E27FC236}">
                <a16:creationId xmlns:a16="http://schemas.microsoft.com/office/drawing/2014/main" id="{28010B1D-E70C-4092-AE7A-FB7F39176767}"/>
              </a:ext>
            </a:extLst>
          </p:cNvPr>
          <p:cNvSpPr>
            <a:spLocks noChangeShapeType="1"/>
          </p:cNvSpPr>
          <p:nvPr/>
        </p:nvSpPr>
        <p:spPr bwMode="auto">
          <a:xfrm>
            <a:off x="5252742" y="1632191"/>
            <a:ext cx="3937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16">
            <a:extLst>
              <a:ext uri="{FF2B5EF4-FFF2-40B4-BE49-F238E27FC236}">
                <a16:creationId xmlns:a16="http://schemas.microsoft.com/office/drawing/2014/main" id="{9AEE607B-3C32-46F7-9474-56A9D2B5ABAC}"/>
              </a:ext>
            </a:extLst>
          </p:cNvPr>
          <p:cNvSpPr txBox="1">
            <a:spLocks noChangeArrowheads="1"/>
          </p:cNvSpPr>
          <p:nvPr/>
        </p:nvSpPr>
        <p:spPr bwMode="auto">
          <a:xfrm>
            <a:off x="5055892" y="1116253"/>
            <a:ext cx="78740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09" name="Group 17">
            <a:extLst>
              <a:ext uri="{FF2B5EF4-FFF2-40B4-BE49-F238E27FC236}">
                <a16:creationId xmlns:a16="http://schemas.microsoft.com/office/drawing/2014/main" id="{1E4B7144-CEF4-462F-A2FE-DAD3580E1C78}"/>
              </a:ext>
            </a:extLst>
          </p:cNvPr>
          <p:cNvGrpSpPr>
            <a:grpSpLocks/>
          </p:cNvGrpSpPr>
          <p:nvPr/>
        </p:nvGrpSpPr>
        <p:grpSpPr bwMode="auto">
          <a:xfrm>
            <a:off x="3614442" y="1375016"/>
            <a:ext cx="425450" cy="709612"/>
            <a:chOff x="105657456" y="119010408"/>
            <a:chExt cx="371181" cy="628648"/>
          </a:xfrm>
        </p:grpSpPr>
        <p:sp>
          <p:nvSpPr>
            <p:cNvPr id="110" name="Line 18">
              <a:extLst>
                <a:ext uri="{FF2B5EF4-FFF2-40B4-BE49-F238E27FC236}">
                  <a16:creationId xmlns:a16="http://schemas.microsoft.com/office/drawing/2014/main" id="{F1903621-84F7-4A3B-B309-15F7F5786861}"/>
                </a:ext>
              </a:extLst>
            </p:cNvPr>
            <p:cNvSpPr>
              <a:spLocks noChangeShapeType="1"/>
            </p:cNvSpPr>
            <p:nvPr/>
          </p:nvSpPr>
          <p:spPr bwMode="auto">
            <a:xfrm>
              <a:off x="105828906" y="119239006"/>
              <a:ext cx="3"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19">
              <a:extLst>
                <a:ext uri="{FF2B5EF4-FFF2-40B4-BE49-F238E27FC236}">
                  <a16:creationId xmlns:a16="http://schemas.microsoft.com/office/drawing/2014/main" id="{2C3B06B3-03C0-4744-9C6E-4CDCE1A53308}"/>
                </a:ext>
              </a:extLst>
            </p:cNvPr>
            <p:cNvSpPr>
              <a:spLocks noChangeShapeType="1"/>
            </p:cNvSpPr>
            <p:nvPr/>
          </p:nvSpPr>
          <p:spPr bwMode="auto">
            <a:xfrm>
              <a:off x="105657456" y="119239008"/>
              <a:ext cx="342901"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Text Box 20">
              <a:extLst>
                <a:ext uri="{FF2B5EF4-FFF2-40B4-BE49-F238E27FC236}">
                  <a16:creationId xmlns:a16="http://schemas.microsoft.com/office/drawing/2014/main" id="{F91C309F-2EE3-4B78-9FA6-3C89527D33C4}"/>
                </a:ext>
              </a:extLst>
            </p:cNvPr>
            <p:cNvSpPr txBox="1">
              <a:spLocks noChangeArrowheads="1"/>
            </p:cNvSpPr>
            <p:nvPr/>
          </p:nvSpPr>
          <p:spPr bwMode="auto">
            <a:xfrm>
              <a:off x="105657456" y="119010408"/>
              <a:ext cx="371181" cy="26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13" name="Text Box 21">
            <a:extLst>
              <a:ext uri="{FF2B5EF4-FFF2-40B4-BE49-F238E27FC236}">
                <a16:creationId xmlns:a16="http://schemas.microsoft.com/office/drawing/2014/main" id="{B9AAC26C-B86A-4531-A127-81D0C0BD3A2A}"/>
              </a:ext>
            </a:extLst>
          </p:cNvPr>
          <p:cNvSpPr txBox="1">
            <a:spLocks noChangeArrowheads="1"/>
          </p:cNvSpPr>
          <p:nvPr/>
        </p:nvSpPr>
        <p:spPr bwMode="auto">
          <a:xfrm>
            <a:off x="1787229" y="2148128"/>
            <a:ext cx="12477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Liberates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Text Box 22">
            <a:extLst>
              <a:ext uri="{FF2B5EF4-FFF2-40B4-BE49-F238E27FC236}">
                <a16:creationId xmlns:a16="http://schemas.microsoft.com/office/drawing/2014/main" id="{BBBFCE58-E19A-4B4E-BD49-63FF7AB9EA03}"/>
              </a:ext>
            </a:extLst>
          </p:cNvPr>
          <p:cNvSpPr txBox="1">
            <a:spLocks noChangeArrowheads="1"/>
          </p:cNvSpPr>
          <p:nvPr/>
        </p:nvSpPr>
        <p:spPr bwMode="auto">
          <a:xfrm>
            <a:off x="2168229" y="922578"/>
            <a:ext cx="427038" cy="29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Text Box 23">
            <a:extLst>
              <a:ext uri="{FF2B5EF4-FFF2-40B4-BE49-F238E27FC236}">
                <a16:creationId xmlns:a16="http://schemas.microsoft.com/office/drawing/2014/main" id="{F185BB3D-BFEC-4D38-AB73-6941FFAF7B96}"/>
              </a:ext>
            </a:extLst>
          </p:cNvPr>
          <p:cNvSpPr txBox="1">
            <a:spLocks noChangeArrowheads="1"/>
          </p:cNvSpPr>
          <p:nvPr/>
        </p:nvSpPr>
        <p:spPr bwMode="auto">
          <a:xfrm>
            <a:off x="2480967" y="535228"/>
            <a:ext cx="3432175" cy="29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Breaking their peace treaty, 4th Diodochi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Line 24">
            <a:extLst>
              <a:ext uri="{FF2B5EF4-FFF2-40B4-BE49-F238E27FC236}">
                <a16:creationId xmlns:a16="http://schemas.microsoft.com/office/drawing/2014/main" id="{93A60B15-9039-40E1-8970-1DE7C6384349}"/>
              </a:ext>
            </a:extLst>
          </p:cNvPr>
          <p:cNvSpPr>
            <a:spLocks noChangeShapeType="1"/>
          </p:cNvSpPr>
          <p:nvPr/>
        </p:nvSpPr>
        <p:spPr bwMode="auto">
          <a:xfrm flipH="1">
            <a:off x="2480967" y="922578"/>
            <a:ext cx="415925" cy="4191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 name="Text Box 25">
            <a:extLst>
              <a:ext uri="{FF2B5EF4-FFF2-40B4-BE49-F238E27FC236}">
                <a16:creationId xmlns:a16="http://schemas.microsoft.com/office/drawing/2014/main" id="{D857BAE5-F000-496B-944A-95F2A027B189}"/>
              </a:ext>
            </a:extLst>
          </p:cNvPr>
          <p:cNvSpPr txBox="1">
            <a:spLocks noChangeArrowheads="1"/>
          </p:cNvSpPr>
          <p:nvPr/>
        </p:nvSpPr>
        <p:spPr bwMode="auto">
          <a:xfrm>
            <a:off x="399754" y="2148128"/>
            <a:ext cx="9017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Text Box 37">
            <a:extLst>
              <a:ext uri="{FF2B5EF4-FFF2-40B4-BE49-F238E27FC236}">
                <a16:creationId xmlns:a16="http://schemas.microsoft.com/office/drawing/2014/main" id="{BA149AA3-F4E6-45FC-8713-79BD9ECBF4D2}"/>
              </a:ext>
            </a:extLst>
          </p:cNvPr>
          <p:cNvSpPr txBox="1">
            <a:spLocks noChangeArrowheads="1"/>
          </p:cNvSpPr>
          <p:nvPr/>
        </p:nvSpPr>
        <p:spPr bwMode="auto">
          <a:xfrm>
            <a:off x="3298253" y="5598586"/>
            <a:ext cx="1057828" cy="468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Putin/Trump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In alliance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8" name="Text Box 2">
            <a:extLst>
              <a:ext uri="{FF2B5EF4-FFF2-40B4-BE49-F238E27FC236}">
                <a16:creationId xmlns:a16="http://schemas.microsoft.com/office/drawing/2014/main" id="{59D541CA-0603-488E-BF17-6B79E91213EA}"/>
              </a:ext>
            </a:extLst>
          </p:cNvPr>
          <p:cNvSpPr txBox="1">
            <a:spLocks noChangeArrowheads="1"/>
          </p:cNvSpPr>
          <p:nvPr/>
        </p:nvSpPr>
        <p:spPr bwMode="auto">
          <a:xfrm>
            <a:off x="8689790" y="1480497"/>
            <a:ext cx="3171825" cy="186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9" name="Text Box 3">
            <a:extLst>
              <a:ext uri="{FF2B5EF4-FFF2-40B4-BE49-F238E27FC236}">
                <a16:creationId xmlns:a16="http://schemas.microsoft.com/office/drawing/2014/main" id="{1A6C388B-C4C5-42A8-A6A3-F09F82D3185C}"/>
              </a:ext>
            </a:extLst>
          </p:cNvPr>
          <p:cNvSpPr txBox="1">
            <a:spLocks noChangeArrowheads="1"/>
          </p:cNvSpPr>
          <p:nvPr/>
        </p:nvSpPr>
        <p:spPr bwMode="auto">
          <a:xfrm>
            <a:off x="8818377" y="1704334"/>
            <a:ext cx="1289050" cy="141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(Clinton)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0" name="Text Box 4">
            <a:extLst>
              <a:ext uri="{FF2B5EF4-FFF2-40B4-BE49-F238E27FC236}">
                <a16:creationId xmlns:a16="http://schemas.microsoft.com/office/drawing/2014/main" id="{8CA23549-9B1F-4550-B66B-E301F4494C1D}"/>
              </a:ext>
            </a:extLst>
          </p:cNvPr>
          <p:cNvSpPr txBox="1">
            <a:spLocks noChangeArrowheads="1"/>
          </p:cNvSpPr>
          <p:nvPr/>
        </p:nvSpPr>
        <p:spPr bwMode="auto">
          <a:xfrm>
            <a:off x="10880540" y="1555109"/>
            <a:ext cx="866775" cy="164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           Lysimachus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Executive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Judicial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Legislative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1" name="AutoShape 5">
            <a:extLst>
              <a:ext uri="{FF2B5EF4-FFF2-40B4-BE49-F238E27FC236}">
                <a16:creationId xmlns:a16="http://schemas.microsoft.com/office/drawing/2014/main" id="{1F966E0E-7D63-44D5-9125-81A04F181742}"/>
              </a:ext>
            </a:extLst>
          </p:cNvPr>
          <p:cNvSpPr>
            <a:spLocks/>
          </p:cNvSpPr>
          <p:nvPr/>
        </p:nvSpPr>
        <p:spPr bwMode="auto">
          <a:xfrm rot="10800000">
            <a:off x="10170927" y="1555109"/>
            <a:ext cx="130175" cy="1117600"/>
          </a:xfrm>
          <a:prstGeom prst="leftBracket">
            <a:avLst>
              <a:gd name="adj" fmla="val 7154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2" name="Text Box 6">
            <a:extLst>
              <a:ext uri="{FF2B5EF4-FFF2-40B4-BE49-F238E27FC236}">
                <a16:creationId xmlns:a16="http://schemas.microsoft.com/office/drawing/2014/main" id="{401ED10C-8D74-46FF-A633-634D4B4B275A}"/>
              </a:ext>
            </a:extLst>
          </p:cNvPr>
          <p:cNvSpPr txBox="1">
            <a:spLocks noChangeArrowheads="1"/>
          </p:cNvSpPr>
          <p:nvPr/>
        </p:nvSpPr>
        <p:spPr bwMode="auto">
          <a:xfrm>
            <a:off x="10364602" y="1926584"/>
            <a:ext cx="387350"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vs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3" name="Text Box 7">
            <a:extLst>
              <a:ext uri="{FF2B5EF4-FFF2-40B4-BE49-F238E27FC236}">
                <a16:creationId xmlns:a16="http://schemas.microsoft.com/office/drawing/2014/main" id="{77C4F340-9AED-469C-A2DA-110D297DBC37}"/>
              </a:ext>
            </a:extLst>
          </p:cNvPr>
          <p:cNvSpPr txBox="1">
            <a:spLocks noChangeArrowheads="1"/>
          </p:cNvSpPr>
          <p:nvPr/>
        </p:nvSpPr>
        <p:spPr bwMode="auto">
          <a:xfrm>
            <a:off x="8718365" y="918522"/>
            <a:ext cx="3143250"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r>
              <a:rPr kumimoji="0" lang="en-US" altLang="en-US" sz="1800" b="0" i="0" u="none" strike="noStrike" cap="none" normalizeH="0" baseline="30000" dirty="0">
                <a:ln>
                  <a:noFill/>
                </a:ln>
                <a:solidFill>
                  <a:schemeClr val="tx1"/>
                </a:solidFill>
                <a:effectLst/>
                <a:latin typeface="Arial" panose="020B0604020202020204" pitchFamily="34" charset="0"/>
              </a:rPr>
              <a:t>st</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400" b="1" i="0" u="none" strike="noStrike" cap="none" normalizeH="0" baseline="0" dirty="0">
                <a:ln>
                  <a:noFill/>
                </a:ln>
                <a:solidFill>
                  <a:srgbClr val="000000"/>
                </a:solidFill>
                <a:effectLst/>
                <a:latin typeface="Arial Narrow" panose="020B0606020202030204" pitchFamily="34" charset="0"/>
              </a:rPr>
              <a:t>Perspective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Ipsus/2016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34" name="Group 8">
            <a:extLst>
              <a:ext uri="{FF2B5EF4-FFF2-40B4-BE49-F238E27FC236}">
                <a16:creationId xmlns:a16="http://schemas.microsoft.com/office/drawing/2014/main" id="{AEFF0932-6E1B-4AB4-BD19-C74912A9C9FB}"/>
              </a:ext>
            </a:extLst>
          </p:cNvPr>
          <p:cNvGrpSpPr>
            <a:grpSpLocks/>
          </p:cNvGrpSpPr>
          <p:nvPr/>
        </p:nvGrpSpPr>
        <p:grpSpPr bwMode="auto">
          <a:xfrm>
            <a:off x="8689790" y="2775897"/>
            <a:ext cx="857250" cy="571500"/>
            <a:chOff x="105384600" y="113499900"/>
            <a:chExt cx="857250" cy="571500"/>
          </a:xfrm>
        </p:grpSpPr>
        <p:sp>
          <p:nvSpPr>
            <p:cNvPr id="135" name="AutoShape 9">
              <a:extLst>
                <a:ext uri="{FF2B5EF4-FFF2-40B4-BE49-F238E27FC236}">
                  <a16:creationId xmlns:a16="http://schemas.microsoft.com/office/drawing/2014/main" id="{EB81DAFE-6DA9-4ACF-BF9F-F63BD5F778D4}"/>
                </a:ext>
              </a:extLst>
            </p:cNvPr>
            <p:cNvSpPr>
              <a:spLocks noChangeArrowheads="1"/>
            </p:cNvSpPr>
            <p:nvPr/>
          </p:nvSpPr>
          <p:spPr bwMode="auto">
            <a:xfrm>
              <a:off x="105384600" y="113499900"/>
              <a:ext cx="857250" cy="571500"/>
            </a:xfrm>
            <a:prstGeom prst="roundRect">
              <a:avLst>
                <a:gd name="adj" fmla="val 16667"/>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6" name="Text Box 10">
              <a:extLst>
                <a:ext uri="{FF2B5EF4-FFF2-40B4-BE49-F238E27FC236}">
                  <a16:creationId xmlns:a16="http://schemas.microsoft.com/office/drawing/2014/main" id="{DD4F86A8-1ACC-4CBF-9303-B240F3CD2619}"/>
                </a:ext>
              </a:extLst>
            </p:cNvPr>
            <p:cNvSpPr txBox="1">
              <a:spLocks noChangeArrowheads="1"/>
            </p:cNvSpPr>
            <p:nvPr/>
          </p:nvSpPr>
          <p:spPr bwMode="auto">
            <a:xfrm>
              <a:off x="105413175" y="113585625"/>
              <a:ext cx="8001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Pyrrhus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200" b="1"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(Putin)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37" name="Group 11">
            <a:extLst>
              <a:ext uri="{FF2B5EF4-FFF2-40B4-BE49-F238E27FC236}">
                <a16:creationId xmlns:a16="http://schemas.microsoft.com/office/drawing/2014/main" id="{441F361E-BD1A-4E38-9D8D-590FD1018B41}"/>
              </a:ext>
            </a:extLst>
          </p:cNvPr>
          <p:cNvGrpSpPr>
            <a:grpSpLocks/>
          </p:cNvGrpSpPr>
          <p:nvPr/>
        </p:nvGrpSpPr>
        <p:grpSpPr bwMode="auto">
          <a:xfrm>
            <a:off x="8918390" y="2204397"/>
            <a:ext cx="1171575" cy="571500"/>
            <a:chOff x="105927525" y="114580035"/>
            <a:chExt cx="857250" cy="571500"/>
          </a:xfrm>
        </p:grpSpPr>
        <p:sp>
          <p:nvSpPr>
            <p:cNvPr id="138" name="AutoShape 12">
              <a:extLst>
                <a:ext uri="{FF2B5EF4-FFF2-40B4-BE49-F238E27FC236}">
                  <a16:creationId xmlns:a16="http://schemas.microsoft.com/office/drawing/2014/main" id="{6FB48116-BA76-44E8-8334-F272BD2D6471}"/>
                </a:ext>
              </a:extLst>
            </p:cNvPr>
            <p:cNvSpPr>
              <a:spLocks noChangeArrowheads="1"/>
            </p:cNvSpPr>
            <p:nvPr/>
          </p:nvSpPr>
          <p:spPr bwMode="auto">
            <a:xfrm>
              <a:off x="105927525" y="114580035"/>
              <a:ext cx="857250" cy="571500"/>
            </a:xfrm>
            <a:prstGeom prst="roundRect">
              <a:avLst>
                <a:gd name="adj" fmla="val 16667"/>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9" name="Text Box 13">
              <a:extLst>
                <a:ext uri="{FF2B5EF4-FFF2-40B4-BE49-F238E27FC236}">
                  <a16:creationId xmlns:a16="http://schemas.microsoft.com/office/drawing/2014/main" id="{C4DE485B-06E2-4915-AA39-C93642C684C3}"/>
                </a:ext>
              </a:extLst>
            </p:cNvPr>
            <p:cNvSpPr txBox="1">
              <a:spLocks noChangeArrowheads="1"/>
            </p:cNvSpPr>
            <p:nvPr/>
          </p:nvSpPr>
          <p:spPr bwMode="auto">
            <a:xfrm>
              <a:off x="105956100" y="114665760"/>
              <a:ext cx="8001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Arial Narrow" panose="020B0606020202030204" pitchFamily="34" charset="0"/>
                </a:rPr>
                <a:t>(Trump)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40" name="WordArt 14">
            <a:extLst>
              <a:ext uri="{FF2B5EF4-FFF2-40B4-BE49-F238E27FC236}">
                <a16:creationId xmlns:a16="http://schemas.microsoft.com/office/drawing/2014/main" id="{069AACE4-DD1A-4EE5-934F-F60D5C53821D}"/>
              </a:ext>
            </a:extLst>
          </p:cNvPr>
          <p:cNvSpPr>
            <a:spLocks noChangeArrowheads="1" noChangeShapeType="1" noTextEdit="1"/>
          </p:cNvSpPr>
          <p:nvPr/>
        </p:nvSpPr>
        <p:spPr bwMode="auto">
          <a:xfrm>
            <a:off x="8689790" y="2318697"/>
            <a:ext cx="285750" cy="2571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a:noFill/>
                </a:ln>
                <a:solidFill>
                  <a:srgbClr val="000000"/>
                </a:solidFill>
                <a:effectLst/>
                <a:latin typeface="Impact" panose="020B0806030902050204" pitchFamily="34" charset="0"/>
              </a:rPr>
              <a:t>KN</a:t>
            </a:r>
          </a:p>
        </p:txBody>
      </p:sp>
      <p:sp>
        <p:nvSpPr>
          <p:cNvPr id="141" name="WordArt 15">
            <a:extLst>
              <a:ext uri="{FF2B5EF4-FFF2-40B4-BE49-F238E27FC236}">
                <a16:creationId xmlns:a16="http://schemas.microsoft.com/office/drawing/2014/main" id="{123127ED-FDDB-480C-B3D8-81932E10F5FF}"/>
              </a:ext>
            </a:extLst>
          </p:cNvPr>
          <p:cNvSpPr>
            <a:spLocks noChangeArrowheads="1" noChangeShapeType="1" noTextEdit="1"/>
          </p:cNvSpPr>
          <p:nvPr/>
        </p:nvSpPr>
        <p:spPr bwMode="auto">
          <a:xfrm>
            <a:off x="9575615" y="2947347"/>
            <a:ext cx="285750" cy="257175"/>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a:noFill/>
                </a:ln>
                <a:solidFill>
                  <a:srgbClr val="000000"/>
                </a:solidFill>
                <a:effectLst/>
                <a:latin typeface="Impact" panose="020B0806030902050204" pitchFamily="34" charset="0"/>
              </a:rPr>
              <a:t>KS</a:t>
            </a:r>
          </a:p>
        </p:txBody>
      </p:sp>
      <p:sp>
        <p:nvSpPr>
          <p:cNvPr id="142" name="Text Box 2">
            <a:extLst>
              <a:ext uri="{FF2B5EF4-FFF2-40B4-BE49-F238E27FC236}">
                <a16:creationId xmlns:a16="http://schemas.microsoft.com/office/drawing/2014/main" id="{EBC92BE2-7DF2-4674-B4F4-1AF85A13069B}"/>
              </a:ext>
            </a:extLst>
          </p:cNvPr>
          <p:cNvSpPr txBox="1">
            <a:spLocks noChangeArrowheads="1"/>
          </p:cNvSpPr>
          <p:nvPr/>
        </p:nvSpPr>
        <p:spPr bwMode="auto">
          <a:xfrm>
            <a:off x="8508584" y="4329987"/>
            <a:ext cx="3543300"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 name="Text Box 3">
            <a:extLst>
              <a:ext uri="{FF2B5EF4-FFF2-40B4-BE49-F238E27FC236}">
                <a16:creationId xmlns:a16="http://schemas.microsoft.com/office/drawing/2014/main" id="{1931FF01-AE74-4228-A161-3DB59BF61676}"/>
              </a:ext>
            </a:extLst>
          </p:cNvPr>
          <p:cNvSpPr txBox="1">
            <a:spLocks noChangeArrowheads="1"/>
          </p:cNvSpPr>
          <p:nvPr/>
        </p:nvSpPr>
        <p:spPr bwMode="auto">
          <a:xfrm>
            <a:off x="8965784" y="4501437"/>
            <a:ext cx="1600200"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Seleucus   (Trump)</a:t>
            </a:r>
            <a:endParaRPr kumimoji="0" lang="en-US" altLang="en-US" sz="1200" b="1"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Ptolemy  </a:t>
            </a:r>
            <a:r>
              <a:rPr kumimoji="0" lang="en-US" altLang="en-US" sz="1200" b="1" i="0" u="none" strike="noStrike" cap="none" normalizeH="0" baseline="0" noProof="1">
                <a:ln>
                  <a:noFill/>
                </a:ln>
                <a:solidFill>
                  <a:srgbClr val="000000"/>
                </a:solidFill>
                <a:effectLst/>
                <a:latin typeface="Arial Narrow" panose="020B0606020202030204" pitchFamily="34" charset="0"/>
              </a:rPr>
              <a:t>↑</a:t>
            </a:r>
            <a:r>
              <a:rPr kumimoji="0" lang="en-US" altLang="en-US" sz="1200" b="1"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4" name="Text Box 4">
            <a:extLst>
              <a:ext uri="{FF2B5EF4-FFF2-40B4-BE49-F238E27FC236}">
                <a16:creationId xmlns:a16="http://schemas.microsoft.com/office/drawing/2014/main" id="{C114A03D-41EA-42B6-B885-AB7BDF3406B1}"/>
              </a:ext>
            </a:extLst>
          </p:cNvPr>
          <p:cNvSpPr txBox="1">
            <a:spLocks noChangeArrowheads="1"/>
          </p:cNvSpPr>
          <p:nvPr/>
        </p:nvSpPr>
        <p:spPr bwMode="auto">
          <a:xfrm>
            <a:off x="11293059" y="4510962"/>
            <a:ext cx="758825"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5" name="AutoShape 5">
            <a:extLst>
              <a:ext uri="{FF2B5EF4-FFF2-40B4-BE49-F238E27FC236}">
                <a16:creationId xmlns:a16="http://schemas.microsoft.com/office/drawing/2014/main" id="{89329AEE-59AC-45F9-9275-AB027E5521CE}"/>
              </a:ext>
            </a:extLst>
          </p:cNvPr>
          <p:cNvSpPr>
            <a:spLocks/>
          </p:cNvSpPr>
          <p:nvPr/>
        </p:nvSpPr>
        <p:spPr bwMode="auto">
          <a:xfrm rot="10800000">
            <a:off x="10623134" y="4396662"/>
            <a:ext cx="176212" cy="782638"/>
          </a:xfrm>
          <a:prstGeom prst="leftBracket">
            <a:avLst>
              <a:gd name="adj" fmla="val 37012"/>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6" name="Text Box 6">
            <a:extLst>
              <a:ext uri="{FF2B5EF4-FFF2-40B4-BE49-F238E27FC236}">
                <a16:creationId xmlns:a16="http://schemas.microsoft.com/office/drawing/2014/main" id="{5E38D1DE-D7DC-481D-86B0-F35D90865CA4}"/>
              </a:ext>
            </a:extLst>
          </p:cNvPr>
          <p:cNvSpPr txBox="1">
            <a:spLocks noChangeArrowheads="1"/>
          </p:cNvSpPr>
          <p:nvPr/>
        </p:nvSpPr>
        <p:spPr bwMode="auto">
          <a:xfrm>
            <a:off x="10851734" y="4568112"/>
            <a:ext cx="385762"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vs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7" name="Text Box 7">
            <a:extLst>
              <a:ext uri="{FF2B5EF4-FFF2-40B4-BE49-F238E27FC236}">
                <a16:creationId xmlns:a16="http://schemas.microsoft.com/office/drawing/2014/main" id="{16A87C1C-7F24-47DC-AF41-BA6C42B418C8}"/>
              </a:ext>
            </a:extLst>
          </p:cNvPr>
          <p:cNvSpPr txBox="1">
            <a:spLocks noChangeArrowheads="1"/>
          </p:cNvSpPr>
          <p:nvPr/>
        </p:nvSpPr>
        <p:spPr bwMode="auto">
          <a:xfrm>
            <a:off x="8537159" y="3768012"/>
            <a:ext cx="35147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2nd Perspective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Ipsus/2016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49" name="Straight Connector 148">
            <a:extLst>
              <a:ext uri="{FF2B5EF4-FFF2-40B4-BE49-F238E27FC236}">
                <a16:creationId xmlns:a16="http://schemas.microsoft.com/office/drawing/2014/main" id="{1989FCC2-F1E1-4CAE-BA8B-748752DAADDA}"/>
              </a:ext>
            </a:extLst>
          </p:cNvPr>
          <p:cNvCxnSpPr/>
          <p:nvPr/>
        </p:nvCxnSpPr>
        <p:spPr>
          <a:xfrm flipH="1">
            <a:off x="8405769" y="419450"/>
            <a:ext cx="75666" cy="593690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4197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8"/>
                                        </p:tgtEl>
                                        <p:attrNameLst>
                                          <p:attrName>style.visibility</p:attrName>
                                        </p:attrNameLst>
                                      </p:cBhvr>
                                      <p:to>
                                        <p:strVal val="visible"/>
                                      </p:to>
                                    </p:set>
                                    <p:anim calcmode="lin" valueType="num">
                                      <p:cBhvr>
                                        <p:cTn id="7" dur="1000" fill="hold"/>
                                        <p:tgtEl>
                                          <p:spTgt spid="128"/>
                                        </p:tgtEl>
                                        <p:attrNameLst>
                                          <p:attrName>ppt_w</p:attrName>
                                        </p:attrNameLst>
                                      </p:cBhvr>
                                      <p:tavLst>
                                        <p:tav tm="0">
                                          <p:val>
                                            <p:fltVal val="0"/>
                                          </p:val>
                                        </p:tav>
                                        <p:tav tm="100000">
                                          <p:val>
                                            <p:strVal val="#ppt_w"/>
                                          </p:val>
                                        </p:tav>
                                      </p:tavLst>
                                    </p:anim>
                                    <p:anim calcmode="lin" valueType="num">
                                      <p:cBhvr>
                                        <p:cTn id="8" dur="1000" fill="hold"/>
                                        <p:tgtEl>
                                          <p:spTgt spid="128"/>
                                        </p:tgtEl>
                                        <p:attrNameLst>
                                          <p:attrName>ppt_h</p:attrName>
                                        </p:attrNameLst>
                                      </p:cBhvr>
                                      <p:tavLst>
                                        <p:tav tm="0">
                                          <p:val>
                                            <p:fltVal val="0"/>
                                          </p:val>
                                        </p:tav>
                                        <p:tav tm="100000">
                                          <p:val>
                                            <p:strVal val="#ppt_h"/>
                                          </p:val>
                                        </p:tav>
                                      </p:tavLst>
                                    </p:anim>
                                    <p:anim calcmode="lin" valueType="num">
                                      <p:cBhvr>
                                        <p:cTn id="9" dur="1000" fill="hold"/>
                                        <p:tgtEl>
                                          <p:spTgt spid="128"/>
                                        </p:tgtEl>
                                        <p:attrNameLst>
                                          <p:attrName>style.rotation</p:attrName>
                                        </p:attrNameLst>
                                      </p:cBhvr>
                                      <p:tavLst>
                                        <p:tav tm="0">
                                          <p:val>
                                            <p:fltVal val="90"/>
                                          </p:val>
                                        </p:tav>
                                        <p:tav tm="100000">
                                          <p:val>
                                            <p:fltVal val="0"/>
                                          </p:val>
                                        </p:tav>
                                      </p:tavLst>
                                    </p:anim>
                                    <p:animEffect transition="in" filter="fade">
                                      <p:cBhvr>
                                        <p:cTn id="10" dur="1000"/>
                                        <p:tgtEl>
                                          <p:spTgt spid="12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9"/>
                                        </p:tgtEl>
                                        <p:attrNameLst>
                                          <p:attrName>style.visibility</p:attrName>
                                        </p:attrNameLst>
                                      </p:cBhvr>
                                      <p:to>
                                        <p:strVal val="visible"/>
                                      </p:to>
                                    </p:set>
                                    <p:anim calcmode="lin" valueType="num">
                                      <p:cBhvr>
                                        <p:cTn id="13" dur="1000" fill="hold"/>
                                        <p:tgtEl>
                                          <p:spTgt spid="129"/>
                                        </p:tgtEl>
                                        <p:attrNameLst>
                                          <p:attrName>ppt_w</p:attrName>
                                        </p:attrNameLst>
                                      </p:cBhvr>
                                      <p:tavLst>
                                        <p:tav tm="0">
                                          <p:val>
                                            <p:fltVal val="0"/>
                                          </p:val>
                                        </p:tav>
                                        <p:tav tm="100000">
                                          <p:val>
                                            <p:strVal val="#ppt_w"/>
                                          </p:val>
                                        </p:tav>
                                      </p:tavLst>
                                    </p:anim>
                                    <p:anim calcmode="lin" valueType="num">
                                      <p:cBhvr>
                                        <p:cTn id="14" dur="1000" fill="hold"/>
                                        <p:tgtEl>
                                          <p:spTgt spid="129"/>
                                        </p:tgtEl>
                                        <p:attrNameLst>
                                          <p:attrName>ppt_h</p:attrName>
                                        </p:attrNameLst>
                                      </p:cBhvr>
                                      <p:tavLst>
                                        <p:tav tm="0">
                                          <p:val>
                                            <p:fltVal val="0"/>
                                          </p:val>
                                        </p:tav>
                                        <p:tav tm="100000">
                                          <p:val>
                                            <p:strVal val="#ppt_h"/>
                                          </p:val>
                                        </p:tav>
                                      </p:tavLst>
                                    </p:anim>
                                    <p:anim calcmode="lin" valueType="num">
                                      <p:cBhvr>
                                        <p:cTn id="15" dur="1000" fill="hold"/>
                                        <p:tgtEl>
                                          <p:spTgt spid="129"/>
                                        </p:tgtEl>
                                        <p:attrNameLst>
                                          <p:attrName>style.rotation</p:attrName>
                                        </p:attrNameLst>
                                      </p:cBhvr>
                                      <p:tavLst>
                                        <p:tav tm="0">
                                          <p:val>
                                            <p:fltVal val="90"/>
                                          </p:val>
                                        </p:tav>
                                        <p:tav tm="100000">
                                          <p:val>
                                            <p:fltVal val="0"/>
                                          </p:val>
                                        </p:tav>
                                      </p:tavLst>
                                    </p:anim>
                                    <p:animEffect transition="in" filter="fade">
                                      <p:cBhvr>
                                        <p:cTn id="16" dur="1000"/>
                                        <p:tgtEl>
                                          <p:spTgt spid="12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p:cTn id="19" dur="1000" fill="hold"/>
                                        <p:tgtEl>
                                          <p:spTgt spid="130"/>
                                        </p:tgtEl>
                                        <p:attrNameLst>
                                          <p:attrName>ppt_w</p:attrName>
                                        </p:attrNameLst>
                                      </p:cBhvr>
                                      <p:tavLst>
                                        <p:tav tm="0">
                                          <p:val>
                                            <p:fltVal val="0"/>
                                          </p:val>
                                        </p:tav>
                                        <p:tav tm="100000">
                                          <p:val>
                                            <p:strVal val="#ppt_w"/>
                                          </p:val>
                                        </p:tav>
                                      </p:tavLst>
                                    </p:anim>
                                    <p:anim calcmode="lin" valueType="num">
                                      <p:cBhvr>
                                        <p:cTn id="20" dur="1000" fill="hold"/>
                                        <p:tgtEl>
                                          <p:spTgt spid="130"/>
                                        </p:tgtEl>
                                        <p:attrNameLst>
                                          <p:attrName>ppt_h</p:attrName>
                                        </p:attrNameLst>
                                      </p:cBhvr>
                                      <p:tavLst>
                                        <p:tav tm="0">
                                          <p:val>
                                            <p:fltVal val="0"/>
                                          </p:val>
                                        </p:tav>
                                        <p:tav tm="100000">
                                          <p:val>
                                            <p:strVal val="#ppt_h"/>
                                          </p:val>
                                        </p:tav>
                                      </p:tavLst>
                                    </p:anim>
                                    <p:anim calcmode="lin" valueType="num">
                                      <p:cBhvr>
                                        <p:cTn id="21" dur="1000" fill="hold"/>
                                        <p:tgtEl>
                                          <p:spTgt spid="130"/>
                                        </p:tgtEl>
                                        <p:attrNameLst>
                                          <p:attrName>style.rotation</p:attrName>
                                        </p:attrNameLst>
                                      </p:cBhvr>
                                      <p:tavLst>
                                        <p:tav tm="0">
                                          <p:val>
                                            <p:fltVal val="90"/>
                                          </p:val>
                                        </p:tav>
                                        <p:tav tm="100000">
                                          <p:val>
                                            <p:fltVal val="0"/>
                                          </p:val>
                                        </p:tav>
                                      </p:tavLst>
                                    </p:anim>
                                    <p:animEffect transition="in" filter="fade">
                                      <p:cBhvr>
                                        <p:cTn id="22" dur="1000"/>
                                        <p:tgtEl>
                                          <p:spTgt spid="13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31"/>
                                        </p:tgtEl>
                                        <p:attrNameLst>
                                          <p:attrName>style.visibility</p:attrName>
                                        </p:attrNameLst>
                                      </p:cBhvr>
                                      <p:to>
                                        <p:strVal val="visible"/>
                                      </p:to>
                                    </p:set>
                                    <p:anim calcmode="lin" valueType="num">
                                      <p:cBhvr>
                                        <p:cTn id="25" dur="1000" fill="hold"/>
                                        <p:tgtEl>
                                          <p:spTgt spid="131"/>
                                        </p:tgtEl>
                                        <p:attrNameLst>
                                          <p:attrName>ppt_w</p:attrName>
                                        </p:attrNameLst>
                                      </p:cBhvr>
                                      <p:tavLst>
                                        <p:tav tm="0">
                                          <p:val>
                                            <p:fltVal val="0"/>
                                          </p:val>
                                        </p:tav>
                                        <p:tav tm="100000">
                                          <p:val>
                                            <p:strVal val="#ppt_w"/>
                                          </p:val>
                                        </p:tav>
                                      </p:tavLst>
                                    </p:anim>
                                    <p:anim calcmode="lin" valueType="num">
                                      <p:cBhvr>
                                        <p:cTn id="26" dur="1000" fill="hold"/>
                                        <p:tgtEl>
                                          <p:spTgt spid="131"/>
                                        </p:tgtEl>
                                        <p:attrNameLst>
                                          <p:attrName>ppt_h</p:attrName>
                                        </p:attrNameLst>
                                      </p:cBhvr>
                                      <p:tavLst>
                                        <p:tav tm="0">
                                          <p:val>
                                            <p:fltVal val="0"/>
                                          </p:val>
                                        </p:tav>
                                        <p:tav tm="100000">
                                          <p:val>
                                            <p:strVal val="#ppt_h"/>
                                          </p:val>
                                        </p:tav>
                                      </p:tavLst>
                                    </p:anim>
                                    <p:anim calcmode="lin" valueType="num">
                                      <p:cBhvr>
                                        <p:cTn id="27" dur="1000" fill="hold"/>
                                        <p:tgtEl>
                                          <p:spTgt spid="131"/>
                                        </p:tgtEl>
                                        <p:attrNameLst>
                                          <p:attrName>style.rotation</p:attrName>
                                        </p:attrNameLst>
                                      </p:cBhvr>
                                      <p:tavLst>
                                        <p:tav tm="0">
                                          <p:val>
                                            <p:fltVal val="90"/>
                                          </p:val>
                                        </p:tav>
                                        <p:tav tm="100000">
                                          <p:val>
                                            <p:fltVal val="0"/>
                                          </p:val>
                                        </p:tav>
                                      </p:tavLst>
                                    </p:anim>
                                    <p:animEffect transition="in" filter="fade">
                                      <p:cBhvr>
                                        <p:cTn id="28" dur="1000"/>
                                        <p:tgtEl>
                                          <p:spTgt spid="13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p:cTn id="31" dur="1000" fill="hold"/>
                                        <p:tgtEl>
                                          <p:spTgt spid="132"/>
                                        </p:tgtEl>
                                        <p:attrNameLst>
                                          <p:attrName>ppt_w</p:attrName>
                                        </p:attrNameLst>
                                      </p:cBhvr>
                                      <p:tavLst>
                                        <p:tav tm="0">
                                          <p:val>
                                            <p:fltVal val="0"/>
                                          </p:val>
                                        </p:tav>
                                        <p:tav tm="100000">
                                          <p:val>
                                            <p:strVal val="#ppt_w"/>
                                          </p:val>
                                        </p:tav>
                                      </p:tavLst>
                                    </p:anim>
                                    <p:anim calcmode="lin" valueType="num">
                                      <p:cBhvr>
                                        <p:cTn id="32" dur="1000" fill="hold"/>
                                        <p:tgtEl>
                                          <p:spTgt spid="132"/>
                                        </p:tgtEl>
                                        <p:attrNameLst>
                                          <p:attrName>ppt_h</p:attrName>
                                        </p:attrNameLst>
                                      </p:cBhvr>
                                      <p:tavLst>
                                        <p:tav tm="0">
                                          <p:val>
                                            <p:fltVal val="0"/>
                                          </p:val>
                                        </p:tav>
                                        <p:tav tm="100000">
                                          <p:val>
                                            <p:strVal val="#ppt_h"/>
                                          </p:val>
                                        </p:tav>
                                      </p:tavLst>
                                    </p:anim>
                                    <p:anim calcmode="lin" valueType="num">
                                      <p:cBhvr>
                                        <p:cTn id="33" dur="1000" fill="hold"/>
                                        <p:tgtEl>
                                          <p:spTgt spid="132"/>
                                        </p:tgtEl>
                                        <p:attrNameLst>
                                          <p:attrName>style.rotation</p:attrName>
                                        </p:attrNameLst>
                                      </p:cBhvr>
                                      <p:tavLst>
                                        <p:tav tm="0">
                                          <p:val>
                                            <p:fltVal val="90"/>
                                          </p:val>
                                        </p:tav>
                                        <p:tav tm="100000">
                                          <p:val>
                                            <p:fltVal val="0"/>
                                          </p:val>
                                        </p:tav>
                                      </p:tavLst>
                                    </p:anim>
                                    <p:animEffect transition="in" filter="fade">
                                      <p:cBhvr>
                                        <p:cTn id="34" dur="1000"/>
                                        <p:tgtEl>
                                          <p:spTgt spid="13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33"/>
                                        </p:tgtEl>
                                        <p:attrNameLst>
                                          <p:attrName>style.visibility</p:attrName>
                                        </p:attrNameLst>
                                      </p:cBhvr>
                                      <p:to>
                                        <p:strVal val="visible"/>
                                      </p:to>
                                    </p:set>
                                    <p:anim calcmode="lin" valueType="num">
                                      <p:cBhvr>
                                        <p:cTn id="37" dur="1000" fill="hold"/>
                                        <p:tgtEl>
                                          <p:spTgt spid="133"/>
                                        </p:tgtEl>
                                        <p:attrNameLst>
                                          <p:attrName>ppt_w</p:attrName>
                                        </p:attrNameLst>
                                      </p:cBhvr>
                                      <p:tavLst>
                                        <p:tav tm="0">
                                          <p:val>
                                            <p:fltVal val="0"/>
                                          </p:val>
                                        </p:tav>
                                        <p:tav tm="100000">
                                          <p:val>
                                            <p:strVal val="#ppt_w"/>
                                          </p:val>
                                        </p:tav>
                                      </p:tavLst>
                                    </p:anim>
                                    <p:anim calcmode="lin" valueType="num">
                                      <p:cBhvr>
                                        <p:cTn id="38" dur="1000" fill="hold"/>
                                        <p:tgtEl>
                                          <p:spTgt spid="133"/>
                                        </p:tgtEl>
                                        <p:attrNameLst>
                                          <p:attrName>ppt_h</p:attrName>
                                        </p:attrNameLst>
                                      </p:cBhvr>
                                      <p:tavLst>
                                        <p:tav tm="0">
                                          <p:val>
                                            <p:fltVal val="0"/>
                                          </p:val>
                                        </p:tav>
                                        <p:tav tm="100000">
                                          <p:val>
                                            <p:strVal val="#ppt_h"/>
                                          </p:val>
                                        </p:tav>
                                      </p:tavLst>
                                    </p:anim>
                                    <p:anim calcmode="lin" valueType="num">
                                      <p:cBhvr>
                                        <p:cTn id="39" dur="1000" fill="hold"/>
                                        <p:tgtEl>
                                          <p:spTgt spid="133"/>
                                        </p:tgtEl>
                                        <p:attrNameLst>
                                          <p:attrName>style.rotation</p:attrName>
                                        </p:attrNameLst>
                                      </p:cBhvr>
                                      <p:tavLst>
                                        <p:tav tm="0">
                                          <p:val>
                                            <p:fltVal val="90"/>
                                          </p:val>
                                        </p:tav>
                                        <p:tav tm="100000">
                                          <p:val>
                                            <p:fltVal val="0"/>
                                          </p:val>
                                        </p:tav>
                                      </p:tavLst>
                                    </p:anim>
                                    <p:animEffect transition="in" filter="fade">
                                      <p:cBhvr>
                                        <p:cTn id="40" dur="1000"/>
                                        <p:tgtEl>
                                          <p:spTgt spid="133"/>
                                        </p:tgtEl>
                                      </p:cBhvr>
                                    </p:animEffect>
                                  </p:childTnLst>
                                </p:cTn>
                              </p:par>
                              <p:par>
                                <p:cTn id="41" presetID="31" presetClass="entr" presetSubtype="0" fill="hold" nodeType="withEffect">
                                  <p:stCondLst>
                                    <p:cond delay="0"/>
                                  </p:stCondLst>
                                  <p:childTnLst>
                                    <p:set>
                                      <p:cBhvr>
                                        <p:cTn id="42" dur="1" fill="hold">
                                          <p:stCondLst>
                                            <p:cond delay="0"/>
                                          </p:stCondLst>
                                        </p:cTn>
                                        <p:tgtEl>
                                          <p:spTgt spid="134"/>
                                        </p:tgtEl>
                                        <p:attrNameLst>
                                          <p:attrName>style.visibility</p:attrName>
                                        </p:attrNameLst>
                                      </p:cBhvr>
                                      <p:to>
                                        <p:strVal val="visible"/>
                                      </p:to>
                                    </p:set>
                                    <p:anim calcmode="lin" valueType="num">
                                      <p:cBhvr>
                                        <p:cTn id="43" dur="1000" fill="hold"/>
                                        <p:tgtEl>
                                          <p:spTgt spid="134"/>
                                        </p:tgtEl>
                                        <p:attrNameLst>
                                          <p:attrName>ppt_w</p:attrName>
                                        </p:attrNameLst>
                                      </p:cBhvr>
                                      <p:tavLst>
                                        <p:tav tm="0">
                                          <p:val>
                                            <p:fltVal val="0"/>
                                          </p:val>
                                        </p:tav>
                                        <p:tav tm="100000">
                                          <p:val>
                                            <p:strVal val="#ppt_w"/>
                                          </p:val>
                                        </p:tav>
                                      </p:tavLst>
                                    </p:anim>
                                    <p:anim calcmode="lin" valueType="num">
                                      <p:cBhvr>
                                        <p:cTn id="44" dur="1000" fill="hold"/>
                                        <p:tgtEl>
                                          <p:spTgt spid="134"/>
                                        </p:tgtEl>
                                        <p:attrNameLst>
                                          <p:attrName>ppt_h</p:attrName>
                                        </p:attrNameLst>
                                      </p:cBhvr>
                                      <p:tavLst>
                                        <p:tav tm="0">
                                          <p:val>
                                            <p:fltVal val="0"/>
                                          </p:val>
                                        </p:tav>
                                        <p:tav tm="100000">
                                          <p:val>
                                            <p:strVal val="#ppt_h"/>
                                          </p:val>
                                        </p:tav>
                                      </p:tavLst>
                                    </p:anim>
                                    <p:anim calcmode="lin" valueType="num">
                                      <p:cBhvr>
                                        <p:cTn id="45" dur="1000" fill="hold"/>
                                        <p:tgtEl>
                                          <p:spTgt spid="134"/>
                                        </p:tgtEl>
                                        <p:attrNameLst>
                                          <p:attrName>style.rotation</p:attrName>
                                        </p:attrNameLst>
                                      </p:cBhvr>
                                      <p:tavLst>
                                        <p:tav tm="0">
                                          <p:val>
                                            <p:fltVal val="90"/>
                                          </p:val>
                                        </p:tav>
                                        <p:tav tm="100000">
                                          <p:val>
                                            <p:fltVal val="0"/>
                                          </p:val>
                                        </p:tav>
                                      </p:tavLst>
                                    </p:anim>
                                    <p:animEffect transition="in" filter="fade">
                                      <p:cBhvr>
                                        <p:cTn id="46" dur="1000"/>
                                        <p:tgtEl>
                                          <p:spTgt spid="134"/>
                                        </p:tgtEl>
                                      </p:cBhvr>
                                    </p:animEffect>
                                  </p:childTnLst>
                                </p:cTn>
                              </p:par>
                              <p:par>
                                <p:cTn id="47" presetID="31" presetClass="entr" presetSubtype="0" fill="hold" nodeType="withEffect">
                                  <p:stCondLst>
                                    <p:cond delay="0"/>
                                  </p:stCondLst>
                                  <p:childTnLst>
                                    <p:set>
                                      <p:cBhvr>
                                        <p:cTn id="48" dur="1" fill="hold">
                                          <p:stCondLst>
                                            <p:cond delay="0"/>
                                          </p:stCondLst>
                                        </p:cTn>
                                        <p:tgtEl>
                                          <p:spTgt spid="137"/>
                                        </p:tgtEl>
                                        <p:attrNameLst>
                                          <p:attrName>style.visibility</p:attrName>
                                        </p:attrNameLst>
                                      </p:cBhvr>
                                      <p:to>
                                        <p:strVal val="visible"/>
                                      </p:to>
                                    </p:set>
                                    <p:anim calcmode="lin" valueType="num">
                                      <p:cBhvr>
                                        <p:cTn id="49" dur="1000" fill="hold"/>
                                        <p:tgtEl>
                                          <p:spTgt spid="137"/>
                                        </p:tgtEl>
                                        <p:attrNameLst>
                                          <p:attrName>ppt_w</p:attrName>
                                        </p:attrNameLst>
                                      </p:cBhvr>
                                      <p:tavLst>
                                        <p:tav tm="0">
                                          <p:val>
                                            <p:fltVal val="0"/>
                                          </p:val>
                                        </p:tav>
                                        <p:tav tm="100000">
                                          <p:val>
                                            <p:strVal val="#ppt_w"/>
                                          </p:val>
                                        </p:tav>
                                      </p:tavLst>
                                    </p:anim>
                                    <p:anim calcmode="lin" valueType="num">
                                      <p:cBhvr>
                                        <p:cTn id="50" dur="1000" fill="hold"/>
                                        <p:tgtEl>
                                          <p:spTgt spid="137"/>
                                        </p:tgtEl>
                                        <p:attrNameLst>
                                          <p:attrName>ppt_h</p:attrName>
                                        </p:attrNameLst>
                                      </p:cBhvr>
                                      <p:tavLst>
                                        <p:tav tm="0">
                                          <p:val>
                                            <p:fltVal val="0"/>
                                          </p:val>
                                        </p:tav>
                                        <p:tav tm="100000">
                                          <p:val>
                                            <p:strVal val="#ppt_h"/>
                                          </p:val>
                                        </p:tav>
                                      </p:tavLst>
                                    </p:anim>
                                    <p:anim calcmode="lin" valueType="num">
                                      <p:cBhvr>
                                        <p:cTn id="51" dur="1000" fill="hold"/>
                                        <p:tgtEl>
                                          <p:spTgt spid="137"/>
                                        </p:tgtEl>
                                        <p:attrNameLst>
                                          <p:attrName>style.rotation</p:attrName>
                                        </p:attrNameLst>
                                      </p:cBhvr>
                                      <p:tavLst>
                                        <p:tav tm="0">
                                          <p:val>
                                            <p:fltVal val="90"/>
                                          </p:val>
                                        </p:tav>
                                        <p:tav tm="100000">
                                          <p:val>
                                            <p:fltVal val="0"/>
                                          </p:val>
                                        </p:tav>
                                      </p:tavLst>
                                    </p:anim>
                                    <p:animEffect transition="in" filter="fade">
                                      <p:cBhvr>
                                        <p:cTn id="52" dur="1000"/>
                                        <p:tgtEl>
                                          <p:spTgt spid="13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40"/>
                                        </p:tgtEl>
                                        <p:attrNameLst>
                                          <p:attrName>style.visibility</p:attrName>
                                        </p:attrNameLst>
                                      </p:cBhvr>
                                      <p:to>
                                        <p:strVal val="visible"/>
                                      </p:to>
                                    </p:set>
                                    <p:anim calcmode="lin" valueType="num">
                                      <p:cBhvr>
                                        <p:cTn id="55" dur="1000" fill="hold"/>
                                        <p:tgtEl>
                                          <p:spTgt spid="140"/>
                                        </p:tgtEl>
                                        <p:attrNameLst>
                                          <p:attrName>ppt_w</p:attrName>
                                        </p:attrNameLst>
                                      </p:cBhvr>
                                      <p:tavLst>
                                        <p:tav tm="0">
                                          <p:val>
                                            <p:fltVal val="0"/>
                                          </p:val>
                                        </p:tav>
                                        <p:tav tm="100000">
                                          <p:val>
                                            <p:strVal val="#ppt_w"/>
                                          </p:val>
                                        </p:tav>
                                      </p:tavLst>
                                    </p:anim>
                                    <p:anim calcmode="lin" valueType="num">
                                      <p:cBhvr>
                                        <p:cTn id="56" dur="1000" fill="hold"/>
                                        <p:tgtEl>
                                          <p:spTgt spid="140"/>
                                        </p:tgtEl>
                                        <p:attrNameLst>
                                          <p:attrName>ppt_h</p:attrName>
                                        </p:attrNameLst>
                                      </p:cBhvr>
                                      <p:tavLst>
                                        <p:tav tm="0">
                                          <p:val>
                                            <p:fltVal val="0"/>
                                          </p:val>
                                        </p:tav>
                                        <p:tav tm="100000">
                                          <p:val>
                                            <p:strVal val="#ppt_h"/>
                                          </p:val>
                                        </p:tav>
                                      </p:tavLst>
                                    </p:anim>
                                    <p:anim calcmode="lin" valueType="num">
                                      <p:cBhvr>
                                        <p:cTn id="57" dur="1000" fill="hold"/>
                                        <p:tgtEl>
                                          <p:spTgt spid="140"/>
                                        </p:tgtEl>
                                        <p:attrNameLst>
                                          <p:attrName>style.rotation</p:attrName>
                                        </p:attrNameLst>
                                      </p:cBhvr>
                                      <p:tavLst>
                                        <p:tav tm="0">
                                          <p:val>
                                            <p:fltVal val="90"/>
                                          </p:val>
                                        </p:tav>
                                        <p:tav tm="100000">
                                          <p:val>
                                            <p:fltVal val="0"/>
                                          </p:val>
                                        </p:tav>
                                      </p:tavLst>
                                    </p:anim>
                                    <p:animEffect transition="in" filter="fade">
                                      <p:cBhvr>
                                        <p:cTn id="58" dur="1000"/>
                                        <p:tgtEl>
                                          <p:spTgt spid="14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41"/>
                                        </p:tgtEl>
                                        <p:attrNameLst>
                                          <p:attrName>style.visibility</p:attrName>
                                        </p:attrNameLst>
                                      </p:cBhvr>
                                      <p:to>
                                        <p:strVal val="visible"/>
                                      </p:to>
                                    </p:set>
                                    <p:anim calcmode="lin" valueType="num">
                                      <p:cBhvr>
                                        <p:cTn id="61" dur="1000" fill="hold"/>
                                        <p:tgtEl>
                                          <p:spTgt spid="141"/>
                                        </p:tgtEl>
                                        <p:attrNameLst>
                                          <p:attrName>ppt_w</p:attrName>
                                        </p:attrNameLst>
                                      </p:cBhvr>
                                      <p:tavLst>
                                        <p:tav tm="0">
                                          <p:val>
                                            <p:fltVal val="0"/>
                                          </p:val>
                                        </p:tav>
                                        <p:tav tm="100000">
                                          <p:val>
                                            <p:strVal val="#ppt_w"/>
                                          </p:val>
                                        </p:tav>
                                      </p:tavLst>
                                    </p:anim>
                                    <p:anim calcmode="lin" valueType="num">
                                      <p:cBhvr>
                                        <p:cTn id="62" dur="1000" fill="hold"/>
                                        <p:tgtEl>
                                          <p:spTgt spid="141"/>
                                        </p:tgtEl>
                                        <p:attrNameLst>
                                          <p:attrName>ppt_h</p:attrName>
                                        </p:attrNameLst>
                                      </p:cBhvr>
                                      <p:tavLst>
                                        <p:tav tm="0">
                                          <p:val>
                                            <p:fltVal val="0"/>
                                          </p:val>
                                        </p:tav>
                                        <p:tav tm="100000">
                                          <p:val>
                                            <p:strVal val="#ppt_h"/>
                                          </p:val>
                                        </p:tav>
                                      </p:tavLst>
                                    </p:anim>
                                    <p:anim calcmode="lin" valueType="num">
                                      <p:cBhvr>
                                        <p:cTn id="63" dur="1000" fill="hold"/>
                                        <p:tgtEl>
                                          <p:spTgt spid="141"/>
                                        </p:tgtEl>
                                        <p:attrNameLst>
                                          <p:attrName>style.rotation</p:attrName>
                                        </p:attrNameLst>
                                      </p:cBhvr>
                                      <p:tavLst>
                                        <p:tav tm="0">
                                          <p:val>
                                            <p:fltVal val="90"/>
                                          </p:val>
                                        </p:tav>
                                        <p:tav tm="100000">
                                          <p:val>
                                            <p:fltVal val="0"/>
                                          </p:val>
                                        </p:tav>
                                      </p:tavLst>
                                    </p:anim>
                                    <p:animEffect transition="in" filter="fade">
                                      <p:cBhvr>
                                        <p:cTn id="64" dur="1000"/>
                                        <p:tgtEl>
                                          <p:spTgt spid="141"/>
                                        </p:tgtEl>
                                      </p:cBhvr>
                                    </p:animEffect>
                                  </p:childTnLst>
                                </p:cTn>
                              </p:par>
                              <p:par>
                                <p:cTn id="65" presetID="31" presetClass="entr" presetSubtype="0" fill="hold" grpId="0" nodeType="withEffect" nodePh="1">
                                  <p:stCondLst>
                                    <p:cond delay="0"/>
                                  </p:stCondLst>
                                  <p:endCondLst>
                                    <p:cond evt="begin" delay="0">
                                      <p:tn val="65"/>
                                    </p:cond>
                                  </p:endCondLst>
                                  <p:childTnLst>
                                    <p:set>
                                      <p:cBhvr>
                                        <p:cTn id="66" dur="1" fill="hold">
                                          <p:stCondLst>
                                            <p:cond delay="0"/>
                                          </p:stCondLst>
                                        </p:cTn>
                                        <p:tgtEl>
                                          <p:spTgt spid="142"/>
                                        </p:tgtEl>
                                        <p:attrNameLst>
                                          <p:attrName>style.visibility</p:attrName>
                                        </p:attrNameLst>
                                      </p:cBhvr>
                                      <p:to>
                                        <p:strVal val="visible"/>
                                      </p:to>
                                    </p:set>
                                    <p:anim calcmode="lin" valueType="num">
                                      <p:cBhvr>
                                        <p:cTn id="67" dur="1000" fill="hold"/>
                                        <p:tgtEl>
                                          <p:spTgt spid="142"/>
                                        </p:tgtEl>
                                        <p:attrNameLst>
                                          <p:attrName>ppt_w</p:attrName>
                                        </p:attrNameLst>
                                      </p:cBhvr>
                                      <p:tavLst>
                                        <p:tav tm="0">
                                          <p:val>
                                            <p:fltVal val="0"/>
                                          </p:val>
                                        </p:tav>
                                        <p:tav tm="100000">
                                          <p:val>
                                            <p:strVal val="#ppt_w"/>
                                          </p:val>
                                        </p:tav>
                                      </p:tavLst>
                                    </p:anim>
                                    <p:anim calcmode="lin" valueType="num">
                                      <p:cBhvr>
                                        <p:cTn id="68" dur="1000" fill="hold"/>
                                        <p:tgtEl>
                                          <p:spTgt spid="142"/>
                                        </p:tgtEl>
                                        <p:attrNameLst>
                                          <p:attrName>ppt_h</p:attrName>
                                        </p:attrNameLst>
                                      </p:cBhvr>
                                      <p:tavLst>
                                        <p:tav tm="0">
                                          <p:val>
                                            <p:fltVal val="0"/>
                                          </p:val>
                                        </p:tav>
                                        <p:tav tm="100000">
                                          <p:val>
                                            <p:strVal val="#ppt_h"/>
                                          </p:val>
                                        </p:tav>
                                      </p:tavLst>
                                    </p:anim>
                                    <p:anim calcmode="lin" valueType="num">
                                      <p:cBhvr>
                                        <p:cTn id="69" dur="1000" fill="hold"/>
                                        <p:tgtEl>
                                          <p:spTgt spid="142"/>
                                        </p:tgtEl>
                                        <p:attrNameLst>
                                          <p:attrName>style.rotation</p:attrName>
                                        </p:attrNameLst>
                                      </p:cBhvr>
                                      <p:tavLst>
                                        <p:tav tm="0">
                                          <p:val>
                                            <p:fltVal val="90"/>
                                          </p:val>
                                        </p:tav>
                                        <p:tav tm="100000">
                                          <p:val>
                                            <p:fltVal val="0"/>
                                          </p:val>
                                        </p:tav>
                                      </p:tavLst>
                                    </p:anim>
                                    <p:animEffect transition="in" filter="fade">
                                      <p:cBhvr>
                                        <p:cTn id="70" dur="1000"/>
                                        <p:tgtEl>
                                          <p:spTgt spid="14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43"/>
                                        </p:tgtEl>
                                        <p:attrNameLst>
                                          <p:attrName>style.visibility</p:attrName>
                                        </p:attrNameLst>
                                      </p:cBhvr>
                                      <p:to>
                                        <p:strVal val="visible"/>
                                      </p:to>
                                    </p:set>
                                    <p:anim calcmode="lin" valueType="num">
                                      <p:cBhvr>
                                        <p:cTn id="73" dur="1000" fill="hold"/>
                                        <p:tgtEl>
                                          <p:spTgt spid="143"/>
                                        </p:tgtEl>
                                        <p:attrNameLst>
                                          <p:attrName>ppt_w</p:attrName>
                                        </p:attrNameLst>
                                      </p:cBhvr>
                                      <p:tavLst>
                                        <p:tav tm="0">
                                          <p:val>
                                            <p:fltVal val="0"/>
                                          </p:val>
                                        </p:tav>
                                        <p:tav tm="100000">
                                          <p:val>
                                            <p:strVal val="#ppt_w"/>
                                          </p:val>
                                        </p:tav>
                                      </p:tavLst>
                                    </p:anim>
                                    <p:anim calcmode="lin" valueType="num">
                                      <p:cBhvr>
                                        <p:cTn id="74" dur="1000" fill="hold"/>
                                        <p:tgtEl>
                                          <p:spTgt spid="143"/>
                                        </p:tgtEl>
                                        <p:attrNameLst>
                                          <p:attrName>ppt_h</p:attrName>
                                        </p:attrNameLst>
                                      </p:cBhvr>
                                      <p:tavLst>
                                        <p:tav tm="0">
                                          <p:val>
                                            <p:fltVal val="0"/>
                                          </p:val>
                                        </p:tav>
                                        <p:tav tm="100000">
                                          <p:val>
                                            <p:strVal val="#ppt_h"/>
                                          </p:val>
                                        </p:tav>
                                      </p:tavLst>
                                    </p:anim>
                                    <p:anim calcmode="lin" valueType="num">
                                      <p:cBhvr>
                                        <p:cTn id="75" dur="1000" fill="hold"/>
                                        <p:tgtEl>
                                          <p:spTgt spid="143"/>
                                        </p:tgtEl>
                                        <p:attrNameLst>
                                          <p:attrName>style.rotation</p:attrName>
                                        </p:attrNameLst>
                                      </p:cBhvr>
                                      <p:tavLst>
                                        <p:tav tm="0">
                                          <p:val>
                                            <p:fltVal val="90"/>
                                          </p:val>
                                        </p:tav>
                                        <p:tav tm="100000">
                                          <p:val>
                                            <p:fltVal val="0"/>
                                          </p:val>
                                        </p:tav>
                                      </p:tavLst>
                                    </p:anim>
                                    <p:animEffect transition="in" filter="fade">
                                      <p:cBhvr>
                                        <p:cTn id="76" dur="1000"/>
                                        <p:tgtEl>
                                          <p:spTgt spid="143"/>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p:cTn id="79" dur="1000" fill="hold"/>
                                        <p:tgtEl>
                                          <p:spTgt spid="144"/>
                                        </p:tgtEl>
                                        <p:attrNameLst>
                                          <p:attrName>ppt_w</p:attrName>
                                        </p:attrNameLst>
                                      </p:cBhvr>
                                      <p:tavLst>
                                        <p:tav tm="0">
                                          <p:val>
                                            <p:fltVal val="0"/>
                                          </p:val>
                                        </p:tav>
                                        <p:tav tm="100000">
                                          <p:val>
                                            <p:strVal val="#ppt_w"/>
                                          </p:val>
                                        </p:tav>
                                      </p:tavLst>
                                    </p:anim>
                                    <p:anim calcmode="lin" valueType="num">
                                      <p:cBhvr>
                                        <p:cTn id="80" dur="1000" fill="hold"/>
                                        <p:tgtEl>
                                          <p:spTgt spid="144"/>
                                        </p:tgtEl>
                                        <p:attrNameLst>
                                          <p:attrName>ppt_h</p:attrName>
                                        </p:attrNameLst>
                                      </p:cBhvr>
                                      <p:tavLst>
                                        <p:tav tm="0">
                                          <p:val>
                                            <p:fltVal val="0"/>
                                          </p:val>
                                        </p:tav>
                                        <p:tav tm="100000">
                                          <p:val>
                                            <p:strVal val="#ppt_h"/>
                                          </p:val>
                                        </p:tav>
                                      </p:tavLst>
                                    </p:anim>
                                    <p:anim calcmode="lin" valueType="num">
                                      <p:cBhvr>
                                        <p:cTn id="81" dur="1000" fill="hold"/>
                                        <p:tgtEl>
                                          <p:spTgt spid="144"/>
                                        </p:tgtEl>
                                        <p:attrNameLst>
                                          <p:attrName>style.rotation</p:attrName>
                                        </p:attrNameLst>
                                      </p:cBhvr>
                                      <p:tavLst>
                                        <p:tav tm="0">
                                          <p:val>
                                            <p:fltVal val="90"/>
                                          </p:val>
                                        </p:tav>
                                        <p:tav tm="100000">
                                          <p:val>
                                            <p:fltVal val="0"/>
                                          </p:val>
                                        </p:tav>
                                      </p:tavLst>
                                    </p:anim>
                                    <p:animEffect transition="in" filter="fade">
                                      <p:cBhvr>
                                        <p:cTn id="82" dur="1000"/>
                                        <p:tgtEl>
                                          <p:spTgt spid="144"/>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45"/>
                                        </p:tgtEl>
                                        <p:attrNameLst>
                                          <p:attrName>style.visibility</p:attrName>
                                        </p:attrNameLst>
                                      </p:cBhvr>
                                      <p:to>
                                        <p:strVal val="visible"/>
                                      </p:to>
                                    </p:set>
                                    <p:anim calcmode="lin" valueType="num">
                                      <p:cBhvr>
                                        <p:cTn id="85" dur="1000" fill="hold"/>
                                        <p:tgtEl>
                                          <p:spTgt spid="145"/>
                                        </p:tgtEl>
                                        <p:attrNameLst>
                                          <p:attrName>ppt_w</p:attrName>
                                        </p:attrNameLst>
                                      </p:cBhvr>
                                      <p:tavLst>
                                        <p:tav tm="0">
                                          <p:val>
                                            <p:fltVal val="0"/>
                                          </p:val>
                                        </p:tav>
                                        <p:tav tm="100000">
                                          <p:val>
                                            <p:strVal val="#ppt_w"/>
                                          </p:val>
                                        </p:tav>
                                      </p:tavLst>
                                    </p:anim>
                                    <p:anim calcmode="lin" valueType="num">
                                      <p:cBhvr>
                                        <p:cTn id="86" dur="1000" fill="hold"/>
                                        <p:tgtEl>
                                          <p:spTgt spid="145"/>
                                        </p:tgtEl>
                                        <p:attrNameLst>
                                          <p:attrName>ppt_h</p:attrName>
                                        </p:attrNameLst>
                                      </p:cBhvr>
                                      <p:tavLst>
                                        <p:tav tm="0">
                                          <p:val>
                                            <p:fltVal val="0"/>
                                          </p:val>
                                        </p:tav>
                                        <p:tav tm="100000">
                                          <p:val>
                                            <p:strVal val="#ppt_h"/>
                                          </p:val>
                                        </p:tav>
                                      </p:tavLst>
                                    </p:anim>
                                    <p:anim calcmode="lin" valueType="num">
                                      <p:cBhvr>
                                        <p:cTn id="87" dur="1000" fill="hold"/>
                                        <p:tgtEl>
                                          <p:spTgt spid="145"/>
                                        </p:tgtEl>
                                        <p:attrNameLst>
                                          <p:attrName>style.rotation</p:attrName>
                                        </p:attrNameLst>
                                      </p:cBhvr>
                                      <p:tavLst>
                                        <p:tav tm="0">
                                          <p:val>
                                            <p:fltVal val="90"/>
                                          </p:val>
                                        </p:tav>
                                        <p:tav tm="100000">
                                          <p:val>
                                            <p:fltVal val="0"/>
                                          </p:val>
                                        </p:tav>
                                      </p:tavLst>
                                    </p:anim>
                                    <p:animEffect transition="in" filter="fade">
                                      <p:cBhvr>
                                        <p:cTn id="88" dur="1000"/>
                                        <p:tgtEl>
                                          <p:spTgt spid="145"/>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46"/>
                                        </p:tgtEl>
                                        <p:attrNameLst>
                                          <p:attrName>style.visibility</p:attrName>
                                        </p:attrNameLst>
                                      </p:cBhvr>
                                      <p:to>
                                        <p:strVal val="visible"/>
                                      </p:to>
                                    </p:set>
                                    <p:anim calcmode="lin" valueType="num">
                                      <p:cBhvr>
                                        <p:cTn id="91" dur="1000" fill="hold"/>
                                        <p:tgtEl>
                                          <p:spTgt spid="146"/>
                                        </p:tgtEl>
                                        <p:attrNameLst>
                                          <p:attrName>ppt_w</p:attrName>
                                        </p:attrNameLst>
                                      </p:cBhvr>
                                      <p:tavLst>
                                        <p:tav tm="0">
                                          <p:val>
                                            <p:fltVal val="0"/>
                                          </p:val>
                                        </p:tav>
                                        <p:tav tm="100000">
                                          <p:val>
                                            <p:strVal val="#ppt_w"/>
                                          </p:val>
                                        </p:tav>
                                      </p:tavLst>
                                    </p:anim>
                                    <p:anim calcmode="lin" valueType="num">
                                      <p:cBhvr>
                                        <p:cTn id="92" dur="1000" fill="hold"/>
                                        <p:tgtEl>
                                          <p:spTgt spid="146"/>
                                        </p:tgtEl>
                                        <p:attrNameLst>
                                          <p:attrName>ppt_h</p:attrName>
                                        </p:attrNameLst>
                                      </p:cBhvr>
                                      <p:tavLst>
                                        <p:tav tm="0">
                                          <p:val>
                                            <p:fltVal val="0"/>
                                          </p:val>
                                        </p:tav>
                                        <p:tav tm="100000">
                                          <p:val>
                                            <p:strVal val="#ppt_h"/>
                                          </p:val>
                                        </p:tav>
                                      </p:tavLst>
                                    </p:anim>
                                    <p:anim calcmode="lin" valueType="num">
                                      <p:cBhvr>
                                        <p:cTn id="93" dur="1000" fill="hold"/>
                                        <p:tgtEl>
                                          <p:spTgt spid="146"/>
                                        </p:tgtEl>
                                        <p:attrNameLst>
                                          <p:attrName>style.rotation</p:attrName>
                                        </p:attrNameLst>
                                      </p:cBhvr>
                                      <p:tavLst>
                                        <p:tav tm="0">
                                          <p:val>
                                            <p:fltVal val="90"/>
                                          </p:val>
                                        </p:tav>
                                        <p:tav tm="100000">
                                          <p:val>
                                            <p:fltVal val="0"/>
                                          </p:val>
                                        </p:tav>
                                      </p:tavLst>
                                    </p:anim>
                                    <p:animEffect transition="in" filter="fade">
                                      <p:cBhvr>
                                        <p:cTn id="94" dur="1000"/>
                                        <p:tgtEl>
                                          <p:spTgt spid="146"/>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47"/>
                                        </p:tgtEl>
                                        <p:attrNameLst>
                                          <p:attrName>style.visibility</p:attrName>
                                        </p:attrNameLst>
                                      </p:cBhvr>
                                      <p:to>
                                        <p:strVal val="visible"/>
                                      </p:to>
                                    </p:set>
                                    <p:anim calcmode="lin" valueType="num">
                                      <p:cBhvr>
                                        <p:cTn id="97" dur="1000" fill="hold"/>
                                        <p:tgtEl>
                                          <p:spTgt spid="147"/>
                                        </p:tgtEl>
                                        <p:attrNameLst>
                                          <p:attrName>ppt_w</p:attrName>
                                        </p:attrNameLst>
                                      </p:cBhvr>
                                      <p:tavLst>
                                        <p:tav tm="0">
                                          <p:val>
                                            <p:fltVal val="0"/>
                                          </p:val>
                                        </p:tav>
                                        <p:tav tm="100000">
                                          <p:val>
                                            <p:strVal val="#ppt_w"/>
                                          </p:val>
                                        </p:tav>
                                      </p:tavLst>
                                    </p:anim>
                                    <p:anim calcmode="lin" valueType="num">
                                      <p:cBhvr>
                                        <p:cTn id="98" dur="1000" fill="hold"/>
                                        <p:tgtEl>
                                          <p:spTgt spid="147"/>
                                        </p:tgtEl>
                                        <p:attrNameLst>
                                          <p:attrName>ppt_h</p:attrName>
                                        </p:attrNameLst>
                                      </p:cBhvr>
                                      <p:tavLst>
                                        <p:tav tm="0">
                                          <p:val>
                                            <p:fltVal val="0"/>
                                          </p:val>
                                        </p:tav>
                                        <p:tav tm="100000">
                                          <p:val>
                                            <p:strVal val="#ppt_h"/>
                                          </p:val>
                                        </p:tav>
                                      </p:tavLst>
                                    </p:anim>
                                    <p:anim calcmode="lin" valueType="num">
                                      <p:cBhvr>
                                        <p:cTn id="99" dur="1000" fill="hold"/>
                                        <p:tgtEl>
                                          <p:spTgt spid="147"/>
                                        </p:tgtEl>
                                        <p:attrNameLst>
                                          <p:attrName>style.rotation</p:attrName>
                                        </p:attrNameLst>
                                      </p:cBhvr>
                                      <p:tavLst>
                                        <p:tav tm="0">
                                          <p:val>
                                            <p:fltVal val="90"/>
                                          </p:val>
                                        </p:tav>
                                        <p:tav tm="100000">
                                          <p:val>
                                            <p:fltVal val="0"/>
                                          </p:val>
                                        </p:tav>
                                      </p:tavLst>
                                    </p:anim>
                                    <p:animEffect transition="in" filter="fade">
                                      <p:cBhvr>
                                        <p:cTn id="100" dur="1000"/>
                                        <p:tgtEl>
                                          <p:spTgt spid="147"/>
                                        </p:tgtEl>
                                      </p:cBhvr>
                                    </p:animEffect>
                                  </p:childTnLst>
                                </p:cTn>
                              </p:par>
                              <p:par>
                                <p:cTn id="101" presetID="31"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p:cTn id="103" dur="1000" fill="hold"/>
                                        <p:tgtEl>
                                          <p:spTgt spid="47"/>
                                        </p:tgtEl>
                                        <p:attrNameLst>
                                          <p:attrName>ppt_w</p:attrName>
                                        </p:attrNameLst>
                                      </p:cBhvr>
                                      <p:tavLst>
                                        <p:tav tm="0">
                                          <p:val>
                                            <p:fltVal val="0"/>
                                          </p:val>
                                        </p:tav>
                                        <p:tav tm="100000">
                                          <p:val>
                                            <p:strVal val="#ppt_w"/>
                                          </p:val>
                                        </p:tav>
                                      </p:tavLst>
                                    </p:anim>
                                    <p:anim calcmode="lin" valueType="num">
                                      <p:cBhvr>
                                        <p:cTn id="104" dur="1000" fill="hold"/>
                                        <p:tgtEl>
                                          <p:spTgt spid="47"/>
                                        </p:tgtEl>
                                        <p:attrNameLst>
                                          <p:attrName>ppt_h</p:attrName>
                                        </p:attrNameLst>
                                      </p:cBhvr>
                                      <p:tavLst>
                                        <p:tav tm="0">
                                          <p:val>
                                            <p:fltVal val="0"/>
                                          </p:val>
                                        </p:tav>
                                        <p:tav tm="100000">
                                          <p:val>
                                            <p:strVal val="#ppt_h"/>
                                          </p:val>
                                        </p:tav>
                                      </p:tavLst>
                                    </p:anim>
                                    <p:anim calcmode="lin" valueType="num">
                                      <p:cBhvr>
                                        <p:cTn id="105" dur="1000" fill="hold"/>
                                        <p:tgtEl>
                                          <p:spTgt spid="47"/>
                                        </p:tgtEl>
                                        <p:attrNameLst>
                                          <p:attrName>style.rotation</p:attrName>
                                        </p:attrNameLst>
                                      </p:cBhvr>
                                      <p:tavLst>
                                        <p:tav tm="0">
                                          <p:val>
                                            <p:fltVal val="90"/>
                                          </p:val>
                                        </p:tav>
                                        <p:tav tm="100000">
                                          <p:val>
                                            <p:fltVal val="0"/>
                                          </p:val>
                                        </p:tav>
                                      </p:tavLst>
                                    </p:anim>
                                    <p:animEffect transition="in" filter="fade">
                                      <p:cBhvr>
                                        <p:cTn id="106" dur="1000"/>
                                        <p:tgtEl>
                                          <p:spTgt spid="47"/>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94"/>
                                        </p:tgtEl>
                                        <p:attrNameLst>
                                          <p:attrName>style.visibility</p:attrName>
                                        </p:attrNameLst>
                                      </p:cBhvr>
                                      <p:to>
                                        <p:strVal val="visible"/>
                                      </p:to>
                                    </p:set>
                                    <p:anim calcmode="lin" valueType="num">
                                      <p:cBhvr>
                                        <p:cTn id="109" dur="1000" fill="hold"/>
                                        <p:tgtEl>
                                          <p:spTgt spid="94"/>
                                        </p:tgtEl>
                                        <p:attrNameLst>
                                          <p:attrName>ppt_w</p:attrName>
                                        </p:attrNameLst>
                                      </p:cBhvr>
                                      <p:tavLst>
                                        <p:tav tm="0">
                                          <p:val>
                                            <p:fltVal val="0"/>
                                          </p:val>
                                        </p:tav>
                                        <p:tav tm="100000">
                                          <p:val>
                                            <p:strVal val="#ppt_w"/>
                                          </p:val>
                                        </p:tav>
                                      </p:tavLst>
                                    </p:anim>
                                    <p:anim calcmode="lin" valueType="num">
                                      <p:cBhvr>
                                        <p:cTn id="110" dur="1000" fill="hold"/>
                                        <p:tgtEl>
                                          <p:spTgt spid="94"/>
                                        </p:tgtEl>
                                        <p:attrNameLst>
                                          <p:attrName>ppt_h</p:attrName>
                                        </p:attrNameLst>
                                      </p:cBhvr>
                                      <p:tavLst>
                                        <p:tav tm="0">
                                          <p:val>
                                            <p:fltVal val="0"/>
                                          </p:val>
                                        </p:tav>
                                        <p:tav tm="100000">
                                          <p:val>
                                            <p:strVal val="#ppt_h"/>
                                          </p:val>
                                        </p:tav>
                                      </p:tavLst>
                                    </p:anim>
                                    <p:anim calcmode="lin" valueType="num">
                                      <p:cBhvr>
                                        <p:cTn id="111" dur="1000" fill="hold"/>
                                        <p:tgtEl>
                                          <p:spTgt spid="94"/>
                                        </p:tgtEl>
                                        <p:attrNameLst>
                                          <p:attrName>style.rotation</p:attrName>
                                        </p:attrNameLst>
                                      </p:cBhvr>
                                      <p:tavLst>
                                        <p:tav tm="0">
                                          <p:val>
                                            <p:fltVal val="90"/>
                                          </p:val>
                                        </p:tav>
                                        <p:tav tm="100000">
                                          <p:val>
                                            <p:fltVal val="0"/>
                                          </p:val>
                                        </p:tav>
                                      </p:tavLst>
                                    </p:anim>
                                    <p:animEffect transition="in" filter="fade">
                                      <p:cBhvr>
                                        <p:cTn id="112" dur="1000"/>
                                        <p:tgtEl>
                                          <p:spTgt spid="94"/>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95"/>
                                        </p:tgtEl>
                                        <p:attrNameLst>
                                          <p:attrName>style.visibility</p:attrName>
                                        </p:attrNameLst>
                                      </p:cBhvr>
                                      <p:to>
                                        <p:strVal val="visible"/>
                                      </p:to>
                                    </p:set>
                                    <p:anim calcmode="lin" valueType="num">
                                      <p:cBhvr>
                                        <p:cTn id="115" dur="1000" fill="hold"/>
                                        <p:tgtEl>
                                          <p:spTgt spid="95"/>
                                        </p:tgtEl>
                                        <p:attrNameLst>
                                          <p:attrName>ppt_w</p:attrName>
                                        </p:attrNameLst>
                                      </p:cBhvr>
                                      <p:tavLst>
                                        <p:tav tm="0">
                                          <p:val>
                                            <p:fltVal val="0"/>
                                          </p:val>
                                        </p:tav>
                                        <p:tav tm="100000">
                                          <p:val>
                                            <p:strVal val="#ppt_w"/>
                                          </p:val>
                                        </p:tav>
                                      </p:tavLst>
                                    </p:anim>
                                    <p:anim calcmode="lin" valueType="num">
                                      <p:cBhvr>
                                        <p:cTn id="116" dur="1000" fill="hold"/>
                                        <p:tgtEl>
                                          <p:spTgt spid="95"/>
                                        </p:tgtEl>
                                        <p:attrNameLst>
                                          <p:attrName>ppt_h</p:attrName>
                                        </p:attrNameLst>
                                      </p:cBhvr>
                                      <p:tavLst>
                                        <p:tav tm="0">
                                          <p:val>
                                            <p:fltVal val="0"/>
                                          </p:val>
                                        </p:tav>
                                        <p:tav tm="100000">
                                          <p:val>
                                            <p:strVal val="#ppt_h"/>
                                          </p:val>
                                        </p:tav>
                                      </p:tavLst>
                                    </p:anim>
                                    <p:anim calcmode="lin" valueType="num">
                                      <p:cBhvr>
                                        <p:cTn id="117" dur="1000" fill="hold"/>
                                        <p:tgtEl>
                                          <p:spTgt spid="95"/>
                                        </p:tgtEl>
                                        <p:attrNameLst>
                                          <p:attrName>style.rotation</p:attrName>
                                        </p:attrNameLst>
                                      </p:cBhvr>
                                      <p:tavLst>
                                        <p:tav tm="0">
                                          <p:val>
                                            <p:fltVal val="90"/>
                                          </p:val>
                                        </p:tav>
                                        <p:tav tm="100000">
                                          <p:val>
                                            <p:fltVal val="0"/>
                                          </p:val>
                                        </p:tav>
                                      </p:tavLst>
                                    </p:anim>
                                    <p:animEffect transition="in" filter="fade">
                                      <p:cBhvr>
                                        <p:cTn id="118" dur="1000"/>
                                        <p:tgtEl>
                                          <p:spTgt spid="95"/>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96"/>
                                        </p:tgtEl>
                                        <p:attrNameLst>
                                          <p:attrName>style.visibility</p:attrName>
                                        </p:attrNameLst>
                                      </p:cBhvr>
                                      <p:to>
                                        <p:strVal val="visible"/>
                                      </p:to>
                                    </p:set>
                                    <p:anim calcmode="lin" valueType="num">
                                      <p:cBhvr>
                                        <p:cTn id="121" dur="1000" fill="hold"/>
                                        <p:tgtEl>
                                          <p:spTgt spid="96"/>
                                        </p:tgtEl>
                                        <p:attrNameLst>
                                          <p:attrName>ppt_w</p:attrName>
                                        </p:attrNameLst>
                                      </p:cBhvr>
                                      <p:tavLst>
                                        <p:tav tm="0">
                                          <p:val>
                                            <p:fltVal val="0"/>
                                          </p:val>
                                        </p:tav>
                                        <p:tav tm="100000">
                                          <p:val>
                                            <p:strVal val="#ppt_w"/>
                                          </p:val>
                                        </p:tav>
                                      </p:tavLst>
                                    </p:anim>
                                    <p:anim calcmode="lin" valueType="num">
                                      <p:cBhvr>
                                        <p:cTn id="122" dur="1000" fill="hold"/>
                                        <p:tgtEl>
                                          <p:spTgt spid="96"/>
                                        </p:tgtEl>
                                        <p:attrNameLst>
                                          <p:attrName>ppt_h</p:attrName>
                                        </p:attrNameLst>
                                      </p:cBhvr>
                                      <p:tavLst>
                                        <p:tav tm="0">
                                          <p:val>
                                            <p:fltVal val="0"/>
                                          </p:val>
                                        </p:tav>
                                        <p:tav tm="100000">
                                          <p:val>
                                            <p:strVal val="#ppt_h"/>
                                          </p:val>
                                        </p:tav>
                                      </p:tavLst>
                                    </p:anim>
                                    <p:anim calcmode="lin" valueType="num">
                                      <p:cBhvr>
                                        <p:cTn id="123" dur="1000" fill="hold"/>
                                        <p:tgtEl>
                                          <p:spTgt spid="96"/>
                                        </p:tgtEl>
                                        <p:attrNameLst>
                                          <p:attrName>style.rotation</p:attrName>
                                        </p:attrNameLst>
                                      </p:cBhvr>
                                      <p:tavLst>
                                        <p:tav tm="0">
                                          <p:val>
                                            <p:fltVal val="90"/>
                                          </p:val>
                                        </p:tav>
                                        <p:tav tm="100000">
                                          <p:val>
                                            <p:fltVal val="0"/>
                                          </p:val>
                                        </p:tav>
                                      </p:tavLst>
                                    </p:anim>
                                    <p:animEffect transition="in" filter="fade">
                                      <p:cBhvr>
                                        <p:cTn id="124" dur="1000"/>
                                        <p:tgtEl>
                                          <p:spTgt spid="9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97"/>
                                        </p:tgtEl>
                                        <p:attrNameLst>
                                          <p:attrName>style.visibility</p:attrName>
                                        </p:attrNameLst>
                                      </p:cBhvr>
                                      <p:to>
                                        <p:strVal val="visible"/>
                                      </p:to>
                                    </p:set>
                                    <p:anim calcmode="lin" valueType="num">
                                      <p:cBhvr>
                                        <p:cTn id="127" dur="1000" fill="hold"/>
                                        <p:tgtEl>
                                          <p:spTgt spid="97"/>
                                        </p:tgtEl>
                                        <p:attrNameLst>
                                          <p:attrName>ppt_w</p:attrName>
                                        </p:attrNameLst>
                                      </p:cBhvr>
                                      <p:tavLst>
                                        <p:tav tm="0">
                                          <p:val>
                                            <p:fltVal val="0"/>
                                          </p:val>
                                        </p:tav>
                                        <p:tav tm="100000">
                                          <p:val>
                                            <p:strVal val="#ppt_w"/>
                                          </p:val>
                                        </p:tav>
                                      </p:tavLst>
                                    </p:anim>
                                    <p:anim calcmode="lin" valueType="num">
                                      <p:cBhvr>
                                        <p:cTn id="128" dur="1000" fill="hold"/>
                                        <p:tgtEl>
                                          <p:spTgt spid="97"/>
                                        </p:tgtEl>
                                        <p:attrNameLst>
                                          <p:attrName>ppt_h</p:attrName>
                                        </p:attrNameLst>
                                      </p:cBhvr>
                                      <p:tavLst>
                                        <p:tav tm="0">
                                          <p:val>
                                            <p:fltVal val="0"/>
                                          </p:val>
                                        </p:tav>
                                        <p:tav tm="100000">
                                          <p:val>
                                            <p:strVal val="#ppt_h"/>
                                          </p:val>
                                        </p:tav>
                                      </p:tavLst>
                                    </p:anim>
                                    <p:anim calcmode="lin" valueType="num">
                                      <p:cBhvr>
                                        <p:cTn id="129" dur="1000" fill="hold"/>
                                        <p:tgtEl>
                                          <p:spTgt spid="97"/>
                                        </p:tgtEl>
                                        <p:attrNameLst>
                                          <p:attrName>style.rotation</p:attrName>
                                        </p:attrNameLst>
                                      </p:cBhvr>
                                      <p:tavLst>
                                        <p:tav tm="0">
                                          <p:val>
                                            <p:fltVal val="90"/>
                                          </p:val>
                                        </p:tav>
                                        <p:tav tm="100000">
                                          <p:val>
                                            <p:fltVal val="0"/>
                                          </p:val>
                                        </p:tav>
                                      </p:tavLst>
                                    </p:anim>
                                    <p:animEffect transition="in" filter="fade">
                                      <p:cBhvr>
                                        <p:cTn id="130" dur="1000"/>
                                        <p:tgtEl>
                                          <p:spTgt spid="97"/>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98"/>
                                        </p:tgtEl>
                                        <p:attrNameLst>
                                          <p:attrName>style.visibility</p:attrName>
                                        </p:attrNameLst>
                                      </p:cBhvr>
                                      <p:to>
                                        <p:strVal val="visible"/>
                                      </p:to>
                                    </p:set>
                                    <p:anim calcmode="lin" valueType="num">
                                      <p:cBhvr>
                                        <p:cTn id="133" dur="1000" fill="hold"/>
                                        <p:tgtEl>
                                          <p:spTgt spid="98"/>
                                        </p:tgtEl>
                                        <p:attrNameLst>
                                          <p:attrName>ppt_w</p:attrName>
                                        </p:attrNameLst>
                                      </p:cBhvr>
                                      <p:tavLst>
                                        <p:tav tm="0">
                                          <p:val>
                                            <p:fltVal val="0"/>
                                          </p:val>
                                        </p:tav>
                                        <p:tav tm="100000">
                                          <p:val>
                                            <p:strVal val="#ppt_w"/>
                                          </p:val>
                                        </p:tav>
                                      </p:tavLst>
                                    </p:anim>
                                    <p:anim calcmode="lin" valueType="num">
                                      <p:cBhvr>
                                        <p:cTn id="134" dur="1000" fill="hold"/>
                                        <p:tgtEl>
                                          <p:spTgt spid="98"/>
                                        </p:tgtEl>
                                        <p:attrNameLst>
                                          <p:attrName>ppt_h</p:attrName>
                                        </p:attrNameLst>
                                      </p:cBhvr>
                                      <p:tavLst>
                                        <p:tav tm="0">
                                          <p:val>
                                            <p:fltVal val="0"/>
                                          </p:val>
                                        </p:tav>
                                        <p:tav tm="100000">
                                          <p:val>
                                            <p:strVal val="#ppt_h"/>
                                          </p:val>
                                        </p:tav>
                                      </p:tavLst>
                                    </p:anim>
                                    <p:anim calcmode="lin" valueType="num">
                                      <p:cBhvr>
                                        <p:cTn id="135" dur="1000" fill="hold"/>
                                        <p:tgtEl>
                                          <p:spTgt spid="98"/>
                                        </p:tgtEl>
                                        <p:attrNameLst>
                                          <p:attrName>style.rotation</p:attrName>
                                        </p:attrNameLst>
                                      </p:cBhvr>
                                      <p:tavLst>
                                        <p:tav tm="0">
                                          <p:val>
                                            <p:fltVal val="90"/>
                                          </p:val>
                                        </p:tav>
                                        <p:tav tm="100000">
                                          <p:val>
                                            <p:fltVal val="0"/>
                                          </p:val>
                                        </p:tav>
                                      </p:tavLst>
                                    </p:anim>
                                    <p:animEffect transition="in" filter="fade">
                                      <p:cBhvr>
                                        <p:cTn id="136" dur="1000"/>
                                        <p:tgtEl>
                                          <p:spTgt spid="98"/>
                                        </p:tgtEl>
                                      </p:cBhvr>
                                    </p:animEffect>
                                  </p:childTnLst>
                                </p:cTn>
                              </p:par>
                              <p:par>
                                <p:cTn id="137" presetID="31" presetClass="entr" presetSubtype="0" fill="hold" nodeType="withEffect">
                                  <p:stCondLst>
                                    <p:cond delay="0"/>
                                  </p:stCondLst>
                                  <p:childTnLst>
                                    <p:set>
                                      <p:cBhvr>
                                        <p:cTn id="138" dur="1" fill="hold">
                                          <p:stCondLst>
                                            <p:cond delay="0"/>
                                          </p:stCondLst>
                                        </p:cTn>
                                        <p:tgtEl>
                                          <p:spTgt spid="99"/>
                                        </p:tgtEl>
                                        <p:attrNameLst>
                                          <p:attrName>style.visibility</p:attrName>
                                        </p:attrNameLst>
                                      </p:cBhvr>
                                      <p:to>
                                        <p:strVal val="visible"/>
                                      </p:to>
                                    </p:set>
                                    <p:anim calcmode="lin" valueType="num">
                                      <p:cBhvr>
                                        <p:cTn id="139" dur="1000" fill="hold"/>
                                        <p:tgtEl>
                                          <p:spTgt spid="99"/>
                                        </p:tgtEl>
                                        <p:attrNameLst>
                                          <p:attrName>ppt_w</p:attrName>
                                        </p:attrNameLst>
                                      </p:cBhvr>
                                      <p:tavLst>
                                        <p:tav tm="0">
                                          <p:val>
                                            <p:fltVal val="0"/>
                                          </p:val>
                                        </p:tav>
                                        <p:tav tm="100000">
                                          <p:val>
                                            <p:strVal val="#ppt_w"/>
                                          </p:val>
                                        </p:tav>
                                      </p:tavLst>
                                    </p:anim>
                                    <p:anim calcmode="lin" valueType="num">
                                      <p:cBhvr>
                                        <p:cTn id="140" dur="1000" fill="hold"/>
                                        <p:tgtEl>
                                          <p:spTgt spid="99"/>
                                        </p:tgtEl>
                                        <p:attrNameLst>
                                          <p:attrName>ppt_h</p:attrName>
                                        </p:attrNameLst>
                                      </p:cBhvr>
                                      <p:tavLst>
                                        <p:tav tm="0">
                                          <p:val>
                                            <p:fltVal val="0"/>
                                          </p:val>
                                        </p:tav>
                                        <p:tav tm="100000">
                                          <p:val>
                                            <p:strVal val="#ppt_h"/>
                                          </p:val>
                                        </p:tav>
                                      </p:tavLst>
                                    </p:anim>
                                    <p:anim calcmode="lin" valueType="num">
                                      <p:cBhvr>
                                        <p:cTn id="141" dur="1000" fill="hold"/>
                                        <p:tgtEl>
                                          <p:spTgt spid="99"/>
                                        </p:tgtEl>
                                        <p:attrNameLst>
                                          <p:attrName>style.rotation</p:attrName>
                                        </p:attrNameLst>
                                      </p:cBhvr>
                                      <p:tavLst>
                                        <p:tav tm="0">
                                          <p:val>
                                            <p:fltVal val="90"/>
                                          </p:val>
                                        </p:tav>
                                        <p:tav tm="100000">
                                          <p:val>
                                            <p:fltVal val="0"/>
                                          </p:val>
                                        </p:tav>
                                      </p:tavLst>
                                    </p:anim>
                                    <p:animEffect transition="in" filter="fade">
                                      <p:cBhvr>
                                        <p:cTn id="142" dur="1000"/>
                                        <p:tgtEl>
                                          <p:spTgt spid="99"/>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103"/>
                                        </p:tgtEl>
                                        <p:attrNameLst>
                                          <p:attrName>style.visibility</p:attrName>
                                        </p:attrNameLst>
                                      </p:cBhvr>
                                      <p:to>
                                        <p:strVal val="visible"/>
                                      </p:to>
                                    </p:set>
                                    <p:anim calcmode="lin" valueType="num">
                                      <p:cBhvr>
                                        <p:cTn id="145" dur="1000" fill="hold"/>
                                        <p:tgtEl>
                                          <p:spTgt spid="103"/>
                                        </p:tgtEl>
                                        <p:attrNameLst>
                                          <p:attrName>ppt_w</p:attrName>
                                        </p:attrNameLst>
                                      </p:cBhvr>
                                      <p:tavLst>
                                        <p:tav tm="0">
                                          <p:val>
                                            <p:fltVal val="0"/>
                                          </p:val>
                                        </p:tav>
                                        <p:tav tm="100000">
                                          <p:val>
                                            <p:strVal val="#ppt_w"/>
                                          </p:val>
                                        </p:tav>
                                      </p:tavLst>
                                    </p:anim>
                                    <p:anim calcmode="lin" valueType="num">
                                      <p:cBhvr>
                                        <p:cTn id="146" dur="1000" fill="hold"/>
                                        <p:tgtEl>
                                          <p:spTgt spid="103"/>
                                        </p:tgtEl>
                                        <p:attrNameLst>
                                          <p:attrName>ppt_h</p:attrName>
                                        </p:attrNameLst>
                                      </p:cBhvr>
                                      <p:tavLst>
                                        <p:tav tm="0">
                                          <p:val>
                                            <p:fltVal val="0"/>
                                          </p:val>
                                        </p:tav>
                                        <p:tav tm="100000">
                                          <p:val>
                                            <p:strVal val="#ppt_h"/>
                                          </p:val>
                                        </p:tav>
                                      </p:tavLst>
                                    </p:anim>
                                    <p:anim calcmode="lin" valueType="num">
                                      <p:cBhvr>
                                        <p:cTn id="147" dur="1000" fill="hold"/>
                                        <p:tgtEl>
                                          <p:spTgt spid="103"/>
                                        </p:tgtEl>
                                        <p:attrNameLst>
                                          <p:attrName>style.rotation</p:attrName>
                                        </p:attrNameLst>
                                      </p:cBhvr>
                                      <p:tavLst>
                                        <p:tav tm="0">
                                          <p:val>
                                            <p:fltVal val="90"/>
                                          </p:val>
                                        </p:tav>
                                        <p:tav tm="100000">
                                          <p:val>
                                            <p:fltVal val="0"/>
                                          </p:val>
                                        </p:tav>
                                      </p:tavLst>
                                    </p:anim>
                                    <p:animEffect transition="in" filter="fade">
                                      <p:cBhvr>
                                        <p:cTn id="148" dur="1000"/>
                                        <p:tgtEl>
                                          <p:spTgt spid="103"/>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104"/>
                                        </p:tgtEl>
                                        <p:attrNameLst>
                                          <p:attrName>style.visibility</p:attrName>
                                        </p:attrNameLst>
                                      </p:cBhvr>
                                      <p:to>
                                        <p:strVal val="visible"/>
                                      </p:to>
                                    </p:set>
                                    <p:anim calcmode="lin" valueType="num">
                                      <p:cBhvr>
                                        <p:cTn id="151" dur="1000" fill="hold"/>
                                        <p:tgtEl>
                                          <p:spTgt spid="104"/>
                                        </p:tgtEl>
                                        <p:attrNameLst>
                                          <p:attrName>ppt_w</p:attrName>
                                        </p:attrNameLst>
                                      </p:cBhvr>
                                      <p:tavLst>
                                        <p:tav tm="0">
                                          <p:val>
                                            <p:fltVal val="0"/>
                                          </p:val>
                                        </p:tav>
                                        <p:tav tm="100000">
                                          <p:val>
                                            <p:strVal val="#ppt_w"/>
                                          </p:val>
                                        </p:tav>
                                      </p:tavLst>
                                    </p:anim>
                                    <p:anim calcmode="lin" valueType="num">
                                      <p:cBhvr>
                                        <p:cTn id="152" dur="1000" fill="hold"/>
                                        <p:tgtEl>
                                          <p:spTgt spid="104"/>
                                        </p:tgtEl>
                                        <p:attrNameLst>
                                          <p:attrName>ppt_h</p:attrName>
                                        </p:attrNameLst>
                                      </p:cBhvr>
                                      <p:tavLst>
                                        <p:tav tm="0">
                                          <p:val>
                                            <p:fltVal val="0"/>
                                          </p:val>
                                        </p:tav>
                                        <p:tav tm="100000">
                                          <p:val>
                                            <p:strVal val="#ppt_h"/>
                                          </p:val>
                                        </p:tav>
                                      </p:tavLst>
                                    </p:anim>
                                    <p:anim calcmode="lin" valueType="num">
                                      <p:cBhvr>
                                        <p:cTn id="153" dur="1000" fill="hold"/>
                                        <p:tgtEl>
                                          <p:spTgt spid="104"/>
                                        </p:tgtEl>
                                        <p:attrNameLst>
                                          <p:attrName>style.rotation</p:attrName>
                                        </p:attrNameLst>
                                      </p:cBhvr>
                                      <p:tavLst>
                                        <p:tav tm="0">
                                          <p:val>
                                            <p:fltVal val="90"/>
                                          </p:val>
                                        </p:tav>
                                        <p:tav tm="100000">
                                          <p:val>
                                            <p:fltVal val="0"/>
                                          </p:val>
                                        </p:tav>
                                      </p:tavLst>
                                    </p:anim>
                                    <p:animEffect transition="in" filter="fade">
                                      <p:cBhvr>
                                        <p:cTn id="154" dur="1000"/>
                                        <p:tgtEl>
                                          <p:spTgt spid="104"/>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105"/>
                                        </p:tgtEl>
                                        <p:attrNameLst>
                                          <p:attrName>style.visibility</p:attrName>
                                        </p:attrNameLst>
                                      </p:cBhvr>
                                      <p:to>
                                        <p:strVal val="visible"/>
                                      </p:to>
                                    </p:set>
                                    <p:anim calcmode="lin" valueType="num">
                                      <p:cBhvr>
                                        <p:cTn id="157" dur="1000" fill="hold"/>
                                        <p:tgtEl>
                                          <p:spTgt spid="105"/>
                                        </p:tgtEl>
                                        <p:attrNameLst>
                                          <p:attrName>ppt_w</p:attrName>
                                        </p:attrNameLst>
                                      </p:cBhvr>
                                      <p:tavLst>
                                        <p:tav tm="0">
                                          <p:val>
                                            <p:fltVal val="0"/>
                                          </p:val>
                                        </p:tav>
                                        <p:tav tm="100000">
                                          <p:val>
                                            <p:strVal val="#ppt_w"/>
                                          </p:val>
                                        </p:tav>
                                      </p:tavLst>
                                    </p:anim>
                                    <p:anim calcmode="lin" valueType="num">
                                      <p:cBhvr>
                                        <p:cTn id="158" dur="1000" fill="hold"/>
                                        <p:tgtEl>
                                          <p:spTgt spid="105"/>
                                        </p:tgtEl>
                                        <p:attrNameLst>
                                          <p:attrName>ppt_h</p:attrName>
                                        </p:attrNameLst>
                                      </p:cBhvr>
                                      <p:tavLst>
                                        <p:tav tm="0">
                                          <p:val>
                                            <p:fltVal val="0"/>
                                          </p:val>
                                        </p:tav>
                                        <p:tav tm="100000">
                                          <p:val>
                                            <p:strVal val="#ppt_h"/>
                                          </p:val>
                                        </p:tav>
                                      </p:tavLst>
                                    </p:anim>
                                    <p:anim calcmode="lin" valueType="num">
                                      <p:cBhvr>
                                        <p:cTn id="159" dur="1000" fill="hold"/>
                                        <p:tgtEl>
                                          <p:spTgt spid="105"/>
                                        </p:tgtEl>
                                        <p:attrNameLst>
                                          <p:attrName>style.rotation</p:attrName>
                                        </p:attrNameLst>
                                      </p:cBhvr>
                                      <p:tavLst>
                                        <p:tav tm="0">
                                          <p:val>
                                            <p:fltVal val="90"/>
                                          </p:val>
                                        </p:tav>
                                        <p:tav tm="100000">
                                          <p:val>
                                            <p:fltVal val="0"/>
                                          </p:val>
                                        </p:tav>
                                      </p:tavLst>
                                    </p:anim>
                                    <p:animEffect transition="in" filter="fade">
                                      <p:cBhvr>
                                        <p:cTn id="160" dur="1000"/>
                                        <p:tgtEl>
                                          <p:spTgt spid="105"/>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106"/>
                                        </p:tgtEl>
                                        <p:attrNameLst>
                                          <p:attrName>style.visibility</p:attrName>
                                        </p:attrNameLst>
                                      </p:cBhvr>
                                      <p:to>
                                        <p:strVal val="visible"/>
                                      </p:to>
                                    </p:set>
                                    <p:anim calcmode="lin" valueType="num">
                                      <p:cBhvr>
                                        <p:cTn id="163" dur="1000" fill="hold"/>
                                        <p:tgtEl>
                                          <p:spTgt spid="106"/>
                                        </p:tgtEl>
                                        <p:attrNameLst>
                                          <p:attrName>ppt_w</p:attrName>
                                        </p:attrNameLst>
                                      </p:cBhvr>
                                      <p:tavLst>
                                        <p:tav tm="0">
                                          <p:val>
                                            <p:fltVal val="0"/>
                                          </p:val>
                                        </p:tav>
                                        <p:tav tm="100000">
                                          <p:val>
                                            <p:strVal val="#ppt_w"/>
                                          </p:val>
                                        </p:tav>
                                      </p:tavLst>
                                    </p:anim>
                                    <p:anim calcmode="lin" valueType="num">
                                      <p:cBhvr>
                                        <p:cTn id="164" dur="1000" fill="hold"/>
                                        <p:tgtEl>
                                          <p:spTgt spid="106"/>
                                        </p:tgtEl>
                                        <p:attrNameLst>
                                          <p:attrName>ppt_h</p:attrName>
                                        </p:attrNameLst>
                                      </p:cBhvr>
                                      <p:tavLst>
                                        <p:tav tm="0">
                                          <p:val>
                                            <p:fltVal val="0"/>
                                          </p:val>
                                        </p:tav>
                                        <p:tav tm="100000">
                                          <p:val>
                                            <p:strVal val="#ppt_h"/>
                                          </p:val>
                                        </p:tav>
                                      </p:tavLst>
                                    </p:anim>
                                    <p:anim calcmode="lin" valueType="num">
                                      <p:cBhvr>
                                        <p:cTn id="165" dur="1000" fill="hold"/>
                                        <p:tgtEl>
                                          <p:spTgt spid="106"/>
                                        </p:tgtEl>
                                        <p:attrNameLst>
                                          <p:attrName>style.rotation</p:attrName>
                                        </p:attrNameLst>
                                      </p:cBhvr>
                                      <p:tavLst>
                                        <p:tav tm="0">
                                          <p:val>
                                            <p:fltVal val="90"/>
                                          </p:val>
                                        </p:tav>
                                        <p:tav tm="100000">
                                          <p:val>
                                            <p:fltVal val="0"/>
                                          </p:val>
                                        </p:tav>
                                      </p:tavLst>
                                    </p:anim>
                                    <p:animEffect transition="in" filter="fade">
                                      <p:cBhvr>
                                        <p:cTn id="166" dur="1000"/>
                                        <p:tgtEl>
                                          <p:spTgt spid="106"/>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107"/>
                                        </p:tgtEl>
                                        <p:attrNameLst>
                                          <p:attrName>style.visibility</p:attrName>
                                        </p:attrNameLst>
                                      </p:cBhvr>
                                      <p:to>
                                        <p:strVal val="visible"/>
                                      </p:to>
                                    </p:set>
                                    <p:anim calcmode="lin" valueType="num">
                                      <p:cBhvr>
                                        <p:cTn id="169" dur="1000" fill="hold"/>
                                        <p:tgtEl>
                                          <p:spTgt spid="107"/>
                                        </p:tgtEl>
                                        <p:attrNameLst>
                                          <p:attrName>ppt_w</p:attrName>
                                        </p:attrNameLst>
                                      </p:cBhvr>
                                      <p:tavLst>
                                        <p:tav tm="0">
                                          <p:val>
                                            <p:fltVal val="0"/>
                                          </p:val>
                                        </p:tav>
                                        <p:tav tm="100000">
                                          <p:val>
                                            <p:strVal val="#ppt_w"/>
                                          </p:val>
                                        </p:tav>
                                      </p:tavLst>
                                    </p:anim>
                                    <p:anim calcmode="lin" valueType="num">
                                      <p:cBhvr>
                                        <p:cTn id="170" dur="1000" fill="hold"/>
                                        <p:tgtEl>
                                          <p:spTgt spid="107"/>
                                        </p:tgtEl>
                                        <p:attrNameLst>
                                          <p:attrName>ppt_h</p:attrName>
                                        </p:attrNameLst>
                                      </p:cBhvr>
                                      <p:tavLst>
                                        <p:tav tm="0">
                                          <p:val>
                                            <p:fltVal val="0"/>
                                          </p:val>
                                        </p:tav>
                                        <p:tav tm="100000">
                                          <p:val>
                                            <p:strVal val="#ppt_h"/>
                                          </p:val>
                                        </p:tav>
                                      </p:tavLst>
                                    </p:anim>
                                    <p:anim calcmode="lin" valueType="num">
                                      <p:cBhvr>
                                        <p:cTn id="171" dur="1000" fill="hold"/>
                                        <p:tgtEl>
                                          <p:spTgt spid="107"/>
                                        </p:tgtEl>
                                        <p:attrNameLst>
                                          <p:attrName>style.rotation</p:attrName>
                                        </p:attrNameLst>
                                      </p:cBhvr>
                                      <p:tavLst>
                                        <p:tav tm="0">
                                          <p:val>
                                            <p:fltVal val="90"/>
                                          </p:val>
                                        </p:tav>
                                        <p:tav tm="100000">
                                          <p:val>
                                            <p:fltVal val="0"/>
                                          </p:val>
                                        </p:tav>
                                      </p:tavLst>
                                    </p:anim>
                                    <p:animEffect transition="in" filter="fade">
                                      <p:cBhvr>
                                        <p:cTn id="172" dur="1000"/>
                                        <p:tgtEl>
                                          <p:spTgt spid="107"/>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108"/>
                                        </p:tgtEl>
                                        <p:attrNameLst>
                                          <p:attrName>style.visibility</p:attrName>
                                        </p:attrNameLst>
                                      </p:cBhvr>
                                      <p:to>
                                        <p:strVal val="visible"/>
                                      </p:to>
                                    </p:set>
                                    <p:anim calcmode="lin" valueType="num">
                                      <p:cBhvr>
                                        <p:cTn id="175" dur="1000" fill="hold"/>
                                        <p:tgtEl>
                                          <p:spTgt spid="108"/>
                                        </p:tgtEl>
                                        <p:attrNameLst>
                                          <p:attrName>ppt_w</p:attrName>
                                        </p:attrNameLst>
                                      </p:cBhvr>
                                      <p:tavLst>
                                        <p:tav tm="0">
                                          <p:val>
                                            <p:fltVal val="0"/>
                                          </p:val>
                                        </p:tav>
                                        <p:tav tm="100000">
                                          <p:val>
                                            <p:strVal val="#ppt_w"/>
                                          </p:val>
                                        </p:tav>
                                      </p:tavLst>
                                    </p:anim>
                                    <p:anim calcmode="lin" valueType="num">
                                      <p:cBhvr>
                                        <p:cTn id="176" dur="1000" fill="hold"/>
                                        <p:tgtEl>
                                          <p:spTgt spid="108"/>
                                        </p:tgtEl>
                                        <p:attrNameLst>
                                          <p:attrName>ppt_h</p:attrName>
                                        </p:attrNameLst>
                                      </p:cBhvr>
                                      <p:tavLst>
                                        <p:tav tm="0">
                                          <p:val>
                                            <p:fltVal val="0"/>
                                          </p:val>
                                        </p:tav>
                                        <p:tav tm="100000">
                                          <p:val>
                                            <p:strVal val="#ppt_h"/>
                                          </p:val>
                                        </p:tav>
                                      </p:tavLst>
                                    </p:anim>
                                    <p:anim calcmode="lin" valueType="num">
                                      <p:cBhvr>
                                        <p:cTn id="177" dur="1000" fill="hold"/>
                                        <p:tgtEl>
                                          <p:spTgt spid="108"/>
                                        </p:tgtEl>
                                        <p:attrNameLst>
                                          <p:attrName>style.rotation</p:attrName>
                                        </p:attrNameLst>
                                      </p:cBhvr>
                                      <p:tavLst>
                                        <p:tav tm="0">
                                          <p:val>
                                            <p:fltVal val="90"/>
                                          </p:val>
                                        </p:tav>
                                        <p:tav tm="100000">
                                          <p:val>
                                            <p:fltVal val="0"/>
                                          </p:val>
                                        </p:tav>
                                      </p:tavLst>
                                    </p:anim>
                                    <p:animEffect transition="in" filter="fade">
                                      <p:cBhvr>
                                        <p:cTn id="178" dur="1000"/>
                                        <p:tgtEl>
                                          <p:spTgt spid="108"/>
                                        </p:tgtEl>
                                      </p:cBhvr>
                                    </p:animEffect>
                                  </p:childTnLst>
                                </p:cTn>
                              </p:par>
                              <p:par>
                                <p:cTn id="179" presetID="31" presetClass="entr" presetSubtype="0" fill="hold" nodeType="withEffect">
                                  <p:stCondLst>
                                    <p:cond delay="0"/>
                                  </p:stCondLst>
                                  <p:childTnLst>
                                    <p:set>
                                      <p:cBhvr>
                                        <p:cTn id="180" dur="1" fill="hold">
                                          <p:stCondLst>
                                            <p:cond delay="0"/>
                                          </p:stCondLst>
                                        </p:cTn>
                                        <p:tgtEl>
                                          <p:spTgt spid="109"/>
                                        </p:tgtEl>
                                        <p:attrNameLst>
                                          <p:attrName>style.visibility</p:attrName>
                                        </p:attrNameLst>
                                      </p:cBhvr>
                                      <p:to>
                                        <p:strVal val="visible"/>
                                      </p:to>
                                    </p:set>
                                    <p:anim calcmode="lin" valueType="num">
                                      <p:cBhvr>
                                        <p:cTn id="181" dur="1000" fill="hold"/>
                                        <p:tgtEl>
                                          <p:spTgt spid="109"/>
                                        </p:tgtEl>
                                        <p:attrNameLst>
                                          <p:attrName>ppt_w</p:attrName>
                                        </p:attrNameLst>
                                      </p:cBhvr>
                                      <p:tavLst>
                                        <p:tav tm="0">
                                          <p:val>
                                            <p:fltVal val="0"/>
                                          </p:val>
                                        </p:tav>
                                        <p:tav tm="100000">
                                          <p:val>
                                            <p:strVal val="#ppt_w"/>
                                          </p:val>
                                        </p:tav>
                                      </p:tavLst>
                                    </p:anim>
                                    <p:anim calcmode="lin" valueType="num">
                                      <p:cBhvr>
                                        <p:cTn id="182" dur="1000" fill="hold"/>
                                        <p:tgtEl>
                                          <p:spTgt spid="109"/>
                                        </p:tgtEl>
                                        <p:attrNameLst>
                                          <p:attrName>ppt_h</p:attrName>
                                        </p:attrNameLst>
                                      </p:cBhvr>
                                      <p:tavLst>
                                        <p:tav tm="0">
                                          <p:val>
                                            <p:fltVal val="0"/>
                                          </p:val>
                                        </p:tav>
                                        <p:tav tm="100000">
                                          <p:val>
                                            <p:strVal val="#ppt_h"/>
                                          </p:val>
                                        </p:tav>
                                      </p:tavLst>
                                    </p:anim>
                                    <p:anim calcmode="lin" valueType="num">
                                      <p:cBhvr>
                                        <p:cTn id="183" dur="1000" fill="hold"/>
                                        <p:tgtEl>
                                          <p:spTgt spid="109"/>
                                        </p:tgtEl>
                                        <p:attrNameLst>
                                          <p:attrName>style.rotation</p:attrName>
                                        </p:attrNameLst>
                                      </p:cBhvr>
                                      <p:tavLst>
                                        <p:tav tm="0">
                                          <p:val>
                                            <p:fltVal val="90"/>
                                          </p:val>
                                        </p:tav>
                                        <p:tav tm="100000">
                                          <p:val>
                                            <p:fltVal val="0"/>
                                          </p:val>
                                        </p:tav>
                                      </p:tavLst>
                                    </p:anim>
                                    <p:animEffect transition="in" filter="fade">
                                      <p:cBhvr>
                                        <p:cTn id="184" dur="1000"/>
                                        <p:tgtEl>
                                          <p:spTgt spid="109"/>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113"/>
                                        </p:tgtEl>
                                        <p:attrNameLst>
                                          <p:attrName>style.visibility</p:attrName>
                                        </p:attrNameLst>
                                      </p:cBhvr>
                                      <p:to>
                                        <p:strVal val="visible"/>
                                      </p:to>
                                    </p:set>
                                    <p:anim calcmode="lin" valueType="num">
                                      <p:cBhvr>
                                        <p:cTn id="187" dur="1000" fill="hold"/>
                                        <p:tgtEl>
                                          <p:spTgt spid="113"/>
                                        </p:tgtEl>
                                        <p:attrNameLst>
                                          <p:attrName>ppt_w</p:attrName>
                                        </p:attrNameLst>
                                      </p:cBhvr>
                                      <p:tavLst>
                                        <p:tav tm="0">
                                          <p:val>
                                            <p:fltVal val="0"/>
                                          </p:val>
                                        </p:tav>
                                        <p:tav tm="100000">
                                          <p:val>
                                            <p:strVal val="#ppt_w"/>
                                          </p:val>
                                        </p:tav>
                                      </p:tavLst>
                                    </p:anim>
                                    <p:anim calcmode="lin" valueType="num">
                                      <p:cBhvr>
                                        <p:cTn id="188" dur="1000" fill="hold"/>
                                        <p:tgtEl>
                                          <p:spTgt spid="113"/>
                                        </p:tgtEl>
                                        <p:attrNameLst>
                                          <p:attrName>ppt_h</p:attrName>
                                        </p:attrNameLst>
                                      </p:cBhvr>
                                      <p:tavLst>
                                        <p:tav tm="0">
                                          <p:val>
                                            <p:fltVal val="0"/>
                                          </p:val>
                                        </p:tav>
                                        <p:tav tm="100000">
                                          <p:val>
                                            <p:strVal val="#ppt_h"/>
                                          </p:val>
                                        </p:tav>
                                      </p:tavLst>
                                    </p:anim>
                                    <p:anim calcmode="lin" valueType="num">
                                      <p:cBhvr>
                                        <p:cTn id="189" dur="1000" fill="hold"/>
                                        <p:tgtEl>
                                          <p:spTgt spid="113"/>
                                        </p:tgtEl>
                                        <p:attrNameLst>
                                          <p:attrName>style.rotation</p:attrName>
                                        </p:attrNameLst>
                                      </p:cBhvr>
                                      <p:tavLst>
                                        <p:tav tm="0">
                                          <p:val>
                                            <p:fltVal val="90"/>
                                          </p:val>
                                        </p:tav>
                                        <p:tav tm="100000">
                                          <p:val>
                                            <p:fltVal val="0"/>
                                          </p:val>
                                        </p:tav>
                                      </p:tavLst>
                                    </p:anim>
                                    <p:animEffect transition="in" filter="fade">
                                      <p:cBhvr>
                                        <p:cTn id="190" dur="1000"/>
                                        <p:tgtEl>
                                          <p:spTgt spid="113"/>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114"/>
                                        </p:tgtEl>
                                        <p:attrNameLst>
                                          <p:attrName>style.visibility</p:attrName>
                                        </p:attrNameLst>
                                      </p:cBhvr>
                                      <p:to>
                                        <p:strVal val="visible"/>
                                      </p:to>
                                    </p:set>
                                    <p:anim calcmode="lin" valueType="num">
                                      <p:cBhvr>
                                        <p:cTn id="193" dur="1000" fill="hold"/>
                                        <p:tgtEl>
                                          <p:spTgt spid="114"/>
                                        </p:tgtEl>
                                        <p:attrNameLst>
                                          <p:attrName>ppt_w</p:attrName>
                                        </p:attrNameLst>
                                      </p:cBhvr>
                                      <p:tavLst>
                                        <p:tav tm="0">
                                          <p:val>
                                            <p:fltVal val="0"/>
                                          </p:val>
                                        </p:tav>
                                        <p:tav tm="100000">
                                          <p:val>
                                            <p:strVal val="#ppt_w"/>
                                          </p:val>
                                        </p:tav>
                                      </p:tavLst>
                                    </p:anim>
                                    <p:anim calcmode="lin" valueType="num">
                                      <p:cBhvr>
                                        <p:cTn id="194" dur="1000" fill="hold"/>
                                        <p:tgtEl>
                                          <p:spTgt spid="114"/>
                                        </p:tgtEl>
                                        <p:attrNameLst>
                                          <p:attrName>ppt_h</p:attrName>
                                        </p:attrNameLst>
                                      </p:cBhvr>
                                      <p:tavLst>
                                        <p:tav tm="0">
                                          <p:val>
                                            <p:fltVal val="0"/>
                                          </p:val>
                                        </p:tav>
                                        <p:tav tm="100000">
                                          <p:val>
                                            <p:strVal val="#ppt_h"/>
                                          </p:val>
                                        </p:tav>
                                      </p:tavLst>
                                    </p:anim>
                                    <p:anim calcmode="lin" valueType="num">
                                      <p:cBhvr>
                                        <p:cTn id="195" dur="1000" fill="hold"/>
                                        <p:tgtEl>
                                          <p:spTgt spid="114"/>
                                        </p:tgtEl>
                                        <p:attrNameLst>
                                          <p:attrName>style.rotation</p:attrName>
                                        </p:attrNameLst>
                                      </p:cBhvr>
                                      <p:tavLst>
                                        <p:tav tm="0">
                                          <p:val>
                                            <p:fltVal val="90"/>
                                          </p:val>
                                        </p:tav>
                                        <p:tav tm="100000">
                                          <p:val>
                                            <p:fltVal val="0"/>
                                          </p:val>
                                        </p:tav>
                                      </p:tavLst>
                                    </p:anim>
                                    <p:animEffect transition="in" filter="fade">
                                      <p:cBhvr>
                                        <p:cTn id="196" dur="1000"/>
                                        <p:tgtEl>
                                          <p:spTgt spid="114"/>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115"/>
                                        </p:tgtEl>
                                        <p:attrNameLst>
                                          <p:attrName>style.visibility</p:attrName>
                                        </p:attrNameLst>
                                      </p:cBhvr>
                                      <p:to>
                                        <p:strVal val="visible"/>
                                      </p:to>
                                    </p:set>
                                    <p:anim calcmode="lin" valueType="num">
                                      <p:cBhvr>
                                        <p:cTn id="199" dur="1000" fill="hold"/>
                                        <p:tgtEl>
                                          <p:spTgt spid="115"/>
                                        </p:tgtEl>
                                        <p:attrNameLst>
                                          <p:attrName>ppt_w</p:attrName>
                                        </p:attrNameLst>
                                      </p:cBhvr>
                                      <p:tavLst>
                                        <p:tav tm="0">
                                          <p:val>
                                            <p:fltVal val="0"/>
                                          </p:val>
                                        </p:tav>
                                        <p:tav tm="100000">
                                          <p:val>
                                            <p:strVal val="#ppt_w"/>
                                          </p:val>
                                        </p:tav>
                                      </p:tavLst>
                                    </p:anim>
                                    <p:anim calcmode="lin" valueType="num">
                                      <p:cBhvr>
                                        <p:cTn id="200" dur="1000" fill="hold"/>
                                        <p:tgtEl>
                                          <p:spTgt spid="115"/>
                                        </p:tgtEl>
                                        <p:attrNameLst>
                                          <p:attrName>ppt_h</p:attrName>
                                        </p:attrNameLst>
                                      </p:cBhvr>
                                      <p:tavLst>
                                        <p:tav tm="0">
                                          <p:val>
                                            <p:fltVal val="0"/>
                                          </p:val>
                                        </p:tav>
                                        <p:tav tm="100000">
                                          <p:val>
                                            <p:strVal val="#ppt_h"/>
                                          </p:val>
                                        </p:tav>
                                      </p:tavLst>
                                    </p:anim>
                                    <p:anim calcmode="lin" valueType="num">
                                      <p:cBhvr>
                                        <p:cTn id="201" dur="1000" fill="hold"/>
                                        <p:tgtEl>
                                          <p:spTgt spid="115"/>
                                        </p:tgtEl>
                                        <p:attrNameLst>
                                          <p:attrName>style.rotation</p:attrName>
                                        </p:attrNameLst>
                                      </p:cBhvr>
                                      <p:tavLst>
                                        <p:tav tm="0">
                                          <p:val>
                                            <p:fltVal val="90"/>
                                          </p:val>
                                        </p:tav>
                                        <p:tav tm="100000">
                                          <p:val>
                                            <p:fltVal val="0"/>
                                          </p:val>
                                        </p:tav>
                                      </p:tavLst>
                                    </p:anim>
                                    <p:animEffect transition="in" filter="fade">
                                      <p:cBhvr>
                                        <p:cTn id="202" dur="1000"/>
                                        <p:tgtEl>
                                          <p:spTgt spid="115"/>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116"/>
                                        </p:tgtEl>
                                        <p:attrNameLst>
                                          <p:attrName>style.visibility</p:attrName>
                                        </p:attrNameLst>
                                      </p:cBhvr>
                                      <p:to>
                                        <p:strVal val="visible"/>
                                      </p:to>
                                    </p:set>
                                    <p:anim calcmode="lin" valueType="num">
                                      <p:cBhvr>
                                        <p:cTn id="205" dur="1000" fill="hold"/>
                                        <p:tgtEl>
                                          <p:spTgt spid="116"/>
                                        </p:tgtEl>
                                        <p:attrNameLst>
                                          <p:attrName>ppt_w</p:attrName>
                                        </p:attrNameLst>
                                      </p:cBhvr>
                                      <p:tavLst>
                                        <p:tav tm="0">
                                          <p:val>
                                            <p:fltVal val="0"/>
                                          </p:val>
                                        </p:tav>
                                        <p:tav tm="100000">
                                          <p:val>
                                            <p:strVal val="#ppt_w"/>
                                          </p:val>
                                        </p:tav>
                                      </p:tavLst>
                                    </p:anim>
                                    <p:anim calcmode="lin" valueType="num">
                                      <p:cBhvr>
                                        <p:cTn id="206" dur="1000" fill="hold"/>
                                        <p:tgtEl>
                                          <p:spTgt spid="116"/>
                                        </p:tgtEl>
                                        <p:attrNameLst>
                                          <p:attrName>ppt_h</p:attrName>
                                        </p:attrNameLst>
                                      </p:cBhvr>
                                      <p:tavLst>
                                        <p:tav tm="0">
                                          <p:val>
                                            <p:fltVal val="0"/>
                                          </p:val>
                                        </p:tav>
                                        <p:tav tm="100000">
                                          <p:val>
                                            <p:strVal val="#ppt_h"/>
                                          </p:val>
                                        </p:tav>
                                      </p:tavLst>
                                    </p:anim>
                                    <p:anim calcmode="lin" valueType="num">
                                      <p:cBhvr>
                                        <p:cTn id="207" dur="1000" fill="hold"/>
                                        <p:tgtEl>
                                          <p:spTgt spid="116"/>
                                        </p:tgtEl>
                                        <p:attrNameLst>
                                          <p:attrName>style.rotation</p:attrName>
                                        </p:attrNameLst>
                                      </p:cBhvr>
                                      <p:tavLst>
                                        <p:tav tm="0">
                                          <p:val>
                                            <p:fltVal val="90"/>
                                          </p:val>
                                        </p:tav>
                                        <p:tav tm="100000">
                                          <p:val>
                                            <p:fltVal val="0"/>
                                          </p:val>
                                        </p:tav>
                                      </p:tavLst>
                                    </p:anim>
                                    <p:animEffect transition="in" filter="fade">
                                      <p:cBhvr>
                                        <p:cTn id="208" dur="1000"/>
                                        <p:tgtEl>
                                          <p:spTgt spid="116"/>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117"/>
                                        </p:tgtEl>
                                        <p:attrNameLst>
                                          <p:attrName>style.visibility</p:attrName>
                                        </p:attrNameLst>
                                      </p:cBhvr>
                                      <p:to>
                                        <p:strVal val="visible"/>
                                      </p:to>
                                    </p:set>
                                    <p:anim calcmode="lin" valueType="num">
                                      <p:cBhvr>
                                        <p:cTn id="211" dur="1000" fill="hold"/>
                                        <p:tgtEl>
                                          <p:spTgt spid="117"/>
                                        </p:tgtEl>
                                        <p:attrNameLst>
                                          <p:attrName>ppt_w</p:attrName>
                                        </p:attrNameLst>
                                      </p:cBhvr>
                                      <p:tavLst>
                                        <p:tav tm="0">
                                          <p:val>
                                            <p:fltVal val="0"/>
                                          </p:val>
                                        </p:tav>
                                        <p:tav tm="100000">
                                          <p:val>
                                            <p:strVal val="#ppt_w"/>
                                          </p:val>
                                        </p:tav>
                                      </p:tavLst>
                                    </p:anim>
                                    <p:anim calcmode="lin" valueType="num">
                                      <p:cBhvr>
                                        <p:cTn id="212" dur="1000" fill="hold"/>
                                        <p:tgtEl>
                                          <p:spTgt spid="117"/>
                                        </p:tgtEl>
                                        <p:attrNameLst>
                                          <p:attrName>ppt_h</p:attrName>
                                        </p:attrNameLst>
                                      </p:cBhvr>
                                      <p:tavLst>
                                        <p:tav tm="0">
                                          <p:val>
                                            <p:fltVal val="0"/>
                                          </p:val>
                                        </p:tav>
                                        <p:tav tm="100000">
                                          <p:val>
                                            <p:strVal val="#ppt_h"/>
                                          </p:val>
                                        </p:tav>
                                      </p:tavLst>
                                    </p:anim>
                                    <p:anim calcmode="lin" valueType="num">
                                      <p:cBhvr>
                                        <p:cTn id="213" dur="1000" fill="hold"/>
                                        <p:tgtEl>
                                          <p:spTgt spid="117"/>
                                        </p:tgtEl>
                                        <p:attrNameLst>
                                          <p:attrName>style.rotation</p:attrName>
                                        </p:attrNameLst>
                                      </p:cBhvr>
                                      <p:tavLst>
                                        <p:tav tm="0">
                                          <p:val>
                                            <p:fltVal val="90"/>
                                          </p:val>
                                        </p:tav>
                                        <p:tav tm="100000">
                                          <p:val>
                                            <p:fltVal val="0"/>
                                          </p:val>
                                        </p:tav>
                                      </p:tavLst>
                                    </p:anim>
                                    <p:animEffect transition="in" filter="fade">
                                      <p:cBhvr>
                                        <p:cTn id="214" dur="1000"/>
                                        <p:tgtEl>
                                          <p:spTgt spid="117"/>
                                        </p:tgtEl>
                                      </p:cBhvr>
                                    </p:animEffect>
                                  </p:childTnLst>
                                </p:cTn>
                              </p:par>
                              <p:par>
                                <p:cTn id="215" presetID="31" presetClass="entr" presetSubtype="0" fill="hold" grpId="0" nodeType="withEffect">
                                  <p:stCondLst>
                                    <p:cond delay="0"/>
                                  </p:stCondLst>
                                  <p:childTnLst>
                                    <p:set>
                                      <p:cBhvr>
                                        <p:cTn id="216" dur="1" fill="hold">
                                          <p:stCondLst>
                                            <p:cond delay="0"/>
                                          </p:stCondLst>
                                        </p:cTn>
                                        <p:tgtEl>
                                          <p:spTgt spid="118"/>
                                        </p:tgtEl>
                                        <p:attrNameLst>
                                          <p:attrName>style.visibility</p:attrName>
                                        </p:attrNameLst>
                                      </p:cBhvr>
                                      <p:to>
                                        <p:strVal val="visible"/>
                                      </p:to>
                                    </p:set>
                                    <p:anim calcmode="lin" valueType="num">
                                      <p:cBhvr>
                                        <p:cTn id="217" dur="1000" fill="hold"/>
                                        <p:tgtEl>
                                          <p:spTgt spid="118"/>
                                        </p:tgtEl>
                                        <p:attrNameLst>
                                          <p:attrName>ppt_w</p:attrName>
                                        </p:attrNameLst>
                                      </p:cBhvr>
                                      <p:tavLst>
                                        <p:tav tm="0">
                                          <p:val>
                                            <p:fltVal val="0"/>
                                          </p:val>
                                        </p:tav>
                                        <p:tav tm="100000">
                                          <p:val>
                                            <p:strVal val="#ppt_w"/>
                                          </p:val>
                                        </p:tav>
                                      </p:tavLst>
                                    </p:anim>
                                    <p:anim calcmode="lin" valueType="num">
                                      <p:cBhvr>
                                        <p:cTn id="218" dur="1000" fill="hold"/>
                                        <p:tgtEl>
                                          <p:spTgt spid="118"/>
                                        </p:tgtEl>
                                        <p:attrNameLst>
                                          <p:attrName>ppt_h</p:attrName>
                                        </p:attrNameLst>
                                      </p:cBhvr>
                                      <p:tavLst>
                                        <p:tav tm="0">
                                          <p:val>
                                            <p:fltVal val="0"/>
                                          </p:val>
                                        </p:tav>
                                        <p:tav tm="100000">
                                          <p:val>
                                            <p:strVal val="#ppt_h"/>
                                          </p:val>
                                        </p:tav>
                                      </p:tavLst>
                                    </p:anim>
                                    <p:anim calcmode="lin" valueType="num">
                                      <p:cBhvr>
                                        <p:cTn id="219" dur="1000" fill="hold"/>
                                        <p:tgtEl>
                                          <p:spTgt spid="118"/>
                                        </p:tgtEl>
                                        <p:attrNameLst>
                                          <p:attrName>style.rotation</p:attrName>
                                        </p:attrNameLst>
                                      </p:cBhvr>
                                      <p:tavLst>
                                        <p:tav tm="0">
                                          <p:val>
                                            <p:fltVal val="90"/>
                                          </p:val>
                                        </p:tav>
                                        <p:tav tm="100000">
                                          <p:val>
                                            <p:fltVal val="0"/>
                                          </p:val>
                                        </p:tav>
                                      </p:tavLst>
                                    </p:anim>
                                    <p:animEffect transition="in" filter="fade">
                                      <p:cBhvr>
                                        <p:cTn id="220" dur="1000"/>
                                        <p:tgtEl>
                                          <p:spTgt spid="118"/>
                                        </p:tgtEl>
                                      </p:cBhvr>
                                    </p:animEffect>
                                  </p:childTnLst>
                                </p:cTn>
                              </p:par>
                              <p:par>
                                <p:cTn id="221" presetID="31" presetClass="entr" presetSubtype="0" fill="hold" nodeType="withEffect">
                                  <p:stCondLst>
                                    <p:cond delay="0"/>
                                  </p:stCondLst>
                                  <p:childTnLst>
                                    <p:set>
                                      <p:cBhvr>
                                        <p:cTn id="222" dur="1" fill="hold">
                                          <p:stCondLst>
                                            <p:cond delay="0"/>
                                          </p:stCondLst>
                                        </p:cTn>
                                        <p:tgtEl>
                                          <p:spTgt spid="149"/>
                                        </p:tgtEl>
                                        <p:attrNameLst>
                                          <p:attrName>style.visibility</p:attrName>
                                        </p:attrNameLst>
                                      </p:cBhvr>
                                      <p:to>
                                        <p:strVal val="visible"/>
                                      </p:to>
                                    </p:set>
                                    <p:anim calcmode="lin" valueType="num">
                                      <p:cBhvr>
                                        <p:cTn id="223" dur="1000" fill="hold"/>
                                        <p:tgtEl>
                                          <p:spTgt spid="149"/>
                                        </p:tgtEl>
                                        <p:attrNameLst>
                                          <p:attrName>ppt_w</p:attrName>
                                        </p:attrNameLst>
                                      </p:cBhvr>
                                      <p:tavLst>
                                        <p:tav tm="0">
                                          <p:val>
                                            <p:fltVal val="0"/>
                                          </p:val>
                                        </p:tav>
                                        <p:tav tm="100000">
                                          <p:val>
                                            <p:strVal val="#ppt_w"/>
                                          </p:val>
                                        </p:tav>
                                      </p:tavLst>
                                    </p:anim>
                                    <p:anim calcmode="lin" valueType="num">
                                      <p:cBhvr>
                                        <p:cTn id="224" dur="1000" fill="hold"/>
                                        <p:tgtEl>
                                          <p:spTgt spid="149"/>
                                        </p:tgtEl>
                                        <p:attrNameLst>
                                          <p:attrName>ppt_h</p:attrName>
                                        </p:attrNameLst>
                                      </p:cBhvr>
                                      <p:tavLst>
                                        <p:tav tm="0">
                                          <p:val>
                                            <p:fltVal val="0"/>
                                          </p:val>
                                        </p:tav>
                                        <p:tav tm="100000">
                                          <p:val>
                                            <p:strVal val="#ppt_h"/>
                                          </p:val>
                                        </p:tav>
                                      </p:tavLst>
                                    </p:anim>
                                    <p:anim calcmode="lin" valueType="num">
                                      <p:cBhvr>
                                        <p:cTn id="225" dur="1000" fill="hold"/>
                                        <p:tgtEl>
                                          <p:spTgt spid="149"/>
                                        </p:tgtEl>
                                        <p:attrNameLst>
                                          <p:attrName>style.rotation</p:attrName>
                                        </p:attrNameLst>
                                      </p:cBhvr>
                                      <p:tavLst>
                                        <p:tav tm="0">
                                          <p:val>
                                            <p:fltVal val="90"/>
                                          </p:val>
                                        </p:tav>
                                        <p:tav tm="100000">
                                          <p:val>
                                            <p:fltVal val="0"/>
                                          </p:val>
                                        </p:tav>
                                      </p:tavLst>
                                    </p:anim>
                                    <p:animEffect transition="in" filter="fade">
                                      <p:cBhvr>
                                        <p:cTn id="226"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97" grpId="0"/>
      <p:bldP spid="98" grpId="0" animBg="1"/>
      <p:bldP spid="103" grpId="0"/>
      <p:bldP spid="104" grpId="0"/>
      <p:bldP spid="105" grpId="0"/>
      <p:bldP spid="106" grpId="0" animBg="1"/>
      <p:bldP spid="107" grpId="0" animBg="1"/>
      <p:bldP spid="108" grpId="0"/>
      <p:bldP spid="113" grpId="0"/>
      <p:bldP spid="114" grpId="0"/>
      <p:bldP spid="115" grpId="0"/>
      <p:bldP spid="116" grpId="0" animBg="1"/>
      <p:bldP spid="117" grpId="0"/>
      <p:bldP spid="118" grpId="0"/>
      <p:bldP spid="128" grpId="0"/>
      <p:bldP spid="129" grpId="0"/>
      <p:bldP spid="130" grpId="0"/>
      <p:bldP spid="131" grpId="0" animBg="1"/>
      <p:bldP spid="132" grpId="0"/>
      <p:bldP spid="133" grpId="0"/>
      <p:bldP spid="140" grpId="0"/>
      <p:bldP spid="141" grpId="0"/>
      <p:bldP spid="142" grpId="0"/>
      <p:bldP spid="143" grpId="0"/>
      <p:bldP spid="144" grpId="0"/>
      <p:bldP spid="145" grpId="0" animBg="1"/>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46">
            <a:extLst>
              <a:ext uri="{FF2B5EF4-FFF2-40B4-BE49-F238E27FC236}">
                <a16:creationId xmlns:a16="http://schemas.microsoft.com/office/drawing/2014/main" id="{A4FF9B2B-7ACA-4908-B806-090323C7D7D9}"/>
              </a:ext>
            </a:extLst>
          </p:cNvPr>
          <p:cNvSpPr>
            <a:spLocks noGrp="1"/>
          </p:cNvSpPr>
          <p:nvPr>
            <p:ph type="sldNum" sz="quarter" idx="12"/>
          </p:nvPr>
        </p:nvSpPr>
        <p:spPr/>
        <p:txBody>
          <a:bodyPr/>
          <a:lstStyle/>
          <a:p>
            <a:fld id="{1E1B8BD3-EEEF-4896-BEE3-06C250004F3C}" type="slidenum">
              <a:rPr lang="en-US" smtClean="0"/>
              <a:pPr/>
              <a:t>8</a:t>
            </a:fld>
            <a:endParaRPr lang="en-US" dirty="0"/>
          </a:p>
        </p:txBody>
      </p:sp>
      <p:sp>
        <p:nvSpPr>
          <p:cNvPr id="114" name="TextBox 113">
            <a:extLst>
              <a:ext uri="{FF2B5EF4-FFF2-40B4-BE49-F238E27FC236}">
                <a16:creationId xmlns:a16="http://schemas.microsoft.com/office/drawing/2014/main" id="{F59488C2-69B5-4D44-982A-26287FC24EA9}"/>
              </a:ext>
            </a:extLst>
          </p:cNvPr>
          <p:cNvSpPr txBox="1"/>
          <p:nvPr/>
        </p:nvSpPr>
        <p:spPr>
          <a:xfrm>
            <a:off x="1363734" y="2431958"/>
            <a:ext cx="3622125" cy="1600438"/>
          </a:xfrm>
          <a:prstGeom prst="rect">
            <a:avLst/>
          </a:prstGeom>
          <a:noFill/>
        </p:spPr>
        <p:txBody>
          <a:bodyPr wrap="square" rtlCol="0">
            <a:spAutoFit/>
          </a:bodyPr>
          <a:lstStyle/>
          <a:p>
            <a:r>
              <a:rPr lang="en-US" sz="2000" dirty="0">
                <a:latin typeface="Arial Narrow" panose="020B0606020202030204" pitchFamily="34" charset="0"/>
              </a:rPr>
              <a:t>After discussing those battles we lined up Heraclea and saw how that was fulfilled late last year. Where did we go next?</a:t>
            </a:r>
          </a:p>
          <a:p>
            <a:r>
              <a:rPr lang="en-US" dirty="0"/>
              <a:t> </a:t>
            </a:r>
          </a:p>
        </p:txBody>
      </p:sp>
      <p:sp>
        <p:nvSpPr>
          <p:cNvPr id="115" name="Text Box 2">
            <a:extLst>
              <a:ext uri="{FF2B5EF4-FFF2-40B4-BE49-F238E27FC236}">
                <a16:creationId xmlns:a16="http://schemas.microsoft.com/office/drawing/2014/main" id="{422BFE1F-32B3-4E6F-A81D-CE74C2C378F3}"/>
              </a:ext>
            </a:extLst>
          </p:cNvPr>
          <p:cNvSpPr txBox="1">
            <a:spLocks noChangeArrowheads="1"/>
          </p:cNvSpPr>
          <p:nvPr/>
        </p:nvSpPr>
        <p:spPr bwMode="auto">
          <a:xfrm>
            <a:off x="7432645" y="503340"/>
            <a:ext cx="3143250"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Line 3">
            <a:extLst>
              <a:ext uri="{FF2B5EF4-FFF2-40B4-BE49-F238E27FC236}">
                <a16:creationId xmlns:a16="http://schemas.microsoft.com/office/drawing/2014/main" id="{57838D55-9598-4B0C-A9C6-EDDEB67B92F7}"/>
              </a:ext>
            </a:extLst>
          </p:cNvPr>
          <p:cNvSpPr>
            <a:spLocks noChangeShapeType="1"/>
          </p:cNvSpPr>
          <p:nvPr/>
        </p:nvSpPr>
        <p:spPr bwMode="auto">
          <a:xfrm>
            <a:off x="7775545" y="1189140"/>
            <a:ext cx="25146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7" name="Line 4">
            <a:extLst>
              <a:ext uri="{FF2B5EF4-FFF2-40B4-BE49-F238E27FC236}">
                <a16:creationId xmlns:a16="http://schemas.microsoft.com/office/drawing/2014/main" id="{A8C8AFC8-83ED-4988-9DA9-DC17E30EAB23}"/>
              </a:ext>
            </a:extLst>
          </p:cNvPr>
          <p:cNvSpPr>
            <a:spLocks noChangeShapeType="1"/>
          </p:cNvSpPr>
          <p:nvPr/>
        </p:nvSpPr>
        <p:spPr bwMode="auto">
          <a:xfrm>
            <a:off x="7775545" y="846240"/>
            <a:ext cx="0" cy="3429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Line 5">
            <a:extLst>
              <a:ext uri="{FF2B5EF4-FFF2-40B4-BE49-F238E27FC236}">
                <a16:creationId xmlns:a16="http://schemas.microsoft.com/office/drawing/2014/main" id="{29B95796-66C4-444C-A2A7-EF76F16A2E72}"/>
              </a:ext>
            </a:extLst>
          </p:cNvPr>
          <p:cNvSpPr>
            <a:spLocks noChangeShapeType="1"/>
          </p:cNvSpPr>
          <p:nvPr/>
        </p:nvSpPr>
        <p:spPr bwMode="auto">
          <a:xfrm>
            <a:off x="10290145" y="84624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9" name="Line 6">
            <a:extLst>
              <a:ext uri="{FF2B5EF4-FFF2-40B4-BE49-F238E27FC236}">
                <a16:creationId xmlns:a16="http://schemas.microsoft.com/office/drawing/2014/main" id="{FBBD249A-CB0F-476D-BBF2-EC5D14D16A4C}"/>
              </a:ext>
            </a:extLst>
          </p:cNvPr>
          <p:cNvSpPr>
            <a:spLocks noChangeShapeType="1"/>
          </p:cNvSpPr>
          <p:nvPr/>
        </p:nvSpPr>
        <p:spPr bwMode="auto">
          <a:xfrm>
            <a:off x="7661245" y="846240"/>
            <a:ext cx="2857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0" name="Line 7">
            <a:extLst>
              <a:ext uri="{FF2B5EF4-FFF2-40B4-BE49-F238E27FC236}">
                <a16:creationId xmlns:a16="http://schemas.microsoft.com/office/drawing/2014/main" id="{3AA02036-7D97-4C4F-8926-EF4CF11A0959}"/>
              </a:ext>
            </a:extLst>
          </p:cNvPr>
          <p:cNvSpPr>
            <a:spLocks noChangeShapeType="1"/>
          </p:cNvSpPr>
          <p:nvPr/>
        </p:nvSpPr>
        <p:spPr bwMode="auto">
          <a:xfrm>
            <a:off x="10175845" y="846240"/>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Text Box 8">
            <a:extLst>
              <a:ext uri="{FF2B5EF4-FFF2-40B4-BE49-F238E27FC236}">
                <a16:creationId xmlns:a16="http://schemas.microsoft.com/office/drawing/2014/main" id="{476AAFAF-1A75-4615-A409-21AAF3A9A5E0}"/>
              </a:ext>
            </a:extLst>
          </p:cNvPr>
          <p:cNvSpPr txBox="1">
            <a:spLocks noChangeArrowheads="1"/>
          </p:cNvSpPr>
          <p:nvPr/>
        </p:nvSpPr>
        <p:spPr bwMode="auto">
          <a:xfrm>
            <a:off x="7489795" y="503340"/>
            <a:ext cx="755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Nov 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Text Box 9">
            <a:extLst>
              <a:ext uri="{FF2B5EF4-FFF2-40B4-BE49-F238E27FC236}">
                <a16:creationId xmlns:a16="http://schemas.microsoft.com/office/drawing/2014/main" id="{871CE4BC-6015-4086-949D-1471E7211DC8}"/>
              </a:ext>
            </a:extLst>
          </p:cNvPr>
          <p:cNvSpPr txBox="1">
            <a:spLocks noChangeArrowheads="1"/>
          </p:cNvSpPr>
          <p:nvPr/>
        </p:nvSpPr>
        <p:spPr bwMode="auto">
          <a:xfrm>
            <a:off x="9934545" y="503340"/>
            <a:ext cx="755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Dec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Text Box 10">
            <a:extLst>
              <a:ext uri="{FF2B5EF4-FFF2-40B4-BE49-F238E27FC236}">
                <a16:creationId xmlns:a16="http://schemas.microsoft.com/office/drawing/2014/main" id="{E623BB26-74D2-4499-AA57-4AB7A0BAA2DB}"/>
              </a:ext>
            </a:extLst>
          </p:cNvPr>
          <p:cNvSpPr txBox="1">
            <a:spLocks noChangeArrowheads="1"/>
          </p:cNvSpPr>
          <p:nvPr/>
        </p:nvSpPr>
        <p:spPr bwMode="auto">
          <a:xfrm>
            <a:off x="8575645" y="731940"/>
            <a:ext cx="755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Text Box 11">
            <a:extLst>
              <a:ext uri="{FF2B5EF4-FFF2-40B4-BE49-F238E27FC236}">
                <a16:creationId xmlns:a16="http://schemas.microsoft.com/office/drawing/2014/main" id="{9CA3AE77-BE03-4851-9571-BB005DAEADB3}"/>
              </a:ext>
            </a:extLst>
          </p:cNvPr>
          <p:cNvSpPr txBox="1">
            <a:spLocks noChangeArrowheads="1"/>
          </p:cNvSpPr>
          <p:nvPr/>
        </p:nvSpPr>
        <p:spPr bwMode="auto">
          <a:xfrm>
            <a:off x="9934545" y="1246290"/>
            <a:ext cx="755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Electoral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Text Box 12">
            <a:extLst>
              <a:ext uri="{FF2B5EF4-FFF2-40B4-BE49-F238E27FC236}">
                <a16:creationId xmlns:a16="http://schemas.microsoft.com/office/drawing/2014/main" id="{B0CFDBFA-0393-4C42-9966-360CCCE683D0}"/>
              </a:ext>
            </a:extLst>
          </p:cNvPr>
          <p:cNvSpPr txBox="1">
            <a:spLocks noChangeArrowheads="1"/>
          </p:cNvSpPr>
          <p:nvPr/>
        </p:nvSpPr>
        <p:spPr bwMode="auto">
          <a:xfrm>
            <a:off x="7546945" y="1246290"/>
            <a:ext cx="755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Line 13">
            <a:extLst>
              <a:ext uri="{FF2B5EF4-FFF2-40B4-BE49-F238E27FC236}">
                <a16:creationId xmlns:a16="http://schemas.microsoft.com/office/drawing/2014/main" id="{1AD0C597-6F42-4D84-8340-CFF777EE3A5E}"/>
              </a:ext>
            </a:extLst>
          </p:cNvPr>
          <p:cNvSpPr>
            <a:spLocks noChangeShapeType="1"/>
          </p:cNvSpPr>
          <p:nvPr/>
        </p:nvSpPr>
        <p:spPr bwMode="auto">
          <a:xfrm>
            <a:off x="7775545" y="2617890"/>
            <a:ext cx="25146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Line 14">
            <a:extLst>
              <a:ext uri="{FF2B5EF4-FFF2-40B4-BE49-F238E27FC236}">
                <a16:creationId xmlns:a16="http://schemas.microsoft.com/office/drawing/2014/main" id="{EBAEE287-C671-4676-8AB8-62C397A28BCE}"/>
              </a:ext>
            </a:extLst>
          </p:cNvPr>
          <p:cNvSpPr>
            <a:spLocks noChangeShapeType="1"/>
          </p:cNvSpPr>
          <p:nvPr/>
        </p:nvSpPr>
        <p:spPr bwMode="auto">
          <a:xfrm>
            <a:off x="7775545" y="227499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8" name="Line 15">
            <a:extLst>
              <a:ext uri="{FF2B5EF4-FFF2-40B4-BE49-F238E27FC236}">
                <a16:creationId xmlns:a16="http://schemas.microsoft.com/office/drawing/2014/main" id="{50268964-6E4A-4A90-BDF4-F6F9036CAC36}"/>
              </a:ext>
            </a:extLst>
          </p:cNvPr>
          <p:cNvSpPr>
            <a:spLocks noChangeShapeType="1"/>
          </p:cNvSpPr>
          <p:nvPr/>
        </p:nvSpPr>
        <p:spPr bwMode="auto">
          <a:xfrm>
            <a:off x="10290145" y="227499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9" name="Line 16">
            <a:extLst>
              <a:ext uri="{FF2B5EF4-FFF2-40B4-BE49-F238E27FC236}">
                <a16:creationId xmlns:a16="http://schemas.microsoft.com/office/drawing/2014/main" id="{239FA11F-2100-41AE-9F32-F4A969146807}"/>
              </a:ext>
            </a:extLst>
          </p:cNvPr>
          <p:cNvSpPr>
            <a:spLocks noChangeShapeType="1"/>
          </p:cNvSpPr>
          <p:nvPr/>
        </p:nvSpPr>
        <p:spPr bwMode="auto">
          <a:xfrm>
            <a:off x="7661245" y="2274990"/>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Line 17">
            <a:extLst>
              <a:ext uri="{FF2B5EF4-FFF2-40B4-BE49-F238E27FC236}">
                <a16:creationId xmlns:a16="http://schemas.microsoft.com/office/drawing/2014/main" id="{124F3F77-9C43-40AF-9DB3-95A2980E6166}"/>
              </a:ext>
            </a:extLst>
          </p:cNvPr>
          <p:cNvSpPr>
            <a:spLocks noChangeShapeType="1"/>
          </p:cNvSpPr>
          <p:nvPr/>
        </p:nvSpPr>
        <p:spPr bwMode="auto">
          <a:xfrm>
            <a:off x="10175845" y="2274990"/>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Text Box 18">
            <a:extLst>
              <a:ext uri="{FF2B5EF4-FFF2-40B4-BE49-F238E27FC236}">
                <a16:creationId xmlns:a16="http://schemas.microsoft.com/office/drawing/2014/main" id="{6AF494E7-983D-48C6-8B48-104DA3B030E8}"/>
              </a:ext>
            </a:extLst>
          </p:cNvPr>
          <p:cNvSpPr txBox="1">
            <a:spLocks noChangeArrowheads="1"/>
          </p:cNvSpPr>
          <p:nvPr/>
        </p:nvSpPr>
        <p:spPr bwMode="auto">
          <a:xfrm>
            <a:off x="7432645" y="1703490"/>
            <a:ext cx="7556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 Box 19">
            <a:extLst>
              <a:ext uri="{FF2B5EF4-FFF2-40B4-BE49-F238E27FC236}">
                <a16:creationId xmlns:a16="http://schemas.microsoft.com/office/drawing/2014/main" id="{4374B404-4C54-4F8B-96AB-999C99B09FA5}"/>
              </a:ext>
            </a:extLst>
          </p:cNvPr>
          <p:cNvSpPr txBox="1">
            <a:spLocks noChangeArrowheads="1"/>
          </p:cNvSpPr>
          <p:nvPr/>
        </p:nvSpPr>
        <p:spPr bwMode="auto">
          <a:xfrm>
            <a:off x="9261445" y="1989240"/>
            <a:ext cx="755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Dec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Text Box 20">
            <a:extLst>
              <a:ext uri="{FF2B5EF4-FFF2-40B4-BE49-F238E27FC236}">
                <a16:creationId xmlns:a16="http://schemas.microsoft.com/office/drawing/2014/main" id="{9E1BE3F9-99B7-4949-918A-C1B41B7CC06F}"/>
              </a:ext>
            </a:extLst>
          </p:cNvPr>
          <p:cNvSpPr txBox="1">
            <a:spLocks noChangeArrowheads="1"/>
          </p:cNvSpPr>
          <p:nvPr/>
        </p:nvSpPr>
        <p:spPr bwMode="auto">
          <a:xfrm>
            <a:off x="9661495" y="2675040"/>
            <a:ext cx="755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Text Box 21">
            <a:extLst>
              <a:ext uri="{FF2B5EF4-FFF2-40B4-BE49-F238E27FC236}">
                <a16:creationId xmlns:a16="http://schemas.microsoft.com/office/drawing/2014/main" id="{7F6B4C66-F7F9-4C91-A77E-61E064B02EE9}"/>
              </a:ext>
            </a:extLst>
          </p:cNvPr>
          <p:cNvSpPr txBox="1">
            <a:spLocks noChangeArrowheads="1"/>
          </p:cNvSpPr>
          <p:nvPr/>
        </p:nvSpPr>
        <p:spPr bwMode="auto">
          <a:xfrm>
            <a:off x="7718395" y="2675040"/>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Line 22">
            <a:extLst>
              <a:ext uri="{FF2B5EF4-FFF2-40B4-BE49-F238E27FC236}">
                <a16:creationId xmlns:a16="http://schemas.microsoft.com/office/drawing/2014/main" id="{D5B97F3A-8106-462B-BA1B-54B4F865BA52}"/>
              </a:ext>
            </a:extLst>
          </p:cNvPr>
          <p:cNvSpPr>
            <a:spLocks noChangeShapeType="1"/>
          </p:cNvSpPr>
          <p:nvPr/>
        </p:nvSpPr>
        <p:spPr bwMode="auto">
          <a:xfrm>
            <a:off x="9661495" y="227499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23">
            <a:extLst>
              <a:ext uri="{FF2B5EF4-FFF2-40B4-BE49-F238E27FC236}">
                <a16:creationId xmlns:a16="http://schemas.microsoft.com/office/drawing/2014/main" id="{5FA8629A-B492-4718-A873-E5E9FF7500F4}"/>
              </a:ext>
            </a:extLst>
          </p:cNvPr>
          <p:cNvSpPr>
            <a:spLocks noChangeShapeType="1"/>
          </p:cNvSpPr>
          <p:nvPr/>
        </p:nvSpPr>
        <p:spPr bwMode="auto">
          <a:xfrm>
            <a:off x="9547195" y="2274990"/>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Line 24">
            <a:extLst>
              <a:ext uri="{FF2B5EF4-FFF2-40B4-BE49-F238E27FC236}">
                <a16:creationId xmlns:a16="http://schemas.microsoft.com/office/drawing/2014/main" id="{238643AE-7235-4F2C-A947-0109F9AA3C8E}"/>
              </a:ext>
            </a:extLst>
          </p:cNvPr>
          <p:cNvSpPr>
            <a:spLocks noChangeShapeType="1"/>
          </p:cNvSpPr>
          <p:nvPr/>
        </p:nvSpPr>
        <p:spPr bwMode="auto">
          <a:xfrm>
            <a:off x="8518495" y="227499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8" name="Line 25">
            <a:extLst>
              <a:ext uri="{FF2B5EF4-FFF2-40B4-BE49-F238E27FC236}">
                <a16:creationId xmlns:a16="http://schemas.microsoft.com/office/drawing/2014/main" id="{1159D1DD-CC8D-4DF5-8162-76CDFBCA9C5E}"/>
              </a:ext>
            </a:extLst>
          </p:cNvPr>
          <p:cNvSpPr>
            <a:spLocks noChangeShapeType="1"/>
          </p:cNvSpPr>
          <p:nvPr/>
        </p:nvSpPr>
        <p:spPr bwMode="auto">
          <a:xfrm>
            <a:off x="8404195" y="2274990"/>
            <a:ext cx="285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Text Box 26">
            <a:extLst>
              <a:ext uri="{FF2B5EF4-FFF2-40B4-BE49-F238E27FC236}">
                <a16:creationId xmlns:a16="http://schemas.microsoft.com/office/drawing/2014/main" id="{517DF174-D2FC-420B-9EE6-2D03E6A87483}"/>
              </a:ext>
            </a:extLst>
          </p:cNvPr>
          <p:cNvSpPr txBox="1">
            <a:spLocks noChangeArrowheads="1"/>
          </p:cNvSpPr>
          <p:nvPr/>
        </p:nvSpPr>
        <p:spPr bwMode="auto">
          <a:xfrm>
            <a:off x="8175595" y="1989240"/>
            <a:ext cx="755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Dec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Text Box 27">
            <a:extLst>
              <a:ext uri="{FF2B5EF4-FFF2-40B4-BE49-F238E27FC236}">
                <a16:creationId xmlns:a16="http://schemas.microsoft.com/office/drawing/2014/main" id="{F47E36E7-85EF-4DDD-8FD3-C285F65622BB}"/>
              </a:ext>
            </a:extLst>
          </p:cNvPr>
          <p:cNvSpPr txBox="1">
            <a:spLocks noChangeArrowheads="1"/>
          </p:cNvSpPr>
          <p:nvPr/>
        </p:nvSpPr>
        <p:spPr bwMode="auto">
          <a:xfrm>
            <a:off x="9934545" y="1989240"/>
            <a:ext cx="755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Nov 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Text Box 28">
            <a:extLst>
              <a:ext uri="{FF2B5EF4-FFF2-40B4-BE49-F238E27FC236}">
                <a16:creationId xmlns:a16="http://schemas.microsoft.com/office/drawing/2014/main" id="{8D4AA2E5-27A0-49A7-9EE6-8B7733935AD0}"/>
              </a:ext>
            </a:extLst>
          </p:cNvPr>
          <p:cNvSpPr txBox="1">
            <a:spLocks noChangeArrowheads="1"/>
          </p:cNvSpPr>
          <p:nvPr/>
        </p:nvSpPr>
        <p:spPr bwMode="auto">
          <a:xfrm>
            <a:off x="9934545" y="1589190"/>
            <a:ext cx="7556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Text Box 29">
            <a:extLst>
              <a:ext uri="{FF2B5EF4-FFF2-40B4-BE49-F238E27FC236}">
                <a16:creationId xmlns:a16="http://schemas.microsoft.com/office/drawing/2014/main" id="{1121B3B7-7DBD-4F41-AA71-16AD41B36BDC}"/>
              </a:ext>
            </a:extLst>
          </p:cNvPr>
          <p:cNvSpPr txBox="1">
            <a:spLocks noChangeArrowheads="1"/>
          </p:cNvSpPr>
          <p:nvPr/>
        </p:nvSpPr>
        <p:spPr bwMode="auto">
          <a:xfrm>
            <a:off x="9204295" y="1589190"/>
            <a:ext cx="7556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AutoShape 30">
            <a:extLst>
              <a:ext uri="{FF2B5EF4-FFF2-40B4-BE49-F238E27FC236}">
                <a16:creationId xmlns:a16="http://schemas.microsoft.com/office/drawing/2014/main" id="{B8959B69-8060-4043-AF94-7AC91C771188}"/>
              </a:ext>
            </a:extLst>
          </p:cNvPr>
          <p:cNvSpPr>
            <a:spLocks/>
          </p:cNvSpPr>
          <p:nvPr/>
        </p:nvSpPr>
        <p:spPr bwMode="auto">
          <a:xfrm rot="5400000">
            <a:off x="8147020" y="1674915"/>
            <a:ext cx="114300" cy="628650"/>
          </a:xfrm>
          <a:prstGeom prst="leftBracket">
            <a:avLst>
              <a:gd name="adj" fmla="val 45833"/>
            </a:avLst>
          </a:pr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Text Box 31">
            <a:extLst>
              <a:ext uri="{FF2B5EF4-FFF2-40B4-BE49-F238E27FC236}">
                <a16:creationId xmlns:a16="http://schemas.microsoft.com/office/drawing/2014/main" id="{A1B21762-32FC-4BA1-9EC0-9BB9B8E696EF}"/>
              </a:ext>
            </a:extLst>
          </p:cNvPr>
          <p:cNvSpPr txBox="1">
            <a:spLocks noChangeArrowheads="1"/>
          </p:cNvSpPr>
          <p:nvPr/>
        </p:nvSpPr>
        <p:spPr bwMode="auto">
          <a:xfrm>
            <a:off x="7489795" y="1989240"/>
            <a:ext cx="6191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Nov 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Text Box 32">
            <a:extLst>
              <a:ext uri="{FF2B5EF4-FFF2-40B4-BE49-F238E27FC236}">
                <a16:creationId xmlns:a16="http://schemas.microsoft.com/office/drawing/2014/main" id="{9AC911E8-BFE1-4911-83A5-5C9A7D132B7A}"/>
              </a:ext>
            </a:extLst>
          </p:cNvPr>
          <p:cNvSpPr txBox="1">
            <a:spLocks noChangeArrowheads="1"/>
          </p:cNvSpPr>
          <p:nvPr/>
        </p:nvSpPr>
        <p:spPr bwMode="auto">
          <a:xfrm>
            <a:off x="6396604" y="3095013"/>
            <a:ext cx="5272481"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May 11, 2017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Exec Order 13800</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July 2018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Helsinki meeting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Trump &amp; Putin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Sept 21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National Cyber Strategy  </a:t>
            </a:r>
            <a:r>
              <a:rPr kumimoji="0" lang="en-US" altLang="en-US" sz="1200" b="0" i="1" u="none" strike="noStrike" cap="none" normalizeH="0" baseline="0" dirty="0">
                <a:ln>
                  <a:noFill/>
                </a:ln>
                <a:solidFill>
                  <a:srgbClr val="000000"/>
                </a:solidFill>
                <a:effectLst/>
                <a:latin typeface="Arial Narrow" panose="020B0606020202030204" pitchFamily="34" charset="0"/>
              </a:rPr>
              <a:t>offensively</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28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‘not friendly’ (Putin)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31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taking offensive action ‘right now’</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6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mid-term elections</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9-11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meeting cancelled</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16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CISA</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25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Ukraine and Russia</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29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Trump cancelled meeting</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1" i="0" u="none" strike="noStrike" cap="none" normalizeH="0" baseline="0" dirty="0">
                <a:ln>
                  <a:noFill/>
                </a:ln>
                <a:solidFill>
                  <a:srgbClr val="000000"/>
                </a:solidFill>
                <a:effectLst/>
                <a:latin typeface="Arial Narrow" panose="020B0606020202030204" pitchFamily="34" charset="0"/>
              </a:rPr>
              <a:t>Dec 19</a:t>
            </a: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Trump announces troops withdrawing</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Syria</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Afghanistan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1" i="0" u="none" strike="noStrike" cap="none" normalizeH="0" baseline="0" dirty="0">
                <a:ln>
                  <a:noFill/>
                </a:ln>
                <a:solidFill>
                  <a:srgbClr val="000000"/>
                </a:solidFill>
                <a:effectLst/>
                <a:latin typeface="Arial Narrow" panose="020B0606020202030204" pitchFamily="34" charset="0"/>
              </a:rPr>
              <a:t>Jim Mattis resigns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Remove sanctions:  Oleg </a:t>
            </a:r>
            <a:r>
              <a:rPr kumimoji="0" lang="en-US" altLang="en-US" sz="1200" b="0" i="0" u="none" strike="noStrike" cap="none" normalizeH="0" baseline="0" dirty="0" err="1">
                <a:ln>
                  <a:noFill/>
                </a:ln>
                <a:solidFill>
                  <a:srgbClr val="000000"/>
                </a:solidFill>
                <a:effectLst/>
                <a:latin typeface="Arial Narrow" panose="020B0606020202030204" pitchFamily="34" charset="0"/>
              </a:rPr>
              <a:t>Deripaska</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Dec 20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40546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14"/>
                                        </p:tgtEl>
                                        <p:attrNameLst>
                                          <p:attrName>style.visibility</p:attrName>
                                        </p:attrNameLst>
                                      </p:cBhvr>
                                      <p:to>
                                        <p:strVal val="visible"/>
                                      </p:to>
                                    </p:set>
                                    <p:anim calcmode="lin" valueType="num">
                                      <p:cBhvr>
                                        <p:cTn id="14" dur="1000" fill="hold"/>
                                        <p:tgtEl>
                                          <p:spTgt spid="114"/>
                                        </p:tgtEl>
                                        <p:attrNameLst>
                                          <p:attrName>ppt_w</p:attrName>
                                        </p:attrNameLst>
                                      </p:cBhvr>
                                      <p:tavLst>
                                        <p:tav tm="0">
                                          <p:val>
                                            <p:fltVal val="0"/>
                                          </p:val>
                                        </p:tav>
                                        <p:tav tm="100000">
                                          <p:val>
                                            <p:strVal val="#ppt_w"/>
                                          </p:val>
                                        </p:tav>
                                      </p:tavLst>
                                    </p:anim>
                                    <p:anim calcmode="lin" valueType="num">
                                      <p:cBhvr>
                                        <p:cTn id="15" dur="1000" fill="hold"/>
                                        <p:tgtEl>
                                          <p:spTgt spid="114"/>
                                        </p:tgtEl>
                                        <p:attrNameLst>
                                          <p:attrName>ppt_h</p:attrName>
                                        </p:attrNameLst>
                                      </p:cBhvr>
                                      <p:tavLst>
                                        <p:tav tm="0">
                                          <p:val>
                                            <p:fltVal val="0"/>
                                          </p:val>
                                        </p:tav>
                                        <p:tav tm="100000">
                                          <p:val>
                                            <p:strVal val="#ppt_h"/>
                                          </p:val>
                                        </p:tav>
                                      </p:tavLst>
                                    </p:anim>
                                    <p:anim calcmode="lin" valueType="num">
                                      <p:cBhvr>
                                        <p:cTn id="16" dur="1000" fill="hold"/>
                                        <p:tgtEl>
                                          <p:spTgt spid="114"/>
                                        </p:tgtEl>
                                        <p:attrNameLst>
                                          <p:attrName>style.rotation</p:attrName>
                                        </p:attrNameLst>
                                      </p:cBhvr>
                                      <p:tavLst>
                                        <p:tav tm="0">
                                          <p:val>
                                            <p:fltVal val="90"/>
                                          </p:val>
                                        </p:tav>
                                        <p:tav tm="100000">
                                          <p:val>
                                            <p:fltVal val="0"/>
                                          </p:val>
                                        </p:tav>
                                      </p:tavLst>
                                    </p:anim>
                                    <p:animEffect transition="in" filter="fade">
                                      <p:cBhvr>
                                        <p:cTn id="17" dur="1000"/>
                                        <p:tgtEl>
                                          <p:spTgt spid="114"/>
                                        </p:tgtEl>
                                      </p:cBhvr>
                                    </p:animEffect>
                                  </p:childTnLst>
                                </p:cTn>
                              </p:par>
                              <p:par>
                                <p:cTn id="18" presetID="31"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5"/>
                                        </p:tgtEl>
                                        <p:attrNameLst>
                                          <p:attrName>style.visibility</p:attrName>
                                        </p:attrNameLst>
                                      </p:cBhvr>
                                      <p:to>
                                        <p:strVal val="visible"/>
                                      </p:to>
                                    </p:set>
                                    <p:anim calcmode="lin" valueType="num">
                                      <p:cBhvr>
                                        <p:cTn id="20" dur="1000" fill="hold"/>
                                        <p:tgtEl>
                                          <p:spTgt spid="115"/>
                                        </p:tgtEl>
                                        <p:attrNameLst>
                                          <p:attrName>ppt_w</p:attrName>
                                        </p:attrNameLst>
                                      </p:cBhvr>
                                      <p:tavLst>
                                        <p:tav tm="0">
                                          <p:val>
                                            <p:fltVal val="0"/>
                                          </p:val>
                                        </p:tav>
                                        <p:tav tm="100000">
                                          <p:val>
                                            <p:strVal val="#ppt_w"/>
                                          </p:val>
                                        </p:tav>
                                      </p:tavLst>
                                    </p:anim>
                                    <p:anim calcmode="lin" valueType="num">
                                      <p:cBhvr>
                                        <p:cTn id="21" dur="1000" fill="hold"/>
                                        <p:tgtEl>
                                          <p:spTgt spid="115"/>
                                        </p:tgtEl>
                                        <p:attrNameLst>
                                          <p:attrName>ppt_h</p:attrName>
                                        </p:attrNameLst>
                                      </p:cBhvr>
                                      <p:tavLst>
                                        <p:tav tm="0">
                                          <p:val>
                                            <p:fltVal val="0"/>
                                          </p:val>
                                        </p:tav>
                                        <p:tav tm="100000">
                                          <p:val>
                                            <p:strVal val="#ppt_h"/>
                                          </p:val>
                                        </p:tav>
                                      </p:tavLst>
                                    </p:anim>
                                    <p:anim calcmode="lin" valueType="num">
                                      <p:cBhvr>
                                        <p:cTn id="22" dur="1000" fill="hold"/>
                                        <p:tgtEl>
                                          <p:spTgt spid="115"/>
                                        </p:tgtEl>
                                        <p:attrNameLst>
                                          <p:attrName>style.rotation</p:attrName>
                                        </p:attrNameLst>
                                      </p:cBhvr>
                                      <p:tavLst>
                                        <p:tav tm="0">
                                          <p:val>
                                            <p:fltVal val="90"/>
                                          </p:val>
                                        </p:tav>
                                        <p:tav tm="100000">
                                          <p:val>
                                            <p:fltVal val="0"/>
                                          </p:val>
                                        </p:tav>
                                      </p:tavLst>
                                    </p:anim>
                                    <p:animEffect transition="in" filter="fade">
                                      <p:cBhvr>
                                        <p:cTn id="23" dur="1000"/>
                                        <p:tgtEl>
                                          <p:spTgt spid="115"/>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16"/>
                                        </p:tgtEl>
                                        <p:attrNameLst>
                                          <p:attrName>style.visibility</p:attrName>
                                        </p:attrNameLst>
                                      </p:cBhvr>
                                      <p:to>
                                        <p:strVal val="visible"/>
                                      </p:to>
                                    </p:set>
                                    <p:anim calcmode="lin" valueType="num">
                                      <p:cBhvr>
                                        <p:cTn id="26" dur="1000" fill="hold"/>
                                        <p:tgtEl>
                                          <p:spTgt spid="116"/>
                                        </p:tgtEl>
                                        <p:attrNameLst>
                                          <p:attrName>ppt_w</p:attrName>
                                        </p:attrNameLst>
                                      </p:cBhvr>
                                      <p:tavLst>
                                        <p:tav tm="0">
                                          <p:val>
                                            <p:fltVal val="0"/>
                                          </p:val>
                                        </p:tav>
                                        <p:tav tm="100000">
                                          <p:val>
                                            <p:strVal val="#ppt_w"/>
                                          </p:val>
                                        </p:tav>
                                      </p:tavLst>
                                    </p:anim>
                                    <p:anim calcmode="lin" valueType="num">
                                      <p:cBhvr>
                                        <p:cTn id="27" dur="1000" fill="hold"/>
                                        <p:tgtEl>
                                          <p:spTgt spid="116"/>
                                        </p:tgtEl>
                                        <p:attrNameLst>
                                          <p:attrName>ppt_h</p:attrName>
                                        </p:attrNameLst>
                                      </p:cBhvr>
                                      <p:tavLst>
                                        <p:tav tm="0">
                                          <p:val>
                                            <p:fltVal val="0"/>
                                          </p:val>
                                        </p:tav>
                                        <p:tav tm="100000">
                                          <p:val>
                                            <p:strVal val="#ppt_h"/>
                                          </p:val>
                                        </p:tav>
                                      </p:tavLst>
                                    </p:anim>
                                    <p:anim calcmode="lin" valueType="num">
                                      <p:cBhvr>
                                        <p:cTn id="28" dur="1000" fill="hold"/>
                                        <p:tgtEl>
                                          <p:spTgt spid="116"/>
                                        </p:tgtEl>
                                        <p:attrNameLst>
                                          <p:attrName>style.rotation</p:attrName>
                                        </p:attrNameLst>
                                      </p:cBhvr>
                                      <p:tavLst>
                                        <p:tav tm="0">
                                          <p:val>
                                            <p:fltVal val="90"/>
                                          </p:val>
                                        </p:tav>
                                        <p:tav tm="100000">
                                          <p:val>
                                            <p:fltVal val="0"/>
                                          </p:val>
                                        </p:tav>
                                      </p:tavLst>
                                    </p:anim>
                                    <p:animEffect transition="in" filter="fade">
                                      <p:cBhvr>
                                        <p:cTn id="29" dur="1000"/>
                                        <p:tgtEl>
                                          <p:spTgt spid="116"/>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17"/>
                                        </p:tgtEl>
                                        <p:attrNameLst>
                                          <p:attrName>style.visibility</p:attrName>
                                        </p:attrNameLst>
                                      </p:cBhvr>
                                      <p:to>
                                        <p:strVal val="visible"/>
                                      </p:to>
                                    </p:set>
                                    <p:anim calcmode="lin" valueType="num">
                                      <p:cBhvr>
                                        <p:cTn id="32" dur="1000" fill="hold"/>
                                        <p:tgtEl>
                                          <p:spTgt spid="117"/>
                                        </p:tgtEl>
                                        <p:attrNameLst>
                                          <p:attrName>ppt_w</p:attrName>
                                        </p:attrNameLst>
                                      </p:cBhvr>
                                      <p:tavLst>
                                        <p:tav tm="0">
                                          <p:val>
                                            <p:fltVal val="0"/>
                                          </p:val>
                                        </p:tav>
                                        <p:tav tm="100000">
                                          <p:val>
                                            <p:strVal val="#ppt_w"/>
                                          </p:val>
                                        </p:tav>
                                      </p:tavLst>
                                    </p:anim>
                                    <p:anim calcmode="lin" valueType="num">
                                      <p:cBhvr>
                                        <p:cTn id="33" dur="1000" fill="hold"/>
                                        <p:tgtEl>
                                          <p:spTgt spid="117"/>
                                        </p:tgtEl>
                                        <p:attrNameLst>
                                          <p:attrName>ppt_h</p:attrName>
                                        </p:attrNameLst>
                                      </p:cBhvr>
                                      <p:tavLst>
                                        <p:tav tm="0">
                                          <p:val>
                                            <p:fltVal val="0"/>
                                          </p:val>
                                        </p:tav>
                                        <p:tav tm="100000">
                                          <p:val>
                                            <p:strVal val="#ppt_h"/>
                                          </p:val>
                                        </p:tav>
                                      </p:tavLst>
                                    </p:anim>
                                    <p:anim calcmode="lin" valueType="num">
                                      <p:cBhvr>
                                        <p:cTn id="34" dur="1000" fill="hold"/>
                                        <p:tgtEl>
                                          <p:spTgt spid="117"/>
                                        </p:tgtEl>
                                        <p:attrNameLst>
                                          <p:attrName>style.rotation</p:attrName>
                                        </p:attrNameLst>
                                      </p:cBhvr>
                                      <p:tavLst>
                                        <p:tav tm="0">
                                          <p:val>
                                            <p:fltVal val="90"/>
                                          </p:val>
                                        </p:tav>
                                        <p:tav tm="100000">
                                          <p:val>
                                            <p:fltVal val="0"/>
                                          </p:val>
                                        </p:tav>
                                      </p:tavLst>
                                    </p:anim>
                                    <p:animEffect transition="in" filter="fade">
                                      <p:cBhvr>
                                        <p:cTn id="35" dur="1000"/>
                                        <p:tgtEl>
                                          <p:spTgt spid="117"/>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18"/>
                                        </p:tgtEl>
                                        <p:attrNameLst>
                                          <p:attrName>style.visibility</p:attrName>
                                        </p:attrNameLst>
                                      </p:cBhvr>
                                      <p:to>
                                        <p:strVal val="visible"/>
                                      </p:to>
                                    </p:set>
                                    <p:anim calcmode="lin" valueType="num">
                                      <p:cBhvr>
                                        <p:cTn id="38" dur="1000" fill="hold"/>
                                        <p:tgtEl>
                                          <p:spTgt spid="118"/>
                                        </p:tgtEl>
                                        <p:attrNameLst>
                                          <p:attrName>ppt_w</p:attrName>
                                        </p:attrNameLst>
                                      </p:cBhvr>
                                      <p:tavLst>
                                        <p:tav tm="0">
                                          <p:val>
                                            <p:fltVal val="0"/>
                                          </p:val>
                                        </p:tav>
                                        <p:tav tm="100000">
                                          <p:val>
                                            <p:strVal val="#ppt_w"/>
                                          </p:val>
                                        </p:tav>
                                      </p:tavLst>
                                    </p:anim>
                                    <p:anim calcmode="lin" valueType="num">
                                      <p:cBhvr>
                                        <p:cTn id="39" dur="1000" fill="hold"/>
                                        <p:tgtEl>
                                          <p:spTgt spid="118"/>
                                        </p:tgtEl>
                                        <p:attrNameLst>
                                          <p:attrName>ppt_h</p:attrName>
                                        </p:attrNameLst>
                                      </p:cBhvr>
                                      <p:tavLst>
                                        <p:tav tm="0">
                                          <p:val>
                                            <p:fltVal val="0"/>
                                          </p:val>
                                        </p:tav>
                                        <p:tav tm="100000">
                                          <p:val>
                                            <p:strVal val="#ppt_h"/>
                                          </p:val>
                                        </p:tav>
                                      </p:tavLst>
                                    </p:anim>
                                    <p:anim calcmode="lin" valueType="num">
                                      <p:cBhvr>
                                        <p:cTn id="40" dur="1000" fill="hold"/>
                                        <p:tgtEl>
                                          <p:spTgt spid="118"/>
                                        </p:tgtEl>
                                        <p:attrNameLst>
                                          <p:attrName>style.rotation</p:attrName>
                                        </p:attrNameLst>
                                      </p:cBhvr>
                                      <p:tavLst>
                                        <p:tav tm="0">
                                          <p:val>
                                            <p:fltVal val="90"/>
                                          </p:val>
                                        </p:tav>
                                        <p:tav tm="100000">
                                          <p:val>
                                            <p:fltVal val="0"/>
                                          </p:val>
                                        </p:tav>
                                      </p:tavLst>
                                    </p:anim>
                                    <p:animEffect transition="in" filter="fade">
                                      <p:cBhvr>
                                        <p:cTn id="41" dur="1000"/>
                                        <p:tgtEl>
                                          <p:spTgt spid="118"/>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19"/>
                                        </p:tgtEl>
                                        <p:attrNameLst>
                                          <p:attrName>style.visibility</p:attrName>
                                        </p:attrNameLst>
                                      </p:cBhvr>
                                      <p:to>
                                        <p:strVal val="visible"/>
                                      </p:to>
                                    </p:set>
                                    <p:anim calcmode="lin" valueType="num">
                                      <p:cBhvr>
                                        <p:cTn id="44" dur="1000" fill="hold"/>
                                        <p:tgtEl>
                                          <p:spTgt spid="119"/>
                                        </p:tgtEl>
                                        <p:attrNameLst>
                                          <p:attrName>ppt_w</p:attrName>
                                        </p:attrNameLst>
                                      </p:cBhvr>
                                      <p:tavLst>
                                        <p:tav tm="0">
                                          <p:val>
                                            <p:fltVal val="0"/>
                                          </p:val>
                                        </p:tav>
                                        <p:tav tm="100000">
                                          <p:val>
                                            <p:strVal val="#ppt_w"/>
                                          </p:val>
                                        </p:tav>
                                      </p:tavLst>
                                    </p:anim>
                                    <p:anim calcmode="lin" valueType="num">
                                      <p:cBhvr>
                                        <p:cTn id="45" dur="1000" fill="hold"/>
                                        <p:tgtEl>
                                          <p:spTgt spid="119"/>
                                        </p:tgtEl>
                                        <p:attrNameLst>
                                          <p:attrName>ppt_h</p:attrName>
                                        </p:attrNameLst>
                                      </p:cBhvr>
                                      <p:tavLst>
                                        <p:tav tm="0">
                                          <p:val>
                                            <p:fltVal val="0"/>
                                          </p:val>
                                        </p:tav>
                                        <p:tav tm="100000">
                                          <p:val>
                                            <p:strVal val="#ppt_h"/>
                                          </p:val>
                                        </p:tav>
                                      </p:tavLst>
                                    </p:anim>
                                    <p:anim calcmode="lin" valueType="num">
                                      <p:cBhvr>
                                        <p:cTn id="46" dur="1000" fill="hold"/>
                                        <p:tgtEl>
                                          <p:spTgt spid="119"/>
                                        </p:tgtEl>
                                        <p:attrNameLst>
                                          <p:attrName>style.rotation</p:attrName>
                                        </p:attrNameLst>
                                      </p:cBhvr>
                                      <p:tavLst>
                                        <p:tav tm="0">
                                          <p:val>
                                            <p:fltVal val="90"/>
                                          </p:val>
                                        </p:tav>
                                        <p:tav tm="100000">
                                          <p:val>
                                            <p:fltVal val="0"/>
                                          </p:val>
                                        </p:tav>
                                      </p:tavLst>
                                    </p:anim>
                                    <p:animEffect transition="in" filter="fade">
                                      <p:cBhvr>
                                        <p:cTn id="47" dur="1000"/>
                                        <p:tgtEl>
                                          <p:spTgt spid="119"/>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20"/>
                                        </p:tgtEl>
                                        <p:attrNameLst>
                                          <p:attrName>style.visibility</p:attrName>
                                        </p:attrNameLst>
                                      </p:cBhvr>
                                      <p:to>
                                        <p:strVal val="visible"/>
                                      </p:to>
                                    </p:set>
                                    <p:anim calcmode="lin" valueType="num">
                                      <p:cBhvr>
                                        <p:cTn id="50" dur="1000" fill="hold"/>
                                        <p:tgtEl>
                                          <p:spTgt spid="120"/>
                                        </p:tgtEl>
                                        <p:attrNameLst>
                                          <p:attrName>ppt_w</p:attrName>
                                        </p:attrNameLst>
                                      </p:cBhvr>
                                      <p:tavLst>
                                        <p:tav tm="0">
                                          <p:val>
                                            <p:fltVal val="0"/>
                                          </p:val>
                                        </p:tav>
                                        <p:tav tm="100000">
                                          <p:val>
                                            <p:strVal val="#ppt_w"/>
                                          </p:val>
                                        </p:tav>
                                      </p:tavLst>
                                    </p:anim>
                                    <p:anim calcmode="lin" valueType="num">
                                      <p:cBhvr>
                                        <p:cTn id="51" dur="1000" fill="hold"/>
                                        <p:tgtEl>
                                          <p:spTgt spid="120"/>
                                        </p:tgtEl>
                                        <p:attrNameLst>
                                          <p:attrName>ppt_h</p:attrName>
                                        </p:attrNameLst>
                                      </p:cBhvr>
                                      <p:tavLst>
                                        <p:tav tm="0">
                                          <p:val>
                                            <p:fltVal val="0"/>
                                          </p:val>
                                        </p:tav>
                                        <p:tav tm="100000">
                                          <p:val>
                                            <p:strVal val="#ppt_h"/>
                                          </p:val>
                                        </p:tav>
                                      </p:tavLst>
                                    </p:anim>
                                    <p:anim calcmode="lin" valueType="num">
                                      <p:cBhvr>
                                        <p:cTn id="52" dur="1000" fill="hold"/>
                                        <p:tgtEl>
                                          <p:spTgt spid="120"/>
                                        </p:tgtEl>
                                        <p:attrNameLst>
                                          <p:attrName>style.rotation</p:attrName>
                                        </p:attrNameLst>
                                      </p:cBhvr>
                                      <p:tavLst>
                                        <p:tav tm="0">
                                          <p:val>
                                            <p:fltVal val="90"/>
                                          </p:val>
                                        </p:tav>
                                        <p:tav tm="100000">
                                          <p:val>
                                            <p:fltVal val="0"/>
                                          </p:val>
                                        </p:tav>
                                      </p:tavLst>
                                    </p:anim>
                                    <p:animEffect transition="in" filter="fade">
                                      <p:cBhvr>
                                        <p:cTn id="53" dur="1000"/>
                                        <p:tgtEl>
                                          <p:spTgt spid="120"/>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121"/>
                                        </p:tgtEl>
                                        <p:attrNameLst>
                                          <p:attrName>style.visibility</p:attrName>
                                        </p:attrNameLst>
                                      </p:cBhvr>
                                      <p:to>
                                        <p:strVal val="visible"/>
                                      </p:to>
                                    </p:set>
                                    <p:anim calcmode="lin" valueType="num">
                                      <p:cBhvr>
                                        <p:cTn id="56" dur="1000" fill="hold"/>
                                        <p:tgtEl>
                                          <p:spTgt spid="121"/>
                                        </p:tgtEl>
                                        <p:attrNameLst>
                                          <p:attrName>ppt_w</p:attrName>
                                        </p:attrNameLst>
                                      </p:cBhvr>
                                      <p:tavLst>
                                        <p:tav tm="0">
                                          <p:val>
                                            <p:fltVal val="0"/>
                                          </p:val>
                                        </p:tav>
                                        <p:tav tm="100000">
                                          <p:val>
                                            <p:strVal val="#ppt_w"/>
                                          </p:val>
                                        </p:tav>
                                      </p:tavLst>
                                    </p:anim>
                                    <p:anim calcmode="lin" valueType="num">
                                      <p:cBhvr>
                                        <p:cTn id="57" dur="1000" fill="hold"/>
                                        <p:tgtEl>
                                          <p:spTgt spid="121"/>
                                        </p:tgtEl>
                                        <p:attrNameLst>
                                          <p:attrName>ppt_h</p:attrName>
                                        </p:attrNameLst>
                                      </p:cBhvr>
                                      <p:tavLst>
                                        <p:tav tm="0">
                                          <p:val>
                                            <p:fltVal val="0"/>
                                          </p:val>
                                        </p:tav>
                                        <p:tav tm="100000">
                                          <p:val>
                                            <p:strVal val="#ppt_h"/>
                                          </p:val>
                                        </p:tav>
                                      </p:tavLst>
                                    </p:anim>
                                    <p:anim calcmode="lin" valueType="num">
                                      <p:cBhvr>
                                        <p:cTn id="58" dur="1000" fill="hold"/>
                                        <p:tgtEl>
                                          <p:spTgt spid="121"/>
                                        </p:tgtEl>
                                        <p:attrNameLst>
                                          <p:attrName>style.rotation</p:attrName>
                                        </p:attrNameLst>
                                      </p:cBhvr>
                                      <p:tavLst>
                                        <p:tav tm="0">
                                          <p:val>
                                            <p:fltVal val="90"/>
                                          </p:val>
                                        </p:tav>
                                        <p:tav tm="100000">
                                          <p:val>
                                            <p:fltVal val="0"/>
                                          </p:val>
                                        </p:tav>
                                      </p:tavLst>
                                    </p:anim>
                                    <p:animEffect transition="in" filter="fade">
                                      <p:cBhvr>
                                        <p:cTn id="59" dur="1000"/>
                                        <p:tgtEl>
                                          <p:spTgt spid="121"/>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122"/>
                                        </p:tgtEl>
                                        <p:attrNameLst>
                                          <p:attrName>style.visibility</p:attrName>
                                        </p:attrNameLst>
                                      </p:cBhvr>
                                      <p:to>
                                        <p:strVal val="visible"/>
                                      </p:to>
                                    </p:set>
                                    <p:anim calcmode="lin" valueType="num">
                                      <p:cBhvr>
                                        <p:cTn id="62" dur="1000" fill="hold"/>
                                        <p:tgtEl>
                                          <p:spTgt spid="122"/>
                                        </p:tgtEl>
                                        <p:attrNameLst>
                                          <p:attrName>ppt_w</p:attrName>
                                        </p:attrNameLst>
                                      </p:cBhvr>
                                      <p:tavLst>
                                        <p:tav tm="0">
                                          <p:val>
                                            <p:fltVal val="0"/>
                                          </p:val>
                                        </p:tav>
                                        <p:tav tm="100000">
                                          <p:val>
                                            <p:strVal val="#ppt_w"/>
                                          </p:val>
                                        </p:tav>
                                      </p:tavLst>
                                    </p:anim>
                                    <p:anim calcmode="lin" valueType="num">
                                      <p:cBhvr>
                                        <p:cTn id="63" dur="1000" fill="hold"/>
                                        <p:tgtEl>
                                          <p:spTgt spid="122"/>
                                        </p:tgtEl>
                                        <p:attrNameLst>
                                          <p:attrName>ppt_h</p:attrName>
                                        </p:attrNameLst>
                                      </p:cBhvr>
                                      <p:tavLst>
                                        <p:tav tm="0">
                                          <p:val>
                                            <p:fltVal val="0"/>
                                          </p:val>
                                        </p:tav>
                                        <p:tav tm="100000">
                                          <p:val>
                                            <p:strVal val="#ppt_h"/>
                                          </p:val>
                                        </p:tav>
                                      </p:tavLst>
                                    </p:anim>
                                    <p:anim calcmode="lin" valueType="num">
                                      <p:cBhvr>
                                        <p:cTn id="64" dur="1000" fill="hold"/>
                                        <p:tgtEl>
                                          <p:spTgt spid="122"/>
                                        </p:tgtEl>
                                        <p:attrNameLst>
                                          <p:attrName>style.rotation</p:attrName>
                                        </p:attrNameLst>
                                      </p:cBhvr>
                                      <p:tavLst>
                                        <p:tav tm="0">
                                          <p:val>
                                            <p:fltVal val="90"/>
                                          </p:val>
                                        </p:tav>
                                        <p:tav tm="100000">
                                          <p:val>
                                            <p:fltVal val="0"/>
                                          </p:val>
                                        </p:tav>
                                      </p:tavLst>
                                    </p:anim>
                                    <p:animEffect transition="in" filter="fade">
                                      <p:cBhvr>
                                        <p:cTn id="65" dur="1000"/>
                                        <p:tgtEl>
                                          <p:spTgt spid="122"/>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123"/>
                                        </p:tgtEl>
                                        <p:attrNameLst>
                                          <p:attrName>style.visibility</p:attrName>
                                        </p:attrNameLst>
                                      </p:cBhvr>
                                      <p:to>
                                        <p:strVal val="visible"/>
                                      </p:to>
                                    </p:set>
                                    <p:anim calcmode="lin" valueType="num">
                                      <p:cBhvr>
                                        <p:cTn id="68" dur="1000" fill="hold"/>
                                        <p:tgtEl>
                                          <p:spTgt spid="123"/>
                                        </p:tgtEl>
                                        <p:attrNameLst>
                                          <p:attrName>ppt_w</p:attrName>
                                        </p:attrNameLst>
                                      </p:cBhvr>
                                      <p:tavLst>
                                        <p:tav tm="0">
                                          <p:val>
                                            <p:fltVal val="0"/>
                                          </p:val>
                                        </p:tav>
                                        <p:tav tm="100000">
                                          <p:val>
                                            <p:strVal val="#ppt_w"/>
                                          </p:val>
                                        </p:tav>
                                      </p:tavLst>
                                    </p:anim>
                                    <p:anim calcmode="lin" valueType="num">
                                      <p:cBhvr>
                                        <p:cTn id="69" dur="1000" fill="hold"/>
                                        <p:tgtEl>
                                          <p:spTgt spid="123"/>
                                        </p:tgtEl>
                                        <p:attrNameLst>
                                          <p:attrName>ppt_h</p:attrName>
                                        </p:attrNameLst>
                                      </p:cBhvr>
                                      <p:tavLst>
                                        <p:tav tm="0">
                                          <p:val>
                                            <p:fltVal val="0"/>
                                          </p:val>
                                        </p:tav>
                                        <p:tav tm="100000">
                                          <p:val>
                                            <p:strVal val="#ppt_h"/>
                                          </p:val>
                                        </p:tav>
                                      </p:tavLst>
                                    </p:anim>
                                    <p:anim calcmode="lin" valueType="num">
                                      <p:cBhvr>
                                        <p:cTn id="70" dur="1000" fill="hold"/>
                                        <p:tgtEl>
                                          <p:spTgt spid="123"/>
                                        </p:tgtEl>
                                        <p:attrNameLst>
                                          <p:attrName>style.rotation</p:attrName>
                                        </p:attrNameLst>
                                      </p:cBhvr>
                                      <p:tavLst>
                                        <p:tav tm="0">
                                          <p:val>
                                            <p:fltVal val="90"/>
                                          </p:val>
                                        </p:tav>
                                        <p:tav tm="100000">
                                          <p:val>
                                            <p:fltVal val="0"/>
                                          </p:val>
                                        </p:tav>
                                      </p:tavLst>
                                    </p:anim>
                                    <p:animEffect transition="in" filter="fade">
                                      <p:cBhvr>
                                        <p:cTn id="71" dur="1000"/>
                                        <p:tgtEl>
                                          <p:spTgt spid="123"/>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24"/>
                                        </p:tgtEl>
                                        <p:attrNameLst>
                                          <p:attrName>style.visibility</p:attrName>
                                        </p:attrNameLst>
                                      </p:cBhvr>
                                      <p:to>
                                        <p:strVal val="visible"/>
                                      </p:to>
                                    </p:set>
                                    <p:anim calcmode="lin" valueType="num">
                                      <p:cBhvr>
                                        <p:cTn id="74" dur="1000" fill="hold"/>
                                        <p:tgtEl>
                                          <p:spTgt spid="124"/>
                                        </p:tgtEl>
                                        <p:attrNameLst>
                                          <p:attrName>ppt_w</p:attrName>
                                        </p:attrNameLst>
                                      </p:cBhvr>
                                      <p:tavLst>
                                        <p:tav tm="0">
                                          <p:val>
                                            <p:fltVal val="0"/>
                                          </p:val>
                                        </p:tav>
                                        <p:tav tm="100000">
                                          <p:val>
                                            <p:strVal val="#ppt_w"/>
                                          </p:val>
                                        </p:tav>
                                      </p:tavLst>
                                    </p:anim>
                                    <p:anim calcmode="lin" valueType="num">
                                      <p:cBhvr>
                                        <p:cTn id="75" dur="1000" fill="hold"/>
                                        <p:tgtEl>
                                          <p:spTgt spid="124"/>
                                        </p:tgtEl>
                                        <p:attrNameLst>
                                          <p:attrName>ppt_h</p:attrName>
                                        </p:attrNameLst>
                                      </p:cBhvr>
                                      <p:tavLst>
                                        <p:tav tm="0">
                                          <p:val>
                                            <p:fltVal val="0"/>
                                          </p:val>
                                        </p:tav>
                                        <p:tav tm="100000">
                                          <p:val>
                                            <p:strVal val="#ppt_h"/>
                                          </p:val>
                                        </p:tav>
                                      </p:tavLst>
                                    </p:anim>
                                    <p:anim calcmode="lin" valueType="num">
                                      <p:cBhvr>
                                        <p:cTn id="76" dur="1000" fill="hold"/>
                                        <p:tgtEl>
                                          <p:spTgt spid="124"/>
                                        </p:tgtEl>
                                        <p:attrNameLst>
                                          <p:attrName>style.rotation</p:attrName>
                                        </p:attrNameLst>
                                      </p:cBhvr>
                                      <p:tavLst>
                                        <p:tav tm="0">
                                          <p:val>
                                            <p:fltVal val="90"/>
                                          </p:val>
                                        </p:tav>
                                        <p:tav tm="100000">
                                          <p:val>
                                            <p:fltVal val="0"/>
                                          </p:val>
                                        </p:tav>
                                      </p:tavLst>
                                    </p:anim>
                                    <p:animEffect transition="in" filter="fade">
                                      <p:cBhvr>
                                        <p:cTn id="77" dur="1000"/>
                                        <p:tgtEl>
                                          <p:spTgt spid="124"/>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125"/>
                                        </p:tgtEl>
                                        <p:attrNameLst>
                                          <p:attrName>style.visibility</p:attrName>
                                        </p:attrNameLst>
                                      </p:cBhvr>
                                      <p:to>
                                        <p:strVal val="visible"/>
                                      </p:to>
                                    </p:set>
                                    <p:anim calcmode="lin" valueType="num">
                                      <p:cBhvr>
                                        <p:cTn id="80" dur="1000" fill="hold"/>
                                        <p:tgtEl>
                                          <p:spTgt spid="125"/>
                                        </p:tgtEl>
                                        <p:attrNameLst>
                                          <p:attrName>ppt_w</p:attrName>
                                        </p:attrNameLst>
                                      </p:cBhvr>
                                      <p:tavLst>
                                        <p:tav tm="0">
                                          <p:val>
                                            <p:fltVal val="0"/>
                                          </p:val>
                                        </p:tav>
                                        <p:tav tm="100000">
                                          <p:val>
                                            <p:strVal val="#ppt_w"/>
                                          </p:val>
                                        </p:tav>
                                      </p:tavLst>
                                    </p:anim>
                                    <p:anim calcmode="lin" valueType="num">
                                      <p:cBhvr>
                                        <p:cTn id="81" dur="1000" fill="hold"/>
                                        <p:tgtEl>
                                          <p:spTgt spid="125"/>
                                        </p:tgtEl>
                                        <p:attrNameLst>
                                          <p:attrName>ppt_h</p:attrName>
                                        </p:attrNameLst>
                                      </p:cBhvr>
                                      <p:tavLst>
                                        <p:tav tm="0">
                                          <p:val>
                                            <p:fltVal val="0"/>
                                          </p:val>
                                        </p:tav>
                                        <p:tav tm="100000">
                                          <p:val>
                                            <p:strVal val="#ppt_h"/>
                                          </p:val>
                                        </p:tav>
                                      </p:tavLst>
                                    </p:anim>
                                    <p:anim calcmode="lin" valueType="num">
                                      <p:cBhvr>
                                        <p:cTn id="82" dur="1000" fill="hold"/>
                                        <p:tgtEl>
                                          <p:spTgt spid="125"/>
                                        </p:tgtEl>
                                        <p:attrNameLst>
                                          <p:attrName>style.rotation</p:attrName>
                                        </p:attrNameLst>
                                      </p:cBhvr>
                                      <p:tavLst>
                                        <p:tav tm="0">
                                          <p:val>
                                            <p:fltVal val="90"/>
                                          </p:val>
                                        </p:tav>
                                        <p:tav tm="100000">
                                          <p:val>
                                            <p:fltVal val="0"/>
                                          </p:val>
                                        </p:tav>
                                      </p:tavLst>
                                    </p:anim>
                                    <p:animEffect transition="in" filter="fade">
                                      <p:cBhvr>
                                        <p:cTn id="83" dur="1000"/>
                                        <p:tgtEl>
                                          <p:spTgt spid="125"/>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126"/>
                                        </p:tgtEl>
                                        <p:attrNameLst>
                                          <p:attrName>style.visibility</p:attrName>
                                        </p:attrNameLst>
                                      </p:cBhvr>
                                      <p:to>
                                        <p:strVal val="visible"/>
                                      </p:to>
                                    </p:set>
                                    <p:anim calcmode="lin" valueType="num">
                                      <p:cBhvr>
                                        <p:cTn id="86" dur="1000" fill="hold"/>
                                        <p:tgtEl>
                                          <p:spTgt spid="126"/>
                                        </p:tgtEl>
                                        <p:attrNameLst>
                                          <p:attrName>ppt_w</p:attrName>
                                        </p:attrNameLst>
                                      </p:cBhvr>
                                      <p:tavLst>
                                        <p:tav tm="0">
                                          <p:val>
                                            <p:fltVal val="0"/>
                                          </p:val>
                                        </p:tav>
                                        <p:tav tm="100000">
                                          <p:val>
                                            <p:strVal val="#ppt_w"/>
                                          </p:val>
                                        </p:tav>
                                      </p:tavLst>
                                    </p:anim>
                                    <p:anim calcmode="lin" valueType="num">
                                      <p:cBhvr>
                                        <p:cTn id="87" dur="1000" fill="hold"/>
                                        <p:tgtEl>
                                          <p:spTgt spid="126"/>
                                        </p:tgtEl>
                                        <p:attrNameLst>
                                          <p:attrName>ppt_h</p:attrName>
                                        </p:attrNameLst>
                                      </p:cBhvr>
                                      <p:tavLst>
                                        <p:tav tm="0">
                                          <p:val>
                                            <p:fltVal val="0"/>
                                          </p:val>
                                        </p:tav>
                                        <p:tav tm="100000">
                                          <p:val>
                                            <p:strVal val="#ppt_h"/>
                                          </p:val>
                                        </p:tav>
                                      </p:tavLst>
                                    </p:anim>
                                    <p:anim calcmode="lin" valueType="num">
                                      <p:cBhvr>
                                        <p:cTn id="88" dur="1000" fill="hold"/>
                                        <p:tgtEl>
                                          <p:spTgt spid="126"/>
                                        </p:tgtEl>
                                        <p:attrNameLst>
                                          <p:attrName>style.rotation</p:attrName>
                                        </p:attrNameLst>
                                      </p:cBhvr>
                                      <p:tavLst>
                                        <p:tav tm="0">
                                          <p:val>
                                            <p:fltVal val="90"/>
                                          </p:val>
                                        </p:tav>
                                        <p:tav tm="100000">
                                          <p:val>
                                            <p:fltVal val="0"/>
                                          </p:val>
                                        </p:tav>
                                      </p:tavLst>
                                    </p:anim>
                                    <p:animEffect transition="in" filter="fade">
                                      <p:cBhvr>
                                        <p:cTn id="89" dur="1000"/>
                                        <p:tgtEl>
                                          <p:spTgt spid="126"/>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27"/>
                                        </p:tgtEl>
                                        <p:attrNameLst>
                                          <p:attrName>style.visibility</p:attrName>
                                        </p:attrNameLst>
                                      </p:cBhvr>
                                      <p:to>
                                        <p:strVal val="visible"/>
                                      </p:to>
                                    </p:set>
                                    <p:anim calcmode="lin" valueType="num">
                                      <p:cBhvr>
                                        <p:cTn id="92" dur="1000" fill="hold"/>
                                        <p:tgtEl>
                                          <p:spTgt spid="127"/>
                                        </p:tgtEl>
                                        <p:attrNameLst>
                                          <p:attrName>ppt_w</p:attrName>
                                        </p:attrNameLst>
                                      </p:cBhvr>
                                      <p:tavLst>
                                        <p:tav tm="0">
                                          <p:val>
                                            <p:fltVal val="0"/>
                                          </p:val>
                                        </p:tav>
                                        <p:tav tm="100000">
                                          <p:val>
                                            <p:strVal val="#ppt_w"/>
                                          </p:val>
                                        </p:tav>
                                      </p:tavLst>
                                    </p:anim>
                                    <p:anim calcmode="lin" valueType="num">
                                      <p:cBhvr>
                                        <p:cTn id="93" dur="1000" fill="hold"/>
                                        <p:tgtEl>
                                          <p:spTgt spid="127"/>
                                        </p:tgtEl>
                                        <p:attrNameLst>
                                          <p:attrName>ppt_h</p:attrName>
                                        </p:attrNameLst>
                                      </p:cBhvr>
                                      <p:tavLst>
                                        <p:tav tm="0">
                                          <p:val>
                                            <p:fltVal val="0"/>
                                          </p:val>
                                        </p:tav>
                                        <p:tav tm="100000">
                                          <p:val>
                                            <p:strVal val="#ppt_h"/>
                                          </p:val>
                                        </p:tav>
                                      </p:tavLst>
                                    </p:anim>
                                    <p:anim calcmode="lin" valueType="num">
                                      <p:cBhvr>
                                        <p:cTn id="94" dur="1000" fill="hold"/>
                                        <p:tgtEl>
                                          <p:spTgt spid="127"/>
                                        </p:tgtEl>
                                        <p:attrNameLst>
                                          <p:attrName>style.rotation</p:attrName>
                                        </p:attrNameLst>
                                      </p:cBhvr>
                                      <p:tavLst>
                                        <p:tav tm="0">
                                          <p:val>
                                            <p:fltVal val="90"/>
                                          </p:val>
                                        </p:tav>
                                        <p:tav tm="100000">
                                          <p:val>
                                            <p:fltVal val="0"/>
                                          </p:val>
                                        </p:tav>
                                      </p:tavLst>
                                    </p:anim>
                                    <p:animEffect transition="in" filter="fade">
                                      <p:cBhvr>
                                        <p:cTn id="95" dur="1000"/>
                                        <p:tgtEl>
                                          <p:spTgt spid="12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128"/>
                                        </p:tgtEl>
                                        <p:attrNameLst>
                                          <p:attrName>style.visibility</p:attrName>
                                        </p:attrNameLst>
                                      </p:cBhvr>
                                      <p:to>
                                        <p:strVal val="visible"/>
                                      </p:to>
                                    </p:set>
                                    <p:anim calcmode="lin" valueType="num">
                                      <p:cBhvr>
                                        <p:cTn id="98" dur="1000" fill="hold"/>
                                        <p:tgtEl>
                                          <p:spTgt spid="128"/>
                                        </p:tgtEl>
                                        <p:attrNameLst>
                                          <p:attrName>ppt_w</p:attrName>
                                        </p:attrNameLst>
                                      </p:cBhvr>
                                      <p:tavLst>
                                        <p:tav tm="0">
                                          <p:val>
                                            <p:fltVal val="0"/>
                                          </p:val>
                                        </p:tav>
                                        <p:tav tm="100000">
                                          <p:val>
                                            <p:strVal val="#ppt_w"/>
                                          </p:val>
                                        </p:tav>
                                      </p:tavLst>
                                    </p:anim>
                                    <p:anim calcmode="lin" valueType="num">
                                      <p:cBhvr>
                                        <p:cTn id="99" dur="1000" fill="hold"/>
                                        <p:tgtEl>
                                          <p:spTgt spid="128"/>
                                        </p:tgtEl>
                                        <p:attrNameLst>
                                          <p:attrName>ppt_h</p:attrName>
                                        </p:attrNameLst>
                                      </p:cBhvr>
                                      <p:tavLst>
                                        <p:tav tm="0">
                                          <p:val>
                                            <p:fltVal val="0"/>
                                          </p:val>
                                        </p:tav>
                                        <p:tav tm="100000">
                                          <p:val>
                                            <p:strVal val="#ppt_h"/>
                                          </p:val>
                                        </p:tav>
                                      </p:tavLst>
                                    </p:anim>
                                    <p:anim calcmode="lin" valueType="num">
                                      <p:cBhvr>
                                        <p:cTn id="100" dur="1000" fill="hold"/>
                                        <p:tgtEl>
                                          <p:spTgt spid="128"/>
                                        </p:tgtEl>
                                        <p:attrNameLst>
                                          <p:attrName>style.rotation</p:attrName>
                                        </p:attrNameLst>
                                      </p:cBhvr>
                                      <p:tavLst>
                                        <p:tav tm="0">
                                          <p:val>
                                            <p:fltVal val="90"/>
                                          </p:val>
                                        </p:tav>
                                        <p:tav tm="100000">
                                          <p:val>
                                            <p:fltVal val="0"/>
                                          </p:val>
                                        </p:tav>
                                      </p:tavLst>
                                    </p:anim>
                                    <p:animEffect transition="in" filter="fade">
                                      <p:cBhvr>
                                        <p:cTn id="101" dur="1000"/>
                                        <p:tgtEl>
                                          <p:spTgt spid="128"/>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129"/>
                                        </p:tgtEl>
                                        <p:attrNameLst>
                                          <p:attrName>style.visibility</p:attrName>
                                        </p:attrNameLst>
                                      </p:cBhvr>
                                      <p:to>
                                        <p:strVal val="visible"/>
                                      </p:to>
                                    </p:set>
                                    <p:anim calcmode="lin" valueType="num">
                                      <p:cBhvr>
                                        <p:cTn id="104" dur="1000" fill="hold"/>
                                        <p:tgtEl>
                                          <p:spTgt spid="129"/>
                                        </p:tgtEl>
                                        <p:attrNameLst>
                                          <p:attrName>ppt_w</p:attrName>
                                        </p:attrNameLst>
                                      </p:cBhvr>
                                      <p:tavLst>
                                        <p:tav tm="0">
                                          <p:val>
                                            <p:fltVal val="0"/>
                                          </p:val>
                                        </p:tav>
                                        <p:tav tm="100000">
                                          <p:val>
                                            <p:strVal val="#ppt_w"/>
                                          </p:val>
                                        </p:tav>
                                      </p:tavLst>
                                    </p:anim>
                                    <p:anim calcmode="lin" valueType="num">
                                      <p:cBhvr>
                                        <p:cTn id="105" dur="1000" fill="hold"/>
                                        <p:tgtEl>
                                          <p:spTgt spid="129"/>
                                        </p:tgtEl>
                                        <p:attrNameLst>
                                          <p:attrName>ppt_h</p:attrName>
                                        </p:attrNameLst>
                                      </p:cBhvr>
                                      <p:tavLst>
                                        <p:tav tm="0">
                                          <p:val>
                                            <p:fltVal val="0"/>
                                          </p:val>
                                        </p:tav>
                                        <p:tav tm="100000">
                                          <p:val>
                                            <p:strVal val="#ppt_h"/>
                                          </p:val>
                                        </p:tav>
                                      </p:tavLst>
                                    </p:anim>
                                    <p:anim calcmode="lin" valueType="num">
                                      <p:cBhvr>
                                        <p:cTn id="106" dur="1000" fill="hold"/>
                                        <p:tgtEl>
                                          <p:spTgt spid="129"/>
                                        </p:tgtEl>
                                        <p:attrNameLst>
                                          <p:attrName>style.rotation</p:attrName>
                                        </p:attrNameLst>
                                      </p:cBhvr>
                                      <p:tavLst>
                                        <p:tav tm="0">
                                          <p:val>
                                            <p:fltVal val="90"/>
                                          </p:val>
                                        </p:tav>
                                        <p:tav tm="100000">
                                          <p:val>
                                            <p:fltVal val="0"/>
                                          </p:val>
                                        </p:tav>
                                      </p:tavLst>
                                    </p:anim>
                                    <p:animEffect transition="in" filter="fade">
                                      <p:cBhvr>
                                        <p:cTn id="107" dur="1000"/>
                                        <p:tgtEl>
                                          <p:spTgt spid="129"/>
                                        </p:tgtEl>
                                      </p:cBhvr>
                                    </p:animEffect>
                                  </p:childTnLst>
                                </p:cTn>
                              </p:par>
                              <p:par>
                                <p:cTn id="108" presetID="31" presetClass="entr" presetSubtype="0" fill="hold" grpId="0" nodeType="withEffect">
                                  <p:stCondLst>
                                    <p:cond delay="0"/>
                                  </p:stCondLst>
                                  <p:childTnLst>
                                    <p:set>
                                      <p:cBhvr>
                                        <p:cTn id="109" dur="1" fill="hold">
                                          <p:stCondLst>
                                            <p:cond delay="0"/>
                                          </p:stCondLst>
                                        </p:cTn>
                                        <p:tgtEl>
                                          <p:spTgt spid="130"/>
                                        </p:tgtEl>
                                        <p:attrNameLst>
                                          <p:attrName>style.visibility</p:attrName>
                                        </p:attrNameLst>
                                      </p:cBhvr>
                                      <p:to>
                                        <p:strVal val="visible"/>
                                      </p:to>
                                    </p:set>
                                    <p:anim calcmode="lin" valueType="num">
                                      <p:cBhvr>
                                        <p:cTn id="110" dur="1000" fill="hold"/>
                                        <p:tgtEl>
                                          <p:spTgt spid="130"/>
                                        </p:tgtEl>
                                        <p:attrNameLst>
                                          <p:attrName>ppt_w</p:attrName>
                                        </p:attrNameLst>
                                      </p:cBhvr>
                                      <p:tavLst>
                                        <p:tav tm="0">
                                          <p:val>
                                            <p:fltVal val="0"/>
                                          </p:val>
                                        </p:tav>
                                        <p:tav tm="100000">
                                          <p:val>
                                            <p:strVal val="#ppt_w"/>
                                          </p:val>
                                        </p:tav>
                                      </p:tavLst>
                                    </p:anim>
                                    <p:anim calcmode="lin" valueType="num">
                                      <p:cBhvr>
                                        <p:cTn id="111" dur="1000" fill="hold"/>
                                        <p:tgtEl>
                                          <p:spTgt spid="130"/>
                                        </p:tgtEl>
                                        <p:attrNameLst>
                                          <p:attrName>ppt_h</p:attrName>
                                        </p:attrNameLst>
                                      </p:cBhvr>
                                      <p:tavLst>
                                        <p:tav tm="0">
                                          <p:val>
                                            <p:fltVal val="0"/>
                                          </p:val>
                                        </p:tav>
                                        <p:tav tm="100000">
                                          <p:val>
                                            <p:strVal val="#ppt_h"/>
                                          </p:val>
                                        </p:tav>
                                      </p:tavLst>
                                    </p:anim>
                                    <p:anim calcmode="lin" valueType="num">
                                      <p:cBhvr>
                                        <p:cTn id="112" dur="1000" fill="hold"/>
                                        <p:tgtEl>
                                          <p:spTgt spid="130"/>
                                        </p:tgtEl>
                                        <p:attrNameLst>
                                          <p:attrName>style.rotation</p:attrName>
                                        </p:attrNameLst>
                                      </p:cBhvr>
                                      <p:tavLst>
                                        <p:tav tm="0">
                                          <p:val>
                                            <p:fltVal val="90"/>
                                          </p:val>
                                        </p:tav>
                                        <p:tav tm="100000">
                                          <p:val>
                                            <p:fltVal val="0"/>
                                          </p:val>
                                        </p:tav>
                                      </p:tavLst>
                                    </p:anim>
                                    <p:animEffect transition="in" filter="fade">
                                      <p:cBhvr>
                                        <p:cTn id="113" dur="1000"/>
                                        <p:tgtEl>
                                          <p:spTgt spid="130"/>
                                        </p:tgtEl>
                                      </p:cBhvr>
                                    </p:animEffect>
                                  </p:childTnLst>
                                </p:cTn>
                              </p:par>
                              <p:par>
                                <p:cTn id="114" presetID="31" presetClass="entr" presetSubtype="0" fill="hold" grpId="0" nodeType="withEffect">
                                  <p:stCondLst>
                                    <p:cond delay="0"/>
                                  </p:stCondLst>
                                  <p:childTnLst>
                                    <p:set>
                                      <p:cBhvr>
                                        <p:cTn id="115" dur="1" fill="hold">
                                          <p:stCondLst>
                                            <p:cond delay="0"/>
                                          </p:stCondLst>
                                        </p:cTn>
                                        <p:tgtEl>
                                          <p:spTgt spid="131"/>
                                        </p:tgtEl>
                                        <p:attrNameLst>
                                          <p:attrName>style.visibility</p:attrName>
                                        </p:attrNameLst>
                                      </p:cBhvr>
                                      <p:to>
                                        <p:strVal val="visible"/>
                                      </p:to>
                                    </p:set>
                                    <p:anim calcmode="lin" valueType="num">
                                      <p:cBhvr>
                                        <p:cTn id="116" dur="1000" fill="hold"/>
                                        <p:tgtEl>
                                          <p:spTgt spid="131"/>
                                        </p:tgtEl>
                                        <p:attrNameLst>
                                          <p:attrName>ppt_w</p:attrName>
                                        </p:attrNameLst>
                                      </p:cBhvr>
                                      <p:tavLst>
                                        <p:tav tm="0">
                                          <p:val>
                                            <p:fltVal val="0"/>
                                          </p:val>
                                        </p:tav>
                                        <p:tav tm="100000">
                                          <p:val>
                                            <p:strVal val="#ppt_w"/>
                                          </p:val>
                                        </p:tav>
                                      </p:tavLst>
                                    </p:anim>
                                    <p:anim calcmode="lin" valueType="num">
                                      <p:cBhvr>
                                        <p:cTn id="117" dur="1000" fill="hold"/>
                                        <p:tgtEl>
                                          <p:spTgt spid="131"/>
                                        </p:tgtEl>
                                        <p:attrNameLst>
                                          <p:attrName>ppt_h</p:attrName>
                                        </p:attrNameLst>
                                      </p:cBhvr>
                                      <p:tavLst>
                                        <p:tav tm="0">
                                          <p:val>
                                            <p:fltVal val="0"/>
                                          </p:val>
                                        </p:tav>
                                        <p:tav tm="100000">
                                          <p:val>
                                            <p:strVal val="#ppt_h"/>
                                          </p:val>
                                        </p:tav>
                                      </p:tavLst>
                                    </p:anim>
                                    <p:anim calcmode="lin" valueType="num">
                                      <p:cBhvr>
                                        <p:cTn id="118" dur="1000" fill="hold"/>
                                        <p:tgtEl>
                                          <p:spTgt spid="131"/>
                                        </p:tgtEl>
                                        <p:attrNameLst>
                                          <p:attrName>style.rotation</p:attrName>
                                        </p:attrNameLst>
                                      </p:cBhvr>
                                      <p:tavLst>
                                        <p:tav tm="0">
                                          <p:val>
                                            <p:fltVal val="90"/>
                                          </p:val>
                                        </p:tav>
                                        <p:tav tm="100000">
                                          <p:val>
                                            <p:fltVal val="0"/>
                                          </p:val>
                                        </p:tav>
                                      </p:tavLst>
                                    </p:anim>
                                    <p:animEffect transition="in" filter="fade">
                                      <p:cBhvr>
                                        <p:cTn id="119" dur="1000"/>
                                        <p:tgtEl>
                                          <p:spTgt spid="131"/>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132"/>
                                        </p:tgtEl>
                                        <p:attrNameLst>
                                          <p:attrName>style.visibility</p:attrName>
                                        </p:attrNameLst>
                                      </p:cBhvr>
                                      <p:to>
                                        <p:strVal val="visible"/>
                                      </p:to>
                                    </p:set>
                                    <p:anim calcmode="lin" valueType="num">
                                      <p:cBhvr>
                                        <p:cTn id="122" dur="1000" fill="hold"/>
                                        <p:tgtEl>
                                          <p:spTgt spid="132"/>
                                        </p:tgtEl>
                                        <p:attrNameLst>
                                          <p:attrName>ppt_w</p:attrName>
                                        </p:attrNameLst>
                                      </p:cBhvr>
                                      <p:tavLst>
                                        <p:tav tm="0">
                                          <p:val>
                                            <p:fltVal val="0"/>
                                          </p:val>
                                        </p:tav>
                                        <p:tav tm="100000">
                                          <p:val>
                                            <p:strVal val="#ppt_w"/>
                                          </p:val>
                                        </p:tav>
                                      </p:tavLst>
                                    </p:anim>
                                    <p:anim calcmode="lin" valueType="num">
                                      <p:cBhvr>
                                        <p:cTn id="123" dur="1000" fill="hold"/>
                                        <p:tgtEl>
                                          <p:spTgt spid="132"/>
                                        </p:tgtEl>
                                        <p:attrNameLst>
                                          <p:attrName>ppt_h</p:attrName>
                                        </p:attrNameLst>
                                      </p:cBhvr>
                                      <p:tavLst>
                                        <p:tav tm="0">
                                          <p:val>
                                            <p:fltVal val="0"/>
                                          </p:val>
                                        </p:tav>
                                        <p:tav tm="100000">
                                          <p:val>
                                            <p:strVal val="#ppt_h"/>
                                          </p:val>
                                        </p:tav>
                                      </p:tavLst>
                                    </p:anim>
                                    <p:anim calcmode="lin" valueType="num">
                                      <p:cBhvr>
                                        <p:cTn id="124" dur="1000" fill="hold"/>
                                        <p:tgtEl>
                                          <p:spTgt spid="132"/>
                                        </p:tgtEl>
                                        <p:attrNameLst>
                                          <p:attrName>style.rotation</p:attrName>
                                        </p:attrNameLst>
                                      </p:cBhvr>
                                      <p:tavLst>
                                        <p:tav tm="0">
                                          <p:val>
                                            <p:fltVal val="90"/>
                                          </p:val>
                                        </p:tav>
                                        <p:tav tm="100000">
                                          <p:val>
                                            <p:fltVal val="0"/>
                                          </p:val>
                                        </p:tav>
                                      </p:tavLst>
                                    </p:anim>
                                    <p:animEffect transition="in" filter="fade">
                                      <p:cBhvr>
                                        <p:cTn id="125" dur="1000"/>
                                        <p:tgtEl>
                                          <p:spTgt spid="132"/>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133"/>
                                        </p:tgtEl>
                                        <p:attrNameLst>
                                          <p:attrName>style.visibility</p:attrName>
                                        </p:attrNameLst>
                                      </p:cBhvr>
                                      <p:to>
                                        <p:strVal val="visible"/>
                                      </p:to>
                                    </p:set>
                                    <p:anim calcmode="lin" valueType="num">
                                      <p:cBhvr>
                                        <p:cTn id="128" dur="1000" fill="hold"/>
                                        <p:tgtEl>
                                          <p:spTgt spid="133"/>
                                        </p:tgtEl>
                                        <p:attrNameLst>
                                          <p:attrName>ppt_w</p:attrName>
                                        </p:attrNameLst>
                                      </p:cBhvr>
                                      <p:tavLst>
                                        <p:tav tm="0">
                                          <p:val>
                                            <p:fltVal val="0"/>
                                          </p:val>
                                        </p:tav>
                                        <p:tav tm="100000">
                                          <p:val>
                                            <p:strVal val="#ppt_w"/>
                                          </p:val>
                                        </p:tav>
                                      </p:tavLst>
                                    </p:anim>
                                    <p:anim calcmode="lin" valueType="num">
                                      <p:cBhvr>
                                        <p:cTn id="129" dur="1000" fill="hold"/>
                                        <p:tgtEl>
                                          <p:spTgt spid="133"/>
                                        </p:tgtEl>
                                        <p:attrNameLst>
                                          <p:attrName>ppt_h</p:attrName>
                                        </p:attrNameLst>
                                      </p:cBhvr>
                                      <p:tavLst>
                                        <p:tav tm="0">
                                          <p:val>
                                            <p:fltVal val="0"/>
                                          </p:val>
                                        </p:tav>
                                        <p:tav tm="100000">
                                          <p:val>
                                            <p:strVal val="#ppt_h"/>
                                          </p:val>
                                        </p:tav>
                                      </p:tavLst>
                                    </p:anim>
                                    <p:anim calcmode="lin" valueType="num">
                                      <p:cBhvr>
                                        <p:cTn id="130" dur="1000" fill="hold"/>
                                        <p:tgtEl>
                                          <p:spTgt spid="133"/>
                                        </p:tgtEl>
                                        <p:attrNameLst>
                                          <p:attrName>style.rotation</p:attrName>
                                        </p:attrNameLst>
                                      </p:cBhvr>
                                      <p:tavLst>
                                        <p:tav tm="0">
                                          <p:val>
                                            <p:fltVal val="90"/>
                                          </p:val>
                                        </p:tav>
                                        <p:tav tm="100000">
                                          <p:val>
                                            <p:fltVal val="0"/>
                                          </p:val>
                                        </p:tav>
                                      </p:tavLst>
                                    </p:anim>
                                    <p:animEffect transition="in" filter="fade">
                                      <p:cBhvr>
                                        <p:cTn id="131" dur="1000"/>
                                        <p:tgtEl>
                                          <p:spTgt spid="133"/>
                                        </p:tgtEl>
                                      </p:cBhvr>
                                    </p:animEffect>
                                  </p:childTnLst>
                                </p:cTn>
                              </p:par>
                              <p:par>
                                <p:cTn id="132" presetID="31" presetClass="entr" presetSubtype="0" fill="hold" grpId="0" nodeType="withEffect">
                                  <p:stCondLst>
                                    <p:cond delay="0"/>
                                  </p:stCondLst>
                                  <p:childTnLst>
                                    <p:set>
                                      <p:cBhvr>
                                        <p:cTn id="133" dur="1" fill="hold">
                                          <p:stCondLst>
                                            <p:cond delay="0"/>
                                          </p:stCondLst>
                                        </p:cTn>
                                        <p:tgtEl>
                                          <p:spTgt spid="134"/>
                                        </p:tgtEl>
                                        <p:attrNameLst>
                                          <p:attrName>style.visibility</p:attrName>
                                        </p:attrNameLst>
                                      </p:cBhvr>
                                      <p:to>
                                        <p:strVal val="visible"/>
                                      </p:to>
                                    </p:set>
                                    <p:anim calcmode="lin" valueType="num">
                                      <p:cBhvr>
                                        <p:cTn id="134" dur="1000" fill="hold"/>
                                        <p:tgtEl>
                                          <p:spTgt spid="134"/>
                                        </p:tgtEl>
                                        <p:attrNameLst>
                                          <p:attrName>ppt_w</p:attrName>
                                        </p:attrNameLst>
                                      </p:cBhvr>
                                      <p:tavLst>
                                        <p:tav tm="0">
                                          <p:val>
                                            <p:fltVal val="0"/>
                                          </p:val>
                                        </p:tav>
                                        <p:tav tm="100000">
                                          <p:val>
                                            <p:strVal val="#ppt_w"/>
                                          </p:val>
                                        </p:tav>
                                      </p:tavLst>
                                    </p:anim>
                                    <p:anim calcmode="lin" valueType="num">
                                      <p:cBhvr>
                                        <p:cTn id="135" dur="1000" fill="hold"/>
                                        <p:tgtEl>
                                          <p:spTgt spid="134"/>
                                        </p:tgtEl>
                                        <p:attrNameLst>
                                          <p:attrName>ppt_h</p:attrName>
                                        </p:attrNameLst>
                                      </p:cBhvr>
                                      <p:tavLst>
                                        <p:tav tm="0">
                                          <p:val>
                                            <p:fltVal val="0"/>
                                          </p:val>
                                        </p:tav>
                                        <p:tav tm="100000">
                                          <p:val>
                                            <p:strVal val="#ppt_h"/>
                                          </p:val>
                                        </p:tav>
                                      </p:tavLst>
                                    </p:anim>
                                    <p:anim calcmode="lin" valueType="num">
                                      <p:cBhvr>
                                        <p:cTn id="136" dur="1000" fill="hold"/>
                                        <p:tgtEl>
                                          <p:spTgt spid="134"/>
                                        </p:tgtEl>
                                        <p:attrNameLst>
                                          <p:attrName>style.rotation</p:attrName>
                                        </p:attrNameLst>
                                      </p:cBhvr>
                                      <p:tavLst>
                                        <p:tav tm="0">
                                          <p:val>
                                            <p:fltVal val="90"/>
                                          </p:val>
                                        </p:tav>
                                        <p:tav tm="100000">
                                          <p:val>
                                            <p:fltVal val="0"/>
                                          </p:val>
                                        </p:tav>
                                      </p:tavLst>
                                    </p:anim>
                                    <p:animEffect transition="in" filter="fade">
                                      <p:cBhvr>
                                        <p:cTn id="137" dur="1000"/>
                                        <p:tgtEl>
                                          <p:spTgt spid="134"/>
                                        </p:tgtEl>
                                      </p:cBhvr>
                                    </p:animEffect>
                                  </p:childTnLst>
                                </p:cTn>
                              </p:par>
                              <p:par>
                                <p:cTn id="138" presetID="31" presetClass="entr" presetSubtype="0" fill="hold" grpId="0" nodeType="withEffect">
                                  <p:stCondLst>
                                    <p:cond delay="0"/>
                                  </p:stCondLst>
                                  <p:childTnLst>
                                    <p:set>
                                      <p:cBhvr>
                                        <p:cTn id="139" dur="1" fill="hold">
                                          <p:stCondLst>
                                            <p:cond delay="0"/>
                                          </p:stCondLst>
                                        </p:cTn>
                                        <p:tgtEl>
                                          <p:spTgt spid="135"/>
                                        </p:tgtEl>
                                        <p:attrNameLst>
                                          <p:attrName>style.visibility</p:attrName>
                                        </p:attrNameLst>
                                      </p:cBhvr>
                                      <p:to>
                                        <p:strVal val="visible"/>
                                      </p:to>
                                    </p:set>
                                    <p:anim calcmode="lin" valueType="num">
                                      <p:cBhvr>
                                        <p:cTn id="140" dur="1000" fill="hold"/>
                                        <p:tgtEl>
                                          <p:spTgt spid="135"/>
                                        </p:tgtEl>
                                        <p:attrNameLst>
                                          <p:attrName>ppt_w</p:attrName>
                                        </p:attrNameLst>
                                      </p:cBhvr>
                                      <p:tavLst>
                                        <p:tav tm="0">
                                          <p:val>
                                            <p:fltVal val="0"/>
                                          </p:val>
                                        </p:tav>
                                        <p:tav tm="100000">
                                          <p:val>
                                            <p:strVal val="#ppt_w"/>
                                          </p:val>
                                        </p:tav>
                                      </p:tavLst>
                                    </p:anim>
                                    <p:anim calcmode="lin" valueType="num">
                                      <p:cBhvr>
                                        <p:cTn id="141" dur="1000" fill="hold"/>
                                        <p:tgtEl>
                                          <p:spTgt spid="135"/>
                                        </p:tgtEl>
                                        <p:attrNameLst>
                                          <p:attrName>ppt_h</p:attrName>
                                        </p:attrNameLst>
                                      </p:cBhvr>
                                      <p:tavLst>
                                        <p:tav tm="0">
                                          <p:val>
                                            <p:fltVal val="0"/>
                                          </p:val>
                                        </p:tav>
                                        <p:tav tm="100000">
                                          <p:val>
                                            <p:strVal val="#ppt_h"/>
                                          </p:val>
                                        </p:tav>
                                      </p:tavLst>
                                    </p:anim>
                                    <p:anim calcmode="lin" valueType="num">
                                      <p:cBhvr>
                                        <p:cTn id="142" dur="1000" fill="hold"/>
                                        <p:tgtEl>
                                          <p:spTgt spid="135"/>
                                        </p:tgtEl>
                                        <p:attrNameLst>
                                          <p:attrName>style.rotation</p:attrName>
                                        </p:attrNameLst>
                                      </p:cBhvr>
                                      <p:tavLst>
                                        <p:tav tm="0">
                                          <p:val>
                                            <p:fltVal val="90"/>
                                          </p:val>
                                        </p:tav>
                                        <p:tav tm="100000">
                                          <p:val>
                                            <p:fltVal val="0"/>
                                          </p:val>
                                        </p:tav>
                                      </p:tavLst>
                                    </p:anim>
                                    <p:animEffect transition="in" filter="fade">
                                      <p:cBhvr>
                                        <p:cTn id="143" dur="1000"/>
                                        <p:tgtEl>
                                          <p:spTgt spid="135"/>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136"/>
                                        </p:tgtEl>
                                        <p:attrNameLst>
                                          <p:attrName>style.visibility</p:attrName>
                                        </p:attrNameLst>
                                      </p:cBhvr>
                                      <p:to>
                                        <p:strVal val="visible"/>
                                      </p:to>
                                    </p:set>
                                    <p:anim calcmode="lin" valueType="num">
                                      <p:cBhvr>
                                        <p:cTn id="146" dur="1000" fill="hold"/>
                                        <p:tgtEl>
                                          <p:spTgt spid="136"/>
                                        </p:tgtEl>
                                        <p:attrNameLst>
                                          <p:attrName>ppt_w</p:attrName>
                                        </p:attrNameLst>
                                      </p:cBhvr>
                                      <p:tavLst>
                                        <p:tav tm="0">
                                          <p:val>
                                            <p:fltVal val="0"/>
                                          </p:val>
                                        </p:tav>
                                        <p:tav tm="100000">
                                          <p:val>
                                            <p:strVal val="#ppt_w"/>
                                          </p:val>
                                        </p:tav>
                                      </p:tavLst>
                                    </p:anim>
                                    <p:anim calcmode="lin" valueType="num">
                                      <p:cBhvr>
                                        <p:cTn id="147" dur="1000" fill="hold"/>
                                        <p:tgtEl>
                                          <p:spTgt spid="136"/>
                                        </p:tgtEl>
                                        <p:attrNameLst>
                                          <p:attrName>ppt_h</p:attrName>
                                        </p:attrNameLst>
                                      </p:cBhvr>
                                      <p:tavLst>
                                        <p:tav tm="0">
                                          <p:val>
                                            <p:fltVal val="0"/>
                                          </p:val>
                                        </p:tav>
                                        <p:tav tm="100000">
                                          <p:val>
                                            <p:strVal val="#ppt_h"/>
                                          </p:val>
                                        </p:tav>
                                      </p:tavLst>
                                    </p:anim>
                                    <p:anim calcmode="lin" valueType="num">
                                      <p:cBhvr>
                                        <p:cTn id="148" dur="1000" fill="hold"/>
                                        <p:tgtEl>
                                          <p:spTgt spid="136"/>
                                        </p:tgtEl>
                                        <p:attrNameLst>
                                          <p:attrName>style.rotation</p:attrName>
                                        </p:attrNameLst>
                                      </p:cBhvr>
                                      <p:tavLst>
                                        <p:tav tm="0">
                                          <p:val>
                                            <p:fltVal val="90"/>
                                          </p:val>
                                        </p:tav>
                                        <p:tav tm="100000">
                                          <p:val>
                                            <p:fltVal val="0"/>
                                          </p:val>
                                        </p:tav>
                                      </p:tavLst>
                                    </p:anim>
                                    <p:animEffect transition="in" filter="fade">
                                      <p:cBhvr>
                                        <p:cTn id="149" dur="1000"/>
                                        <p:tgtEl>
                                          <p:spTgt spid="136"/>
                                        </p:tgtEl>
                                      </p:cBhvr>
                                    </p:animEffect>
                                  </p:childTnLst>
                                </p:cTn>
                              </p:par>
                              <p:par>
                                <p:cTn id="150" presetID="31" presetClass="entr" presetSubtype="0" fill="hold" grpId="0" nodeType="withEffect">
                                  <p:stCondLst>
                                    <p:cond delay="0"/>
                                  </p:stCondLst>
                                  <p:childTnLst>
                                    <p:set>
                                      <p:cBhvr>
                                        <p:cTn id="151" dur="1" fill="hold">
                                          <p:stCondLst>
                                            <p:cond delay="0"/>
                                          </p:stCondLst>
                                        </p:cTn>
                                        <p:tgtEl>
                                          <p:spTgt spid="137"/>
                                        </p:tgtEl>
                                        <p:attrNameLst>
                                          <p:attrName>style.visibility</p:attrName>
                                        </p:attrNameLst>
                                      </p:cBhvr>
                                      <p:to>
                                        <p:strVal val="visible"/>
                                      </p:to>
                                    </p:set>
                                    <p:anim calcmode="lin" valueType="num">
                                      <p:cBhvr>
                                        <p:cTn id="152" dur="1000" fill="hold"/>
                                        <p:tgtEl>
                                          <p:spTgt spid="137"/>
                                        </p:tgtEl>
                                        <p:attrNameLst>
                                          <p:attrName>ppt_w</p:attrName>
                                        </p:attrNameLst>
                                      </p:cBhvr>
                                      <p:tavLst>
                                        <p:tav tm="0">
                                          <p:val>
                                            <p:fltVal val="0"/>
                                          </p:val>
                                        </p:tav>
                                        <p:tav tm="100000">
                                          <p:val>
                                            <p:strVal val="#ppt_w"/>
                                          </p:val>
                                        </p:tav>
                                      </p:tavLst>
                                    </p:anim>
                                    <p:anim calcmode="lin" valueType="num">
                                      <p:cBhvr>
                                        <p:cTn id="153" dur="1000" fill="hold"/>
                                        <p:tgtEl>
                                          <p:spTgt spid="137"/>
                                        </p:tgtEl>
                                        <p:attrNameLst>
                                          <p:attrName>ppt_h</p:attrName>
                                        </p:attrNameLst>
                                      </p:cBhvr>
                                      <p:tavLst>
                                        <p:tav tm="0">
                                          <p:val>
                                            <p:fltVal val="0"/>
                                          </p:val>
                                        </p:tav>
                                        <p:tav tm="100000">
                                          <p:val>
                                            <p:strVal val="#ppt_h"/>
                                          </p:val>
                                        </p:tav>
                                      </p:tavLst>
                                    </p:anim>
                                    <p:anim calcmode="lin" valueType="num">
                                      <p:cBhvr>
                                        <p:cTn id="154" dur="1000" fill="hold"/>
                                        <p:tgtEl>
                                          <p:spTgt spid="137"/>
                                        </p:tgtEl>
                                        <p:attrNameLst>
                                          <p:attrName>style.rotation</p:attrName>
                                        </p:attrNameLst>
                                      </p:cBhvr>
                                      <p:tavLst>
                                        <p:tav tm="0">
                                          <p:val>
                                            <p:fltVal val="90"/>
                                          </p:val>
                                        </p:tav>
                                        <p:tav tm="100000">
                                          <p:val>
                                            <p:fltVal val="0"/>
                                          </p:val>
                                        </p:tav>
                                      </p:tavLst>
                                    </p:anim>
                                    <p:animEffect transition="in" filter="fade">
                                      <p:cBhvr>
                                        <p:cTn id="155" dur="1000"/>
                                        <p:tgtEl>
                                          <p:spTgt spid="137"/>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138"/>
                                        </p:tgtEl>
                                        <p:attrNameLst>
                                          <p:attrName>style.visibility</p:attrName>
                                        </p:attrNameLst>
                                      </p:cBhvr>
                                      <p:to>
                                        <p:strVal val="visible"/>
                                      </p:to>
                                    </p:set>
                                    <p:anim calcmode="lin" valueType="num">
                                      <p:cBhvr>
                                        <p:cTn id="158" dur="1000" fill="hold"/>
                                        <p:tgtEl>
                                          <p:spTgt spid="138"/>
                                        </p:tgtEl>
                                        <p:attrNameLst>
                                          <p:attrName>ppt_w</p:attrName>
                                        </p:attrNameLst>
                                      </p:cBhvr>
                                      <p:tavLst>
                                        <p:tav tm="0">
                                          <p:val>
                                            <p:fltVal val="0"/>
                                          </p:val>
                                        </p:tav>
                                        <p:tav tm="100000">
                                          <p:val>
                                            <p:strVal val="#ppt_w"/>
                                          </p:val>
                                        </p:tav>
                                      </p:tavLst>
                                    </p:anim>
                                    <p:anim calcmode="lin" valueType="num">
                                      <p:cBhvr>
                                        <p:cTn id="159" dur="1000" fill="hold"/>
                                        <p:tgtEl>
                                          <p:spTgt spid="138"/>
                                        </p:tgtEl>
                                        <p:attrNameLst>
                                          <p:attrName>ppt_h</p:attrName>
                                        </p:attrNameLst>
                                      </p:cBhvr>
                                      <p:tavLst>
                                        <p:tav tm="0">
                                          <p:val>
                                            <p:fltVal val="0"/>
                                          </p:val>
                                        </p:tav>
                                        <p:tav tm="100000">
                                          <p:val>
                                            <p:strVal val="#ppt_h"/>
                                          </p:val>
                                        </p:tav>
                                      </p:tavLst>
                                    </p:anim>
                                    <p:anim calcmode="lin" valueType="num">
                                      <p:cBhvr>
                                        <p:cTn id="160" dur="1000" fill="hold"/>
                                        <p:tgtEl>
                                          <p:spTgt spid="138"/>
                                        </p:tgtEl>
                                        <p:attrNameLst>
                                          <p:attrName>style.rotation</p:attrName>
                                        </p:attrNameLst>
                                      </p:cBhvr>
                                      <p:tavLst>
                                        <p:tav tm="0">
                                          <p:val>
                                            <p:fltVal val="90"/>
                                          </p:val>
                                        </p:tav>
                                        <p:tav tm="100000">
                                          <p:val>
                                            <p:fltVal val="0"/>
                                          </p:val>
                                        </p:tav>
                                      </p:tavLst>
                                    </p:anim>
                                    <p:animEffect transition="in" filter="fade">
                                      <p:cBhvr>
                                        <p:cTn id="161" dur="1000"/>
                                        <p:tgtEl>
                                          <p:spTgt spid="138"/>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139"/>
                                        </p:tgtEl>
                                        <p:attrNameLst>
                                          <p:attrName>style.visibility</p:attrName>
                                        </p:attrNameLst>
                                      </p:cBhvr>
                                      <p:to>
                                        <p:strVal val="visible"/>
                                      </p:to>
                                    </p:set>
                                    <p:anim calcmode="lin" valueType="num">
                                      <p:cBhvr>
                                        <p:cTn id="164" dur="1000" fill="hold"/>
                                        <p:tgtEl>
                                          <p:spTgt spid="139"/>
                                        </p:tgtEl>
                                        <p:attrNameLst>
                                          <p:attrName>ppt_w</p:attrName>
                                        </p:attrNameLst>
                                      </p:cBhvr>
                                      <p:tavLst>
                                        <p:tav tm="0">
                                          <p:val>
                                            <p:fltVal val="0"/>
                                          </p:val>
                                        </p:tav>
                                        <p:tav tm="100000">
                                          <p:val>
                                            <p:strVal val="#ppt_w"/>
                                          </p:val>
                                        </p:tav>
                                      </p:tavLst>
                                    </p:anim>
                                    <p:anim calcmode="lin" valueType="num">
                                      <p:cBhvr>
                                        <p:cTn id="165" dur="1000" fill="hold"/>
                                        <p:tgtEl>
                                          <p:spTgt spid="139"/>
                                        </p:tgtEl>
                                        <p:attrNameLst>
                                          <p:attrName>ppt_h</p:attrName>
                                        </p:attrNameLst>
                                      </p:cBhvr>
                                      <p:tavLst>
                                        <p:tav tm="0">
                                          <p:val>
                                            <p:fltVal val="0"/>
                                          </p:val>
                                        </p:tav>
                                        <p:tav tm="100000">
                                          <p:val>
                                            <p:strVal val="#ppt_h"/>
                                          </p:val>
                                        </p:tav>
                                      </p:tavLst>
                                    </p:anim>
                                    <p:anim calcmode="lin" valueType="num">
                                      <p:cBhvr>
                                        <p:cTn id="166" dur="1000" fill="hold"/>
                                        <p:tgtEl>
                                          <p:spTgt spid="139"/>
                                        </p:tgtEl>
                                        <p:attrNameLst>
                                          <p:attrName>style.rotation</p:attrName>
                                        </p:attrNameLst>
                                      </p:cBhvr>
                                      <p:tavLst>
                                        <p:tav tm="0">
                                          <p:val>
                                            <p:fltVal val="90"/>
                                          </p:val>
                                        </p:tav>
                                        <p:tav tm="100000">
                                          <p:val>
                                            <p:fltVal val="0"/>
                                          </p:val>
                                        </p:tav>
                                      </p:tavLst>
                                    </p:anim>
                                    <p:animEffect transition="in" filter="fade">
                                      <p:cBhvr>
                                        <p:cTn id="167" dur="1000"/>
                                        <p:tgtEl>
                                          <p:spTgt spid="139"/>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140"/>
                                        </p:tgtEl>
                                        <p:attrNameLst>
                                          <p:attrName>style.visibility</p:attrName>
                                        </p:attrNameLst>
                                      </p:cBhvr>
                                      <p:to>
                                        <p:strVal val="visible"/>
                                      </p:to>
                                    </p:set>
                                    <p:anim calcmode="lin" valueType="num">
                                      <p:cBhvr>
                                        <p:cTn id="170" dur="1000" fill="hold"/>
                                        <p:tgtEl>
                                          <p:spTgt spid="140"/>
                                        </p:tgtEl>
                                        <p:attrNameLst>
                                          <p:attrName>ppt_w</p:attrName>
                                        </p:attrNameLst>
                                      </p:cBhvr>
                                      <p:tavLst>
                                        <p:tav tm="0">
                                          <p:val>
                                            <p:fltVal val="0"/>
                                          </p:val>
                                        </p:tav>
                                        <p:tav tm="100000">
                                          <p:val>
                                            <p:strVal val="#ppt_w"/>
                                          </p:val>
                                        </p:tav>
                                      </p:tavLst>
                                    </p:anim>
                                    <p:anim calcmode="lin" valueType="num">
                                      <p:cBhvr>
                                        <p:cTn id="171" dur="1000" fill="hold"/>
                                        <p:tgtEl>
                                          <p:spTgt spid="140"/>
                                        </p:tgtEl>
                                        <p:attrNameLst>
                                          <p:attrName>ppt_h</p:attrName>
                                        </p:attrNameLst>
                                      </p:cBhvr>
                                      <p:tavLst>
                                        <p:tav tm="0">
                                          <p:val>
                                            <p:fltVal val="0"/>
                                          </p:val>
                                        </p:tav>
                                        <p:tav tm="100000">
                                          <p:val>
                                            <p:strVal val="#ppt_h"/>
                                          </p:val>
                                        </p:tav>
                                      </p:tavLst>
                                    </p:anim>
                                    <p:anim calcmode="lin" valueType="num">
                                      <p:cBhvr>
                                        <p:cTn id="172" dur="1000" fill="hold"/>
                                        <p:tgtEl>
                                          <p:spTgt spid="140"/>
                                        </p:tgtEl>
                                        <p:attrNameLst>
                                          <p:attrName>style.rotation</p:attrName>
                                        </p:attrNameLst>
                                      </p:cBhvr>
                                      <p:tavLst>
                                        <p:tav tm="0">
                                          <p:val>
                                            <p:fltVal val="90"/>
                                          </p:val>
                                        </p:tav>
                                        <p:tav tm="100000">
                                          <p:val>
                                            <p:fltVal val="0"/>
                                          </p:val>
                                        </p:tav>
                                      </p:tavLst>
                                    </p:anim>
                                    <p:animEffect transition="in" filter="fade">
                                      <p:cBhvr>
                                        <p:cTn id="173" dur="1000"/>
                                        <p:tgtEl>
                                          <p:spTgt spid="140"/>
                                        </p:tgtEl>
                                      </p:cBhvr>
                                    </p:animEffect>
                                  </p:childTnLst>
                                </p:cTn>
                              </p:par>
                              <p:par>
                                <p:cTn id="174" presetID="31" presetClass="entr" presetSubtype="0" fill="hold" grpId="0" nodeType="withEffect">
                                  <p:stCondLst>
                                    <p:cond delay="0"/>
                                  </p:stCondLst>
                                  <p:childTnLst>
                                    <p:set>
                                      <p:cBhvr>
                                        <p:cTn id="175" dur="1" fill="hold">
                                          <p:stCondLst>
                                            <p:cond delay="0"/>
                                          </p:stCondLst>
                                        </p:cTn>
                                        <p:tgtEl>
                                          <p:spTgt spid="141"/>
                                        </p:tgtEl>
                                        <p:attrNameLst>
                                          <p:attrName>style.visibility</p:attrName>
                                        </p:attrNameLst>
                                      </p:cBhvr>
                                      <p:to>
                                        <p:strVal val="visible"/>
                                      </p:to>
                                    </p:set>
                                    <p:anim calcmode="lin" valueType="num">
                                      <p:cBhvr>
                                        <p:cTn id="176" dur="1000" fill="hold"/>
                                        <p:tgtEl>
                                          <p:spTgt spid="141"/>
                                        </p:tgtEl>
                                        <p:attrNameLst>
                                          <p:attrName>ppt_w</p:attrName>
                                        </p:attrNameLst>
                                      </p:cBhvr>
                                      <p:tavLst>
                                        <p:tav tm="0">
                                          <p:val>
                                            <p:fltVal val="0"/>
                                          </p:val>
                                        </p:tav>
                                        <p:tav tm="100000">
                                          <p:val>
                                            <p:strVal val="#ppt_w"/>
                                          </p:val>
                                        </p:tav>
                                      </p:tavLst>
                                    </p:anim>
                                    <p:anim calcmode="lin" valueType="num">
                                      <p:cBhvr>
                                        <p:cTn id="177" dur="1000" fill="hold"/>
                                        <p:tgtEl>
                                          <p:spTgt spid="141"/>
                                        </p:tgtEl>
                                        <p:attrNameLst>
                                          <p:attrName>ppt_h</p:attrName>
                                        </p:attrNameLst>
                                      </p:cBhvr>
                                      <p:tavLst>
                                        <p:tav tm="0">
                                          <p:val>
                                            <p:fltVal val="0"/>
                                          </p:val>
                                        </p:tav>
                                        <p:tav tm="100000">
                                          <p:val>
                                            <p:strVal val="#ppt_h"/>
                                          </p:val>
                                        </p:tav>
                                      </p:tavLst>
                                    </p:anim>
                                    <p:anim calcmode="lin" valueType="num">
                                      <p:cBhvr>
                                        <p:cTn id="178" dur="1000" fill="hold"/>
                                        <p:tgtEl>
                                          <p:spTgt spid="141"/>
                                        </p:tgtEl>
                                        <p:attrNameLst>
                                          <p:attrName>style.rotation</p:attrName>
                                        </p:attrNameLst>
                                      </p:cBhvr>
                                      <p:tavLst>
                                        <p:tav tm="0">
                                          <p:val>
                                            <p:fltVal val="90"/>
                                          </p:val>
                                        </p:tav>
                                        <p:tav tm="100000">
                                          <p:val>
                                            <p:fltVal val="0"/>
                                          </p:val>
                                        </p:tav>
                                      </p:tavLst>
                                    </p:anim>
                                    <p:animEffect transition="in" filter="fade">
                                      <p:cBhvr>
                                        <p:cTn id="179" dur="1000"/>
                                        <p:tgtEl>
                                          <p:spTgt spid="141"/>
                                        </p:tgtEl>
                                      </p:cBhvr>
                                    </p:animEffect>
                                  </p:childTnLst>
                                </p:cTn>
                              </p:par>
                              <p:par>
                                <p:cTn id="180" presetID="31" presetClass="entr" presetSubtype="0" fill="hold" grpId="0" nodeType="withEffect">
                                  <p:stCondLst>
                                    <p:cond delay="0"/>
                                  </p:stCondLst>
                                  <p:childTnLst>
                                    <p:set>
                                      <p:cBhvr>
                                        <p:cTn id="181" dur="1" fill="hold">
                                          <p:stCondLst>
                                            <p:cond delay="0"/>
                                          </p:stCondLst>
                                        </p:cTn>
                                        <p:tgtEl>
                                          <p:spTgt spid="142"/>
                                        </p:tgtEl>
                                        <p:attrNameLst>
                                          <p:attrName>style.visibility</p:attrName>
                                        </p:attrNameLst>
                                      </p:cBhvr>
                                      <p:to>
                                        <p:strVal val="visible"/>
                                      </p:to>
                                    </p:set>
                                    <p:anim calcmode="lin" valueType="num">
                                      <p:cBhvr>
                                        <p:cTn id="182" dur="1000" fill="hold"/>
                                        <p:tgtEl>
                                          <p:spTgt spid="142"/>
                                        </p:tgtEl>
                                        <p:attrNameLst>
                                          <p:attrName>ppt_w</p:attrName>
                                        </p:attrNameLst>
                                      </p:cBhvr>
                                      <p:tavLst>
                                        <p:tav tm="0">
                                          <p:val>
                                            <p:fltVal val="0"/>
                                          </p:val>
                                        </p:tav>
                                        <p:tav tm="100000">
                                          <p:val>
                                            <p:strVal val="#ppt_w"/>
                                          </p:val>
                                        </p:tav>
                                      </p:tavLst>
                                    </p:anim>
                                    <p:anim calcmode="lin" valueType="num">
                                      <p:cBhvr>
                                        <p:cTn id="183" dur="1000" fill="hold"/>
                                        <p:tgtEl>
                                          <p:spTgt spid="142"/>
                                        </p:tgtEl>
                                        <p:attrNameLst>
                                          <p:attrName>ppt_h</p:attrName>
                                        </p:attrNameLst>
                                      </p:cBhvr>
                                      <p:tavLst>
                                        <p:tav tm="0">
                                          <p:val>
                                            <p:fltVal val="0"/>
                                          </p:val>
                                        </p:tav>
                                        <p:tav tm="100000">
                                          <p:val>
                                            <p:strVal val="#ppt_h"/>
                                          </p:val>
                                        </p:tav>
                                      </p:tavLst>
                                    </p:anim>
                                    <p:anim calcmode="lin" valueType="num">
                                      <p:cBhvr>
                                        <p:cTn id="184" dur="1000" fill="hold"/>
                                        <p:tgtEl>
                                          <p:spTgt spid="142"/>
                                        </p:tgtEl>
                                        <p:attrNameLst>
                                          <p:attrName>style.rotation</p:attrName>
                                        </p:attrNameLst>
                                      </p:cBhvr>
                                      <p:tavLst>
                                        <p:tav tm="0">
                                          <p:val>
                                            <p:fltVal val="90"/>
                                          </p:val>
                                        </p:tav>
                                        <p:tav tm="100000">
                                          <p:val>
                                            <p:fltVal val="0"/>
                                          </p:val>
                                        </p:tav>
                                      </p:tavLst>
                                    </p:anim>
                                    <p:animEffect transition="in" filter="fade">
                                      <p:cBhvr>
                                        <p:cTn id="185" dur="1000"/>
                                        <p:tgtEl>
                                          <p:spTgt spid="142"/>
                                        </p:tgtEl>
                                      </p:cBhvr>
                                    </p:animEffect>
                                  </p:childTnLst>
                                </p:cTn>
                              </p:par>
                              <p:par>
                                <p:cTn id="186" presetID="31" presetClass="entr" presetSubtype="0" fill="hold" grpId="0" nodeType="withEffect">
                                  <p:stCondLst>
                                    <p:cond delay="0"/>
                                  </p:stCondLst>
                                  <p:childTnLst>
                                    <p:set>
                                      <p:cBhvr>
                                        <p:cTn id="187" dur="1" fill="hold">
                                          <p:stCondLst>
                                            <p:cond delay="0"/>
                                          </p:stCondLst>
                                        </p:cTn>
                                        <p:tgtEl>
                                          <p:spTgt spid="143"/>
                                        </p:tgtEl>
                                        <p:attrNameLst>
                                          <p:attrName>style.visibility</p:attrName>
                                        </p:attrNameLst>
                                      </p:cBhvr>
                                      <p:to>
                                        <p:strVal val="visible"/>
                                      </p:to>
                                    </p:set>
                                    <p:anim calcmode="lin" valueType="num">
                                      <p:cBhvr>
                                        <p:cTn id="188" dur="1000" fill="hold"/>
                                        <p:tgtEl>
                                          <p:spTgt spid="143"/>
                                        </p:tgtEl>
                                        <p:attrNameLst>
                                          <p:attrName>ppt_w</p:attrName>
                                        </p:attrNameLst>
                                      </p:cBhvr>
                                      <p:tavLst>
                                        <p:tav tm="0">
                                          <p:val>
                                            <p:fltVal val="0"/>
                                          </p:val>
                                        </p:tav>
                                        <p:tav tm="100000">
                                          <p:val>
                                            <p:strVal val="#ppt_w"/>
                                          </p:val>
                                        </p:tav>
                                      </p:tavLst>
                                    </p:anim>
                                    <p:anim calcmode="lin" valueType="num">
                                      <p:cBhvr>
                                        <p:cTn id="189" dur="1000" fill="hold"/>
                                        <p:tgtEl>
                                          <p:spTgt spid="143"/>
                                        </p:tgtEl>
                                        <p:attrNameLst>
                                          <p:attrName>ppt_h</p:attrName>
                                        </p:attrNameLst>
                                      </p:cBhvr>
                                      <p:tavLst>
                                        <p:tav tm="0">
                                          <p:val>
                                            <p:fltVal val="0"/>
                                          </p:val>
                                        </p:tav>
                                        <p:tav tm="100000">
                                          <p:val>
                                            <p:strVal val="#ppt_h"/>
                                          </p:val>
                                        </p:tav>
                                      </p:tavLst>
                                    </p:anim>
                                    <p:anim calcmode="lin" valueType="num">
                                      <p:cBhvr>
                                        <p:cTn id="190" dur="1000" fill="hold"/>
                                        <p:tgtEl>
                                          <p:spTgt spid="143"/>
                                        </p:tgtEl>
                                        <p:attrNameLst>
                                          <p:attrName>style.rotation</p:attrName>
                                        </p:attrNameLst>
                                      </p:cBhvr>
                                      <p:tavLst>
                                        <p:tav tm="0">
                                          <p:val>
                                            <p:fltVal val="90"/>
                                          </p:val>
                                        </p:tav>
                                        <p:tav tm="100000">
                                          <p:val>
                                            <p:fltVal val="0"/>
                                          </p:val>
                                        </p:tav>
                                      </p:tavLst>
                                    </p:anim>
                                    <p:animEffect transition="in" filter="fade">
                                      <p:cBhvr>
                                        <p:cTn id="191" dur="1000"/>
                                        <p:tgtEl>
                                          <p:spTgt spid="143"/>
                                        </p:tgtEl>
                                      </p:cBhvr>
                                    </p:animEffect>
                                  </p:childTnLst>
                                </p:cTn>
                              </p:par>
                              <p:par>
                                <p:cTn id="192" presetID="31" presetClass="entr" presetSubtype="0" fill="hold" grpId="0" nodeType="withEffect">
                                  <p:stCondLst>
                                    <p:cond delay="0"/>
                                  </p:stCondLst>
                                  <p:childTnLst>
                                    <p:set>
                                      <p:cBhvr>
                                        <p:cTn id="193" dur="1" fill="hold">
                                          <p:stCondLst>
                                            <p:cond delay="0"/>
                                          </p:stCondLst>
                                        </p:cTn>
                                        <p:tgtEl>
                                          <p:spTgt spid="144"/>
                                        </p:tgtEl>
                                        <p:attrNameLst>
                                          <p:attrName>style.visibility</p:attrName>
                                        </p:attrNameLst>
                                      </p:cBhvr>
                                      <p:to>
                                        <p:strVal val="visible"/>
                                      </p:to>
                                    </p:set>
                                    <p:anim calcmode="lin" valueType="num">
                                      <p:cBhvr>
                                        <p:cTn id="194" dur="1000" fill="hold"/>
                                        <p:tgtEl>
                                          <p:spTgt spid="144"/>
                                        </p:tgtEl>
                                        <p:attrNameLst>
                                          <p:attrName>ppt_w</p:attrName>
                                        </p:attrNameLst>
                                      </p:cBhvr>
                                      <p:tavLst>
                                        <p:tav tm="0">
                                          <p:val>
                                            <p:fltVal val="0"/>
                                          </p:val>
                                        </p:tav>
                                        <p:tav tm="100000">
                                          <p:val>
                                            <p:strVal val="#ppt_w"/>
                                          </p:val>
                                        </p:tav>
                                      </p:tavLst>
                                    </p:anim>
                                    <p:anim calcmode="lin" valueType="num">
                                      <p:cBhvr>
                                        <p:cTn id="195" dur="1000" fill="hold"/>
                                        <p:tgtEl>
                                          <p:spTgt spid="144"/>
                                        </p:tgtEl>
                                        <p:attrNameLst>
                                          <p:attrName>ppt_h</p:attrName>
                                        </p:attrNameLst>
                                      </p:cBhvr>
                                      <p:tavLst>
                                        <p:tav tm="0">
                                          <p:val>
                                            <p:fltVal val="0"/>
                                          </p:val>
                                        </p:tav>
                                        <p:tav tm="100000">
                                          <p:val>
                                            <p:strVal val="#ppt_h"/>
                                          </p:val>
                                        </p:tav>
                                      </p:tavLst>
                                    </p:anim>
                                    <p:anim calcmode="lin" valueType="num">
                                      <p:cBhvr>
                                        <p:cTn id="196" dur="1000" fill="hold"/>
                                        <p:tgtEl>
                                          <p:spTgt spid="144"/>
                                        </p:tgtEl>
                                        <p:attrNameLst>
                                          <p:attrName>style.rotation</p:attrName>
                                        </p:attrNameLst>
                                      </p:cBhvr>
                                      <p:tavLst>
                                        <p:tav tm="0">
                                          <p:val>
                                            <p:fltVal val="90"/>
                                          </p:val>
                                        </p:tav>
                                        <p:tav tm="100000">
                                          <p:val>
                                            <p:fltVal val="0"/>
                                          </p:val>
                                        </p:tav>
                                      </p:tavLst>
                                    </p:anim>
                                    <p:animEffect transition="in" filter="fade">
                                      <p:cBhvr>
                                        <p:cTn id="197" dur="1000"/>
                                        <p:tgtEl>
                                          <p:spTgt spid="144"/>
                                        </p:tgtEl>
                                      </p:cBhvr>
                                    </p:animEffect>
                                  </p:childTnLst>
                                </p:cTn>
                              </p:par>
                              <p:par>
                                <p:cTn id="198" presetID="31" presetClass="entr" presetSubtype="0" fill="hold" grpId="0" nodeType="withEffect">
                                  <p:stCondLst>
                                    <p:cond delay="0"/>
                                  </p:stCondLst>
                                  <p:childTnLst>
                                    <p:set>
                                      <p:cBhvr>
                                        <p:cTn id="199" dur="1" fill="hold">
                                          <p:stCondLst>
                                            <p:cond delay="0"/>
                                          </p:stCondLst>
                                        </p:cTn>
                                        <p:tgtEl>
                                          <p:spTgt spid="145"/>
                                        </p:tgtEl>
                                        <p:attrNameLst>
                                          <p:attrName>style.visibility</p:attrName>
                                        </p:attrNameLst>
                                      </p:cBhvr>
                                      <p:to>
                                        <p:strVal val="visible"/>
                                      </p:to>
                                    </p:set>
                                    <p:anim calcmode="lin" valueType="num">
                                      <p:cBhvr>
                                        <p:cTn id="200" dur="1000" fill="hold"/>
                                        <p:tgtEl>
                                          <p:spTgt spid="145"/>
                                        </p:tgtEl>
                                        <p:attrNameLst>
                                          <p:attrName>ppt_w</p:attrName>
                                        </p:attrNameLst>
                                      </p:cBhvr>
                                      <p:tavLst>
                                        <p:tav tm="0">
                                          <p:val>
                                            <p:fltVal val="0"/>
                                          </p:val>
                                        </p:tav>
                                        <p:tav tm="100000">
                                          <p:val>
                                            <p:strVal val="#ppt_w"/>
                                          </p:val>
                                        </p:tav>
                                      </p:tavLst>
                                    </p:anim>
                                    <p:anim calcmode="lin" valueType="num">
                                      <p:cBhvr>
                                        <p:cTn id="201" dur="1000" fill="hold"/>
                                        <p:tgtEl>
                                          <p:spTgt spid="145"/>
                                        </p:tgtEl>
                                        <p:attrNameLst>
                                          <p:attrName>ppt_h</p:attrName>
                                        </p:attrNameLst>
                                      </p:cBhvr>
                                      <p:tavLst>
                                        <p:tav tm="0">
                                          <p:val>
                                            <p:fltVal val="0"/>
                                          </p:val>
                                        </p:tav>
                                        <p:tav tm="100000">
                                          <p:val>
                                            <p:strVal val="#ppt_h"/>
                                          </p:val>
                                        </p:tav>
                                      </p:tavLst>
                                    </p:anim>
                                    <p:anim calcmode="lin" valueType="num">
                                      <p:cBhvr>
                                        <p:cTn id="202" dur="1000" fill="hold"/>
                                        <p:tgtEl>
                                          <p:spTgt spid="145"/>
                                        </p:tgtEl>
                                        <p:attrNameLst>
                                          <p:attrName>style.rotation</p:attrName>
                                        </p:attrNameLst>
                                      </p:cBhvr>
                                      <p:tavLst>
                                        <p:tav tm="0">
                                          <p:val>
                                            <p:fltVal val="90"/>
                                          </p:val>
                                        </p:tav>
                                        <p:tav tm="100000">
                                          <p:val>
                                            <p:fltVal val="0"/>
                                          </p:val>
                                        </p:tav>
                                      </p:tavLst>
                                    </p:anim>
                                    <p:animEffect transition="in" filter="fade">
                                      <p:cBhvr>
                                        <p:cTn id="203"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14" grpId="0"/>
      <p:bldP spid="115" grpId="0"/>
      <p:bldP spid="116" grpId="0" animBg="1"/>
      <p:bldP spid="117" grpId="0" animBg="1"/>
      <p:bldP spid="118" grpId="0" animBg="1"/>
      <p:bldP spid="119" grpId="0" animBg="1"/>
      <p:bldP spid="120" grpId="0" animBg="1"/>
      <p:bldP spid="121" grpId="0"/>
      <p:bldP spid="122" grpId="0"/>
      <p:bldP spid="123" grpId="0"/>
      <p:bldP spid="124" grpId="0"/>
      <p:bldP spid="125" grpId="0"/>
      <p:bldP spid="126" grpId="0" animBg="1"/>
      <p:bldP spid="127" grpId="0" animBg="1"/>
      <p:bldP spid="128" grpId="0" animBg="1"/>
      <p:bldP spid="129" grpId="0" animBg="1"/>
      <p:bldP spid="130" grpId="0" animBg="1"/>
      <p:bldP spid="131" grpId="0"/>
      <p:bldP spid="132" grpId="0"/>
      <p:bldP spid="133" grpId="0"/>
      <p:bldP spid="134" grpId="0"/>
      <p:bldP spid="135" grpId="0" animBg="1"/>
      <p:bldP spid="136" grpId="0" animBg="1"/>
      <p:bldP spid="137" grpId="0" animBg="1"/>
      <p:bldP spid="138" grpId="0" animBg="1"/>
      <p:bldP spid="139" grpId="0"/>
      <p:bldP spid="140" grpId="0"/>
      <p:bldP spid="141" grpId="0"/>
      <p:bldP spid="142" grpId="0"/>
      <p:bldP spid="143" grpId="0" animBg="1"/>
      <p:bldP spid="144" grpId="0"/>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rol 1">
            <a:extLst>
              <a:ext uri="{FF2B5EF4-FFF2-40B4-BE49-F238E27FC236}">
                <a16:creationId xmlns:a16="http://schemas.microsoft.com/office/drawing/2014/main" id="{582C05A6-E27E-4C80-B369-C92122357D33}"/>
              </a:ext>
            </a:extLst>
          </p:cNvPr>
          <p:cNvSpPr>
            <a:spLocks noChangeArrowheads="1" noChangeShapeType="1"/>
          </p:cNvSpPr>
          <p:nvPr/>
        </p:nvSpPr>
        <p:spPr bwMode="auto">
          <a:xfrm>
            <a:off x="13011150" y="10592586"/>
            <a:ext cx="2914650" cy="114458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24" name="Slide Number Placeholder 23">
            <a:extLst>
              <a:ext uri="{FF2B5EF4-FFF2-40B4-BE49-F238E27FC236}">
                <a16:creationId xmlns:a16="http://schemas.microsoft.com/office/drawing/2014/main" id="{CDEC6BBF-8C25-4DA0-AFD3-1B4378916D02}"/>
              </a:ext>
            </a:extLst>
          </p:cNvPr>
          <p:cNvSpPr>
            <a:spLocks noGrp="1"/>
          </p:cNvSpPr>
          <p:nvPr>
            <p:ph type="sldNum" sz="quarter" idx="12"/>
          </p:nvPr>
        </p:nvSpPr>
        <p:spPr/>
        <p:txBody>
          <a:bodyPr/>
          <a:lstStyle/>
          <a:p>
            <a:fld id="{1E1B8BD3-EEEF-4896-BEE3-06C250004F3C}" type="slidenum">
              <a:rPr lang="en-US" smtClean="0"/>
              <a:pPr/>
              <a:t>9</a:t>
            </a:fld>
            <a:endParaRPr lang="en-US"/>
          </a:p>
        </p:txBody>
      </p:sp>
      <p:sp>
        <p:nvSpPr>
          <p:cNvPr id="21" name="TextBox 20">
            <a:extLst>
              <a:ext uri="{FF2B5EF4-FFF2-40B4-BE49-F238E27FC236}">
                <a16:creationId xmlns:a16="http://schemas.microsoft.com/office/drawing/2014/main" id="{8C9772A1-75B8-4450-8BF8-966831B460B5}"/>
              </a:ext>
            </a:extLst>
          </p:cNvPr>
          <p:cNvSpPr txBox="1"/>
          <p:nvPr/>
        </p:nvSpPr>
        <p:spPr>
          <a:xfrm>
            <a:off x="1915228" y="2032999"/>
            <a:ext cx="2715500" cy="2308324"/>
          </a:xfrm>
          <a:prstGeom prst="rect">
            <a:avLst/>
          </a:prstGeom>
          <a:noFill/>
        </p:spPr>
        <p:txBody>
          <a:bodyPr wrap="square" rtlCol="0">
            <a:spAutoFit/>
          </a:bodyPr>
          <a:lstStyle/>
          <a:p>
            <a:r>
              <a:rPr lang="en-US" dirty="0">
                <a:latin typeface="Arial Narrow" panose="020B0606020202030204" pitchFamily="34" charset="0"/>
              </a:rPr>
              <a:t>Comment;  When we discussed cherry-picking parts of this started to converge with some of Elder Parminder’s studies and he shared information and examples and proofs.</a:t>
            </a:r>
          </a:p>
          <a:p>
            <a:r>
              <a:rPr lang="en-US" dirty="0"/>
              <a:t> </a:t>
            </a:r>
          </a:p>
        </p:txBody>
      </p:sp>
      <p:sp>
        <p:nvSpPr>
          <p:cNvPr id="23" name="Text Box 2">
            <a:extLst>
              <a:ext uri="{FF2B5EF4-FFF2-40B4-BE49-F238E27FC236}">
                <a16:creationId xmlns:a16="http://schemas.microsoft.com/office/drawing/2014/main" id="{7617F399-2C99-47D8-B3B9-CF873EB42DD8}"/>
              </a:ext>
            </a:extLst>
          </p:cNvPr>
          <p:cNvSpPr txBox="1">
            <a:spLocks noChangeArrowheads="1"/>
          </p:cNvSpPr>
          <p:nvPr/>
        </p:nvSpPr>
        <p:spPr bwMode="auto">
          <a:xfrm>
            <a:off x="6359953" y="431726"/>
            <a:ext cx="2952925" cy="6107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Acts 27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27:37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273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Pyrrhus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X2  alpha and omega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Dan. 11:40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Kings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WW2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Stalin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Ipsus</a:t>
            </a:r>
            <a:r>
              <a:rPr kumimoji="0" lang="en-US" altLang="en-US" sz="1200" b="0" i="0" u="none" strike="noStrike" cap="none" normalizeH="0" baseline="0" dirty="0">
                <a:ln>
                  <a:noFill/>
                </a:ln>
                <a:solidFill>
                  <a:srgbClr val="000000"/>
                </a:solidFill>
                <a:effectLst/>
                <a:latin typeface="Arial Narrow" panose="020B0606020202030204" pitchFamily="34" charset="0"/>
              </a:rPr>
              <a:t>, Heraclea, Asculum, </a:t>
            </a:r>
            <a:r>
              <a:rPr kumimoji="0" lang="en-US" altLang="en-US" sz="1200" b="0" i="0" u="none" strike="noStrike" cap="none" normalizeH="0" baseline="0" dirty="0" err="1">
                <a:ln>
                  <a:noFill/>
                </a:ln>
                <a:solidFill>
                  <a:srgbClr val="000000"/>
                </a:solidFill>
                <a:effectLst/>
                <a:latin typeface="Arial Narrow" panose="020B0606020202030204" pitchFamily="34" charset="0"/>
              </a:rPr>
              <a:t>Beneventum</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Mode of warfare (information)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Line of information (cyber)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r>
              <a:rPr lang="en-US" sz="1200" dirty="0">
                <a:latin typeface="Arial Narrow" panose="020B0606020202030204" pitchFamily="34" charset="0"/>
              </a:rPr>
              <a:t>Line of information (cyber)</a:t>
            </a:r>
          </a:p>
          <a:p>
            <a:endParaRPr lang="en-US" sz="1200" dirty="0">
              <a:latin typeface="Arial Narrow" panose="020B0606020202030204" pitchFamily="34" charset="0"/>
            </a:endParaRPr>
          </a:p>
          <a:p>
            <a:r>
              <a:rPr lang="en-US" sz="1200" dirty="0">
                <a:latin typeface="Arial Narrow" panose="020B0606020202030204" pitchFamily="34" charset="0"/>
              </a:rPr>
              <a:t>· History</a:t>
            </a:r>
          </a:p>
          <a:p>
            <a:r>
              <a:rPr lang="en-US" sz="1200" dirty="0">
                <a:latin typeface="Arial Narrow" panose="020B0606020202030204" pitchFamily="34" charset="0"/>
              </a:rPr>
              <a:t>· SL  </a:t>
            </a:r>
            <a:r>
              <a:rPr lang="en-US" sz="1200" dirty="0">
                <a:latin typeface="Arial Narrow" panose="020B0606020202030204" pitchFamily="34" charset="0"/>
                <a:sym typeface="Wingdings" panose="05000000000000000000" pitchFamily="2" charset="2"/>
              </a:rPr>
              <a:t></a:t>
            </a:r>
            <a:r>
              <a:rPr lang="en-US" sz="1200" dirty="0">
                <a:latin typeface="Arial Narrow" panose="020B0606020202030204" pitchFamily="34" charset="0"/>
              </a:rPr>
              <a:t> 2014   (2012</a:t>
            </a:r>
            <a:r>
              <a:rPr lang="en-US" sz="1200" dirty="0">
                <a:latin typeface="Arial Narrow" panose="020B0606020202030204" pitchFamily="34" charset="0"/>
                <a:sym typeface="Wingdings" panose="05000000000000000000" pitchFamily="2" charset="2"/>
              </a:rPr>
              <a:t></a:t>
            </a:r>
            <a:r>
              <a:rPr lang="en-US" sz="1200" dirty="0">
                <a:latin typeface="Arial Narrow" panose="020B0606020202030204" pitchFamily="34" charset="0"/>
              </a:rPr>
              <a:t>2016)</a:t>
            </a:r>
          </a:p>
          <a:p>
            <a:r>
              <a:rPr lang="en-US" sz="1200" dirty="0">
                <a:latin typeface="Arial Narrow" panose="020B0606020202030204" pitchFamily="34" charset="0"/>
              </a:rPr>
              <a:t>	 Int.  +   </a:t>
            </a:r>
            <a:r>
              <a:rPr lang="en-US" sz="1200" dirty="0" err="1">
                <a:latin typeface="Arial Narrow" panose="020B0606020202030204" pitchFamily="34" charset="0"/>
              </a:rPr>
              <a:t>ext</a:t>
            </a:r>
            <a:endParaRPr lang="en-US" sz="1200" dirty="0">
              <a:latin typeface="Arial Narrow" panose="020B0606020202030204" pitchFamily="34" charset="0"/>
            </a:endParaRPr>
          </a:p>
          <a:p>
            <a:r>
              <a:rPr lang="en-US" sz="1200" dirty="0">
                <a:latin typeface="Arial Narrow" panose="020B0606020202030204" pitchFamily="34" charset="0"/>
              </a:rPr>
              <a:t>· Alliance </a:t>
            </a:r>
            <a:r>
              <a:rPr lang="en-US" sz="1200" dirty="0">
                <a:latin typeface="Arial Narrow" panose="020B0606020202030204" pitchFamily="34" charset="0"/>
                <a:sym typeface="Wingdings" panose="05000000000000000000" pitchFamily="2" charset="2"/>
              </a:rPr>
              <a:t></a:t>
            </a:r>
            <a:r>
              <a:rPr lang="en-US" sz="1200" dirty="0">
                <a:latin typeface="Arial Narrow" panose="020B0606020202030204" pitchFamily="34" charset="0"/>
              </a:rPr>
              <a:t> </a:t>
            </a:r>
            <a:r>
              <a:rPr lang="en-US" sz="1200" dirty="0" err="1">
                <a:latin typeface="Arial Narrow" panose="020B0606020202030204" pitchFamily="34" charset="0"/>
              </a:rPr>
              <a:t>Ipsus</a:t>
            </a:r>
            <a:endParaRPr lang="en-US" sz="1200" dirty="0">
              <a:latin typeface="Arial Narrow" panose="020B0606020202030204" pitchFamily="34" charset="0"/>
            </a:endParaRPr>
          </a:p>
          <a:p>
            <a:r>
              <a:rPr lang="en-US" sz="1200" dirty="0">
                <a:latin typeface="Arial Narrow" panose="020B0606020202030204" pitchFamily="34" charset="0"/>
              </a:rPr>
              <a:t>	    </a:t>
            </a:r>
            <a:r>
              <a:rPr lang="en-US" sz="1200" dirty="0">
                <a:latin typeface="Arial Narrow" panose="020B0606020202030204" pitchFamily="34" charset="0"/>
                <a:sym typeface="Wingdings" panose="05000000000000000000" pitchFamily="2" charset="2"/>
              </a:rPr>
              <a:t></a:t>
            </a:r>
            <a:r>
              <a:rPr lang="en-US" sz="1200" dirty="0">
                <a:latin typeface="Arial Narrow" panose="020B0606020202030204" pitchFamily="34" charset="0"/>
              </a:rPr>
              <a:t> Poland</a:t>
            </a:r>
          </a:p>
          <a:p>
            <a:r>
              <a:rPr lang="en-US" sz="1200" dirty="0">
                <a:latin typeface="Arial Narrow" panose="020B0606020202030204" pitchFamily="34" charset="0"/>
              </a:rPr>
              <a:t>· 2016, 2018 </a:t>
            </a:r>
            <a:r>
              <a:rPr lang="en-US" sz="1200" dirty="0">
                <a:latin typeface="Arial Narrow" panose="020B0606020202030204" pitchFamily="34" charset="0"/>
                <a:sym typeface="Wingdings" panose="05000000000000000000" pitchFamily="2" charset="2"/>
              </a:rPr>
              <a:t></a:t>
            </a:r>
            <a:r>
              <a:rPr lang="en-US" sz="1200" dirty="0">
                <a:latin typeface="Arial Narrow" panose="020B0606020202030204" pitchFamily="34" charset="0"/>
              </a:rPr>
              <a:t> </a:t>
            </a:r>
            <a:r>
              <a:rPr lang="en-US" sz="1200" dirty="0" err="1">
                <a:latin typeface="Arial Narrow" panose="020B0606020202030204" pitchFamily="34" charset="0"/>
              </a:rPr>
              <a:t>Ipsus</a:t>
            </a:r>
            <a:r>
              <a:rPr lang="en-US" sz="1200" dirty="0">
                <a:latin typeface="Arial Narrow" panose="020B0606020202030204" pitchFamily="34" charset="0"/>
              </a:rPr>
              <a:t> &amp; Heraclea</a:t>
            </a:r>
          </a:p>
          <a:p>
            <a:r>
              <a:rPr lang="en-US" sz="1200" dirty="0">
                <a:latin typeface="Arial Narrow" panose="020B0606020202030204" pitchFamily="34" charset="0"/>
              </a:rPr>
              <a:t>	  1   (Ant. &amp; Dem.)</a:t>
            </a:r>
          </a:p>
          <a:p>
            <a:r>
              <a:rPr lang="en-US" sz="1200" dirty="0">
                <a:latin typeface="Arial Narrow" panose="020B0606020202030204" pitchFamily="34" charset="0"/>
              </a:rPr>
              <a:t>                            2   (Sel. Vs Ant.)</a:t>
            </a:r>
          </a:p>
          <a:p>
            <a:r>
              <a:rPr lang="en-US" sz="1200" dirty="0">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3">
            <a:extLst>
              <a:ext uri="{FF2B5EF4-FFF2-40B4-BE49-F238E27FC236}">
                <a16:creationId xmlns:a16="http://schemas.microsoft.com/office/drawing/2014/main" id="{5B2D87EE-22BD-4C1F-947C-84110EA6E3E5}"/>
              </a:ext>
            </a:extLst>
          </p:cNvPr>
          <p:cNvSpPr txBox="1">
            <a:spLocks noChangeArrowheads="1"/>
          </p:cNvSpPr>
          <p:nvPr/>
        </p:nvSpPr>
        <p:spPr bwMode="auto">
          <a:xfrm>
            <a:off x="7045753" y="1374701"/>
            <a:ext cx="15430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4">
            <a:extLst>
              <a:ext uri="{FF2B5EF4-FFF2-40B4-BE49-F238E27FC236}">
                <a16:creationId xmlns:a16="http://schemas.microsoft.com/office/drawing/2014/main" id="{A704EB3A-2072-498F-9584-8B74EFD28DD4}"/>
              </a:ext>
            </a:extLst>
          </p:cNvPr>
          <p:cNvSpPr>
            <a:spLocks noChangeShapeType="1"/>
          </p:cNvSpPr>
          <p:nvPr/>
        </p:nvSpPr>
        <p:spPr bwMode="auto">
          <a:xfrm>
            <a:off x="7160053" y="1603301"/>
            <a:ext cx="1314450" cy="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5">
            <a:extLst>
              <a:ext uri="{FF2B5EF4-FFF2-40B4-BE49-F238E27FC236}">
                <a16:creationId xmlns:a16="http://schemas.microsoft.com/office/drawing/2014/main" id="{9986B896-CD5C-4B2F-93A0-FA83DC3F8DD7}"/>
              </a:ext>
            </a:extLst>
          </p:cNvPr>
          <p:cNvSpPr>
            <a:spLocks noChangeShapeType="1"/>
          </p:cNvSpPr>
          <p:nvPr/>
        </p:nvSpPr>
        <p:spPr bwMode="auto">
          <a:xfrm>
            <a:off x="7274353" y="1489001"/>
            <a:ext cx="0" cy="1143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6">
            <a:extLst>
              <a:ext uri="{FF2B5EF4-FFF2-40B4-BE49-F238E27FC236}">
                <a16:creationId xmlns:a16="http://schemas.microsoft.com/office/drawing/2014/main" id="{DB77225E-76BA-4510-A204-3BDBAC58C4F8}"/>
              </a:ext>
            </a:extLst>
          </p:cNvPr>
          <p:cNvSpPr>
            <a:spLocks noChangeShapeType="1"/>
          </p:cNvSpPr>
          <p:nvPr/>
        </p:nvSpPr>
        <p:spPr bwMode="auto">
          <a:xfrm>
            <a:off x="8360203" y="148900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7">
            <a:extLst>
              <a:ext uri="{FF2B5EF4-FFF2-40B4-BE49-F238E27FC236}">
                <a16:creationId xmlns:a16="http://schemas.microsoft.com/office/drawing/2014/main" id="{090A8E5D-AC00-4312-90B8-62203616FA27}"/>
              </a:ext>
            </a:extLst>
          </p:cNvPr>
          <p:cNvSpPr>
            <a:spLocks noChangeShapeType="1"/>
          </p:cNvSpPr>
          <p:nvPr/>
        </p:nvSpPr>
        <p:spPr bwMode="auto">
          <a:xfrm>
            <a:off x="7160053" y="1831901"/>
            <a:ext cx="13144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8">
            <a:extLst>
              <a:ext uri="{FF2B5EF4-FFF2-40B4-BE49-F238E27FC236}">
                <a16:creationId xmlns:a16="http://schemas.microsoft.com/office/drawing/2014/main" id="{7F270479-D811-4F8B-81C9-227CCF421FA3}"/>
              </a:ext>
            </a:extLst>
          </p:cNvPr>
          <p:cNvSpPr>
            <a:spLocks noChangeShapeType="1"/>
          </p:cNvSpPr>
          <p:nvPr/>
        </p:nvSpPr>
        <p:spPr bwMode="auto">
          <a:xfrm>
            <a:off x="7274353" y="171760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9">
            <a:extLst>
              <a:ext uri="{FF2B5EF4-FFF2-40B4-BE49-F238E27FC236}">
                <a16:creationId xmlns:a16="http://schemas.microsoft.com/office/drawing/2014/main" id="{6F8C40F9-6A3C-4494-9184-BEB0311FD91C}"/>
              </a:ext>
            </a:extLst>
          </p:cNvPr>
          <p:cNvSpPr>
            <a:spLocks noChangeShapeType="1"/>
          </p:cNvSpPr>
          <p:nvPr/>
        </p:nvSpPr>
        <p:spPr bwMode="auto">
          <a:xfrm>
            <a:off x="8360203" y="171760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10">
            <a:extLst>
              <a:ext uri="{FF2B5EF4-FFF2-40B4-BE49-F238E27FC236}">
                <a16:creationId xmlns:a16="http://schemas.microsoft.com/office/drawing/2014/main" id="{A2A73930-66BD-43CB-A53F-33F481F6EE64}"/>
              </a:ext>
            </a:extLst>
          </p:cNvPr>
          <p:cNvSpPr>
            <a:spLocks noChangeShapeType="1"/>
          </p:cNvSpPr>
          <p:nvPr/>
        </p:nvSpPr>
        <p:spPr bwMode="auto">
          <a:xfrm>
            <a:off x="8245903" y="171760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11">
            <a:extLst>
              <a:ext uri="{FF2B5EF4-FFF2-40B4-BE49-F238E27FC236}">
                <a16:creationId xmlns:a16="http://schemas.microsoft.com/office/drawing/2014/main" id="{4F9E46A1-ADF4-4BD5-89F8-24E6286F84C0}"/>
              </a:ext>
            </a:extLst>
          </p:cNvPr>
          <p:cNvSpPr>
            <a:spLocks noChangeShapeType="1"/>
          </p:cNvSpPr>
          <p:nvPr/>
        </p:nvSpPr>
        <p:spPr bwMode="auto">
          <a:xfrm>
            <a:off x="7388653" y="171760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12">
            <a:extLst>
              <a:ext uri="{FF2B5EF4-FFF2-40B4-BE49-F238E27FC236}">
                <a16:creationId xmlns:a16="http://schemas.microsoft.com/office/drawing/2014/main" id="{80FD4BC3-EEFB-4A48-A1BE-D5F8C8A09200}"/>
              </a:ext>
            </a:extLst>
          </p:cNvPr>
          <p:cNvSpPr txBox="1">
            <a:spLocks noChangeArrowheads="1"/>
          </p:cNvSpPr>
          <p:nvPr/>
        </p:nvSpPr>
        <p:spPr bwMode="auto">
          <a:xfrm>
            <a:off x="7217203" y="1889051"/>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13">
            <a:extLst>
              <a:ext uri="{FF2B5EF4-FFF2-40B4-BE49-F238E27FC236}">
                <a16:creationId xmlns:a16="http://schemas.microsoft.com/office/drawing/2014/main" id="{6AA27FCC-F2CF-4CC8-A31C-2CD2B67E8B7F}"/>
              </a:ext>
            </a:extLst>
          </p:cNvPr>
          <p:cNvSpPr txBox="1">
            <a:spLocks noChangeArrowheads="1"/>
          </p:cNvSpPr>
          <p:nvPr/>
        </p:nvSpPr>
        <p:spPr bwMode="auto">
          <a:xfrm>
            <a:off x="8188753" y="1889051"/>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14">
            <a:extLst>
              <a:ext uri="{FF2B5EF4-FFF2-40B4-BE49-F238E27FC236}">
                <a16:creationId xmlns:a16="http://schemas.microsoft.com/office/drawing/2014/main" id="{97A5F49C-D791-4D16-9040-D946E7A1924D}"/>
              </a:ext>
            </a:extLst>
          </p:cNvPr>
          <p:cNvSpPr txBox="1">
            <a:spLocks noChangeArrowheads="1"/>
          </p:cNvSpPr>
          <p:nvPr/>
        </p:nvSpPr>
        <p:spPr bwMode="auto">
          <a:xfrm>
            <a:off x="6588553" y="2517701"/>
            <a:ext cx="20002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15">
            <a:extLst>
              <a:ext uri="{FF2B5EF4-FFF2-40B4-BE49-F238E27FC236}">
                <a16:creationId xmlns:a16="http://schemas.microsoft.com/office/drawing/2014/main" id="{AD016148-079E-48C3-ACDD-A941B7220C2C}"/>
              </a:ext>
            </a:extLst>
          </p:cNvPr>
          <p:cNvSpPr>
            <a:spLocks noChangeShapeType="1"/>
          </p:cNvSpPr>
          <p:nvPr/>
        </p:nvSpPr>
        <p:spPr bwMode="auto">
          <a:xfrm>
            <a:off x="6702853" y="2746301"/>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16">
            <a:extLst>
              <a:ext uri="{FF2B5EF4-FFF2-40B4-BE49-F238E27FC236}">
                <a16:creationId xmlns:a16="http://schemas.microsoft.com/office/drawing/2014/main" id="{CA17284E-8901-4E7C-8E99-D44084C26406}"/>
              </a:ext>
            </a:extLst>
          </p:cNvPr>
          <p:cNvSpPr>
            <a:spLocks noChangeShapeType="1"/>
          </p:cNvSpPr>
          <p:nvPr/>
        </p:nvSpPr>
        <p:spPr bwMode="auto">
          <a:xfrm>
            <a:off x="6702853" y="263200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17">
            <a:extLst>
              <a:ext uri="{FF2B5EF4-FFF2-40B4-BE49-F238E27FC236}">
                <a16:creationId xmlns:a16="http://schemas.microsoft.com/office/drawing/2014/main" id="{EE86EFF8-6F59-40E8-A1A6-6DF5121B8AB7}"/>
              </a:ext>
            </a:extLst>
          </p:cNvPr>
          <p:cNvSpPr>
            <a:spLocks noChangeShapeType="1"/>
          </p:cNvSpPr>
          <p:nvPr/>
        </p:nvSpPr>
        <p:spPr bwMode="auto">
          <a:xfrm>
            <a:off x="7388653" y="263200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18">
            <a:extLst>
              <a:ext uri="{FF2B5EF4-FFF2-40B4-BE49-F238E27FC236}">
                <a16:creationId xmlns:a16="http://schemas.microsoft.com/office/drawing/2014/main" id="{819098EC-3ED2-4276-A81E-4E756B19A7EC}"/>
              </a:ext>
            </a:extLst>
          </p:cNvPr>
          <p:cNvSpPr>
            <a:spLocks noChangeShapeType="1"/>
          </p:cNvSpPr>
          <p:nvPr/>
        </p:nvSpPr>
        <p:spPr bwMode="auto">
          <a:xfrm>
            <a:off x="6702853" y="3089201"/>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19">
            <a:extLst>
              <a:ext uri="{FF2B5EF4-FFF2-40B4-BE49-F238E27FC236}">
                <a16:creationId xmlns:a16="http://schemas.microsoft.com/office/drawing/2014/main" id="{EC2815F1-D102-46CA-BA18-107BE10464EE}"/>
              </a:ext>
            </a:extLst>
          </p:cNvPr>
          <p:cNvSpPr>
            <a:spLocks noChangeShapeType="1"/>
          </p:cNvSpPr>
          <p:nvPr/>
        </p:nvSpPr>
        <p:spPr bwMode="auto">
          <a:xfrm>
            <a:off x="6702853" y="297490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20">
            <a:extLst>
              <a:ext uri="{FF2B5EF4-FFF2-40B4-BE49-F238E27FC236}">
                <a16:creationId xmlns:a16="http://schemas.microsoft.com/office/drawing/2014/main" id="{2D2F76AC-1733-4B2C-BFFD-438816CB47B1}"/>
              </a:ext>
            </a:extLst>
          </p:cNvPr>
          <p:cNvSpPr>
            <a:spLocks noChangeShapeType="1"/>
          </p:cNvSpPr>
          <p:nvPr/>
        </p:nvSpPr>
        <p:spPr bwMode="auto">
          <a:xfrm>
            <a:off x="7388653" y="297490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21">
            <a:extLst>
              <a:ext uri="{FF2B5EF4-FFF2-40B4-BE49-F238E27FC236}">
                <a16:creationId xmlns:a16="http://schemas.microsoft.com/office/drawing/2014/main" id="{8D473554-7C63-4667-9DC1-165CB6E232F1}"/>
              </a:ext>
            </a:extLst>
          </p:cNvPr>
          <p:cNvSpPr>
            <a:spLocks noChangeShapeType="1"/>
          </p:cNvSpPr>
          <p:nvPr/>
        </p:nvSpPr>
        <p:spPr bwMode="auto">
          <a:xfrm>
            <a:off x="7788703" y="2689151"/>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22">
            <a:extLst>
              <a:ext uri="{FF2B5EF4-FFF2-40B4-BE49-F238E27FC236}">
                <a16:creationId xmlns:a16="http://schemas.microsoft.com/office/drawing/2014/main" id="{0D422A78-2D36-4304-8A80-DFF49AA9CCD2}"/>
              </a:ext>
            </a:extLst>
          </p:cNvPr>
          <p:cNvSpPr>
            <a:spLocks noChangeShapeType="1"/>
          </p:cNvSpPr>
          <p:nvPr/>
        </p:nvSpPr>
        <p:spPr bwMode="auto">
          <a:xfrm>
            <a:off x="7788703" y="257485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23">
            <a:extLst>
              <a:ext uri="{FF2B5EF4-FFF2-40B4-BE49-F238E27FC236}">
                <a16:creationId xmlns:a16="http://schemas.microsoft.com/office/drawing/2014/main" id="{87624C67-CD04-4597-8421-4D74774FF6C6}"/>
              </a:ext>
            </a:extLst>
          </p:cNvPr>
          <p:cNvSpPr>
            <a:spLocks noChangeShapeType="1"/>
          </p:cNvSpPr>
          <p:nvPr/>
        </p:nvSpPr>
        <p:spPr bwMode="auto">
          <a:xfrm>
            <a:off x="8474503" y="257485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24">
            <a:extLst>
              <a:ext uri="{FF2B5EF4-FFF2-40B4-BE49-F238E27FC236}">
                <a16:creationId xmlns:a16="http://schemas.microsoft.com/office/drawing/2014/main" id="{2C1F6B34-51BF-484F-925F-9A2B43889B63}"/>
              </a:ext>
            </a:extLst>
          </p:cNvPr>
          <p:cNvSpPr>
            <a:spLocks noChangeShapeType="1"/>
          </p:cNvSpPr>
          <p:nvPr/>
        </p:nvSpPr>
        <p:spPr bwMode="auto">
          <a:xfrm>
            <a:off x="7788703" y="2917751"/>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25">
            <a:extLst>
              <a:ext uri="{FF2B5EF4-FFF2-40B4-BE49-F238E27FC236}">
                <a16:creationId xmlns:a16="http://schemas.microsoft.com/office/drawing/2014/main" id="{1B41B092-2B10-4759-9A5F-CE78E6A347F9}"/>
              </a:ext>
            </a:extLst>
          </p:cNvPr>
          <p:cNvSpPr>
            <a:spLocks noChangeShapeType="1"/>
          </p:cNvSpPr>
          <p:nvPr/>
        </p:nvSpPr>
        <p:spPr bwMode="auto">
          <a:xfrm>
            <a:off x="7788703" y="280345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26">
            <a:extLst>
              <a:ext uri="{FF2B5EF4-FFF2-40B4-BE49-F238E27FC236}">
                <a16:creationId xmlns:a16="http://schemas.microsoft.com/office/drawing/2014/main" id="{423970D2-FB6E-442E-8C72-36E1973D73FD}"/>
              </a:ext>
            </a:extLst>
          </p:cNvPr>
          <p:cNvSpPr>
            <a:spLocks noChangeShapeType="1"/>
          </p:cNvSpPr>
          <p:nvPr/>
        </p:nvSpPr>
        <p:spPr bwMode="auto">
          <a:xfrm>
            <a:off x="8474503" y="280345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27">
            <a:extLst>
              <a:ext uri="{FF2B5EF4-FFF2-40B4-BE49-F238E27FC236}">
                <a16:creationId xmlns:a16="http://schemas.microsoft.com/office/drawing/2014/main" id="{62799155-D466-4A3A-B219-54F37D8FF1F0}"/>
              </a:ext>
            </a:extLst>
          </p:cNvPr>
          <p:cNvSpPr>
            <a:spLocks noChangeShapeType="1"/>
          </p:cNvSpPr>
          <p:nvPr/>
        </p:nvSpPr>
        <p:spPr bwMode="auto">
          <a:xfrm>
            <a:off x="7788703" y="3146351"/>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28">
            <a:extLst>
              <a:ext uri="{FF2B5EF4-FFF2-40B4-BE49-F238E27FC236}">
                <a16:creationId xmlns:a16="http://schemas.microsoft.com/office/drawing/2014/main" id="{FBCBDE67-06D0-452D-9577-E75D9F9540AE}"/>
              </a:ext>
            </a:extLst>
          </p:cNvPr>
          <p:cNvSpPr>
            <a:spLocks noChangeShapeType="1"/>
          </p:cNvSpPr>
          <p:nvPr/>
        </p:nvSpPr>
        <p:spPr bwMode="auto">
          <a:xfrm>
            <a:off x="7788703" y="303205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29">
            <a:extLst>
              <a:ext uri="{FF2B5EF4-FFF2-40B4-BE49-F238E27FC236}">
                <a16:creationId xmlns:a16="http://schemas.microsoft.com/office/drawing/2014/main" id="{12408A83-F466-40B0-BF3D-35DF14CDE816}"/>
              </a:ext>
            </a:extLst>
          </p:cNvPr>
          <p:cNvSpPr>
            <a:spLocks noChangeShapeType="1"/>
          </p:cNvSpPr>
          <p:nvPr/>
        </p:nvSpPr>
        <p:spPr bwMode="auto">
          <a:xfrm>
            <a:off x="8474503" y="303205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30">
            <a:extLst>
              <a:ext uri="{FF2B5EF4-FFF2-40B4-BE49-F238E27FC236}">
                <a16:creationId xmlns:a16="http://schemas.microsoft.com/office/drawing/2014/main" id="{0988F880-95A4-44EC-9E68-07BC745E1025}"/>
              </a:ext>
            </a:extLst>
          </p:cNvPr>
          <p:cNvSpPr>
            <a:spLocks noChangeShapeType="1"/>
          </p:cNvSpPr>
          <p:nvPr/>
        </p:nvSpPr>
        <p:spPr bwMode="auto">
          <a:xfrm>
            <a:off x="7788703" y="3374951"/>
            <a:ext cx="68580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31">
            <a:extLst>
              <a:ext uri="{FF2B5EF4-FFF2-40B4-BE49-F238E27FC236}">
                <a16:creationId xmlns:a16="http://schemas.microsoft.com/office/drawing/2014/main" id="{391CDB06-EB57-431D-B3A7-C4DC0F3A7970}"/>
              </a:ext>
            </a:extLst>
          </p:cNvPr>
          <p:cNvSpPr>
            <a:spLocks noChangeShapeType="1"/>
          </p:cNvSpPr>
          <p:nvPr/>
        </p:nvSpPr>
        <p:spPr bwMode="auto">
          <a:xfrm>
            <a:off x="7788703" y="326065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32">
            <a:extLst>
              <a:ext uri="{FF2B5EF4-FFF2-40B4-BE49-F238E27FC236}">
                <a16:creationId xmlns:a16="http://schemas.microsoft.com/office/drawing/2014/main" id="{83AC1DF0-F518-427D-96CA-989A082A75FF}"/>
              </a:ext>
            </a:extLst>
          </p:cNvPr>
          <p:cNvSpPr>
            <a:spLocks noChangeShapeType="1"/>
          </p:cNvSpPr>
          <p:nvPr/>
        </p:nvSpPr>
        <p:spPr bwMode="auto">
          <a:xfrm>
            <a:off x="8474503" y="326065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33">
            <a:extLst>
              <a:ext uri="{FF2B5EF4-FFF2-40B4-BE49-F238E27FC236}">
                <a16:creationId xmlns:a16="http://schemas.microsoft.com/office/drawing/2014/main" id="{36BAE7ED-E4EF-4F34-A95D-EEE2189EE33A}"/>
              </a:ext>
            </a:extLst>
          </p:cNvPr>
          <p:cNvSpPr>
            <a:spLocks noChangeShapeType="1"/>
          </p:cNvSpPr>
          <p:nvPr/>
        </p:nvSpPr>
        <p:spPr bwMode="auto">
          <a:xfrm>
            <a:off x="7045753" y="263200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34">
            <a:extLst>
              <a:ext uri="{FF2B5EF4-FFF2-40B4-BE49-F238E27FC236}">
                <a16:creationId xmlns:a16="http://schemas.microsoft.com/office/drawing/2014/main" id="{93561C8B-9454-4CE0-952C-E5ED81319E97}"/>
              </a:ext>
            </a:extLst>
          </p:cNvPr>
          <p:cNvSpPr>
            <a:spLocks noChangeShapeType="1"/>
          </p:cNvSpPr>
          <p:nvPr/>
        </p:nvSpPr>
        <p:spPr bwMode="auto">
          <a:xfrm>
            <a:off x="7045753" y="297490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35">
            <a:extLst>
              <a:ext uri="{FF2B5EF4-FFF2-40B4-BE49-F238E27FC236}">
                <a16:creationId xmlns:a16="http://schemas.microsoft.com/office/drawing/2014/main" id="{90AAC2CF-5544-4477-AFFE-872C8E392FEB}"/>
              </a:ext>
            </a:extLst>
          </p:cNvPr>
          <p:cNvSpPr txBox="1">
            <a:spLocks noChangeArrowheads="1"/>
          </p:cNvSpPr>
          <p:nvPr/>
        </p:nvSpPr>
        <p:spPr bwMode="auto">
          <a:xfrm>
            <a:off x="6817153" y="3146351"/>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36">
            <a:extLst>
              <a:ext uri="{FF2B5EF4-FFF2-40B4-BE49-F238E27FC236}">
                <a16:creationId xmlns:a16="http://schemas.microsoft.com/office/drawing/2014/main" id="{B913E01C-F256-41D7-8DD9-AD4D6E2D24A8}"/>
              </a:ext>
            </a:extLst>
          </p:cNvPr>
          <p:cNvSpPr>
            <a:spLocks noChangeShapeType="1"/>
          </p:cNvSpPr>
          <p:nvPr/>
        </p:nvSpPr>
        <p:spPr bwMode="auto">
          <a:xfrm flipH="1" flipV="1">
            <a:off x="7188629" y="1003226"/>
            <a:ext cx="228600" cy="1143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37">
            <a:extLst>
              <a:ext uri="{FF2B5EF4-FFF2-40B4-BE49-F238E27FC236}">
                <a16:creationId xmlns:a16="http://schemas.microsoft.com/office/drawing/2014/main" id="{EA94DF3F-4BE7-4242-9548-C6CB48D7FBCC}"/>
              </a:ext>
            </a:extLst>
          </p:cNvPr>
          <p:cNvSpPr txBox="1">
            <a:spLocks noChangeArrowheads="1"/>
          </p:cNvSpPr>
          <p:nvPr/>
        </p:nvSpPr>
        <p:spPr bwMode="auto">
          <a:xfrm>
            <a:off x="6359953" y="4232201"/>
            <a:ext cx="22288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38">
            <a:extLst>
              <a:ext uri="{FF2B5EF4-FFF2-40B4-BE49-F238E27FC236}">
                <a16:creationId xmlns:a16="http://schemas.microsoft.com/office/drawing/2014/main" id="{75D6651E-7C70-418B-893A-CC5FEE3A39E8}"/>
              </a:ext>
            </a:extLst>
          </p:cNvPr>
          <p:cNvSpPr>
            <a:spLocks noChangeShapeType="1"/>
          </p:cNvSpPr>
          <p:nvPr/>
        </p:nvSpPr>
        <p:spPr bwMode="auto">
          <a:xfrm>
            <a:off x="6474253" y="4632251"/>
            <a:ext cx="2114550" cy="0"/>
          </a:xfrm>
          <a:prstGeom prst="line">
            <a:avLst/>
          </a:prstGeom>
          <a:noFill/>
          <a:ln w="63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39">
            <a:extLst>
              <a:ext uri="{FF2B5EF4-FFF2-40B4-BE49-F238E27FC236}">
                <a16:creationId xmlns:a16="http://schemas.microsoft.com/office/drawing/2014/main" id="{448B39FC-3FE5-4623-9CED-7B6A38064CA6}"/>
              </a:ext>
            </a:extLst>
          </p:cNvPr>
          <p:cNvSpPr>
            <a:spLocks noChangeShapeType="1"/>
          </p:cNvSpPr>
          <p:nvPr/>
        </p:nvSpPr>
        <p:spPr bwMode="auto">
          <a:xfrm>
            <a:off x="6474253" y="451795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40">
            <a:extLst>
              <a:ext uri="{FF2B5EF4-FFF2-40B4-BE49-F238E27FC236}">
                <a16:creationId xmlns:a16="http://schemas.microsoft.com/office/drawing/2014/main" id="{DB97CB3E-BD8D-46C5-9A7F-408A2FB0E4EE}"/>
              </a:ext>
            </a:extLst>
          </p:cNvPr>
          <p:cNvSpPr>
            <a:spLocks noChangeShapeType="1"/>
          </p:cNvSpPr>
          <p:nvPr/>
        </p:nvSpPr>
        <p:spPr bwMode="auto">
          <a:xfrm>
            <a:off x="7560103" y="451795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41">
            <a:extLst>
              <a:ext uri="{FF2B5EF4-FFF2-40B4-BE49-F238E27FC236}">
                <a16:creationId xmlns:a16="http://schemas.microsoft.com/office/drawing/2014/main" id="{5014F64B-6EB4-4FFC-AD10-C6FEA975D78F}"/>
              </a:ext>
            </a:extLst>
          </p:cNvPr>
          <p:cNvSpPr>
            <a:spLocks noChangeShapeType="1"/>
          </p:cNvSpPr>
          <p:nvPr/>
        </p:nvSpPr>
        <p:spPr bwMode="auto">
          <a:xfrm>
            <a:off x="6817153" y="451795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42">
            <a:extLst>
              <a:ext uri="{FF2B5EF4-FFF2-40B4-BE49-F238E27FC236}">
                <a16:creationId xmlns:a16="http://schemas.microsoft.com/office/drawing/2014/main" id="{E32ED314-A450-4F57-9FFF-D06A6BBD3F14}"/>
              </a:ext>
            </a:extLst>
          </p:cNvPr>
          <p:cNvSpPr txBox="1">
            <a:spLocks noChangeArrowheads="1"/>
          </p:cNvSpPr>
          <p:nvPr/>
        </p:nvSpPr>
        <p:spPr bwMode="auto">
          <a:xfrm>
            <a:off x="6417103" y="4346501"/>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43">
            <a:extLst>
              <a:ext uri="{FF2B5EF4-FFF2-40B4-BE49-F238E27FC236}">
                <a16:creationId xmlns:a16="http://schemas.microsoft.com/office/drawing/2014/main" id="{60359D81-F607-47BE-86DC-94EB118F15F3}"/>
              </a:ext>
            </a:extLst>
          </p:cNvPr>
          <p:cNvSpPr txBox="1">
            <a:spLocks noChangeArrowheads="1"/>
          </p:cNvSpPr>
          <p:nvPr/>
        </p:nvSpPr>
        <p:spPr bwMode="auto">
          <a:xfrm>
            <a:off x="6760003" y="4346501"/>
            <a:ext cx="22860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44">
            <a:extLst>
              <a:ext uri="{FF2B5EF4-FFF2-40B4-BE49-F238E27FC236}">
                <a16:creationId xmlns:a16="http://schemas.microsoft.com/office/drawing/2014/main" id="{20ABFEEA-FE93-4D77-8EDD-3B936C60BF30}"/>
              </a:ext>
            </a:extLst>
          </p:cNvPr>
          <p:cNvSpPr>
            <a:spLocks noChangeShapeType="1"/>
          </p:cNvSpPr>
          <p:nvPr/>
        </p:nvSpPr>
        <p:spPr bwMode="auto">
          <a:xfrm>
            <a:off x="7845853" y="451795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Line 45">
            <a:extLst>
              <a:ext uri="{FF2B5EF4-FFF2-40B4-BE49-F238E27FC236}">
                <a16:creationId xmlns:a16="http://schemas.microsoft.com/office/drawing/2014/main" id="{D93CF2CB-B10E-4D48-9BF2-A859C46D79E8}"/>
              </a:ext>
            </a:extLst>
          </p:cNvPr>
          <p:cNvSpPr>
            <a:spLocks noChangeShapeType="1"/>
          </p:cNvSpPr>
          <p:nvPr/>
        </p:nvSpPr>
        <p:spPr bwMode="auto">
          <a:xfrm>
            <a:off x="7274353" y="451795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Line 46">
            <a:extLst>
              <a:ext uri="{FF2B5EF4-FFF2-40B4-BE49-F238E27FC236}">
                <a16:creationId xmlns:a16="http://schemas.microsoft.com/office/drawing/2014/main" id="{AD441E7A-4ACB-4E61-9A64-186459B91A08}"/>
              </a:ext>
            </a:extLst>
          </p:cNvPr>
          <p:cNvSpPr>
            <a:spLocks noChangeShapeType="1"/>
          </p:cNvSpPr>
          <p:nvPr/>
        </p:nvSpPr>
        <p:spPr bwMode="auto">
          <a:xfrm>
            <a:off x="8188753" y="451795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47">
            <a:extLst>
              <a:ext uri="{FF2B5EF4-FFF2-40B4-BE49-F238E27FC236}">
                <a16:creationId xmlns:a16="http://schemas.microsoft.com/office/drawing/2014/main" id="{C088A7E4-00F2-4046-B079-4BABA82A2643}"/>
              </a:ext>
            </a:extLst>
          </p:cNvPr>
          <p:cNvSpPr>
            <a:spLocks noChangeShapeType="1"/>
          </p:cNvSpPr>
          <p:nvPr/>
        </p:nvSpPr>
        <p:spPr bwMode="auto">
          <a:xfrm>
            <a:off x="8474503" y="4517951"/>
            <a:ext cx="0" cy="1143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Oval 48">
            <a:extLst>
              <a:ext uri="{FF2B5EF4-FFF2-40B4-BE49-F238E27FC236}">
                <a16:creationId xmlns:a16="http://schemas.microsoft.com/office/drawing/2014/main" id="{3FA36276-DF4F-4943-AB50-0719AC729BE2}"/>
              </a:ext>
            </a:extLst>
          </p:cNvPr>
          <p:cNvSpPr>
            <a:spLocks noChangeArrowheads="1"/>
          </p:cNvSpPr>
          <p:nvPr/>
        </p:nvSpPr>
        <p:spPr bwMode="auto">
          <a:xfrm>
            <a:off x="6445678" y="4260776"/>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Oval 49">
            <a:extLst>
              <a:ext uri="{FF2B5EF4-FFF2-40B4-BE49-F238E27FC236}">
                <a16:creationId xmlns:a16="http://schemas.microsoft.com/office/drawing/2014/main" id="{49CCD526-060E-40BB-BE65-184C68C43F0A}"/>
              </a:ext>
            </a:extLst>
          </p:cNvPr>
          <p:cNvSpPr>
            <a:spLocks noChangeArrowheads="1"/>
          </p:cNvSpPr>
          <p:nvPr/>
        </p:nvSpPr>
        <p:spPr bwMode="auto">
          <a:xfrm>
            <a:off x="8160178" y="4346501"/>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Oval 50">
            <a:extLst>
              <a:ext uri="{FF2B5EF4-FFF2-40B4-BE49-F238E27FC236}">
                <a16:creationId xmlns:a16="http://schemas.microsoft.com/office/drawing/2014/main" id="{43910206-22D3-43BE-BBA8-FCFA9ECADC5D}"/>
              </a:ext>
            </a:extLst>
          </p:cNvPr>
          <p:cNvSpPr>
            <a:spLocks noChangeArrowheads="1"/>
          </p:cNvSpPr>
          <p:nvPr/>
        </p:nvSpPr>
        <p:spPr bwMode="auto">
          <a:xfrm>
            <a:off x="6817153" y="4260776"/>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Oval 51">
            <a:extLst>
              <a:ext uri="{FF2B5EF4-FFF2-40B4-BE49-F238E27FC236}">
                <a16:creationId xmlns:a16="http://schemas.microsoft.com/office/drawing/2014/main" id="{CC0DF69E-9A3E-4AFE-AB7D-1CE3949B6DE3}"/>
              </a:ext>
            </a:extLst>
          </p:cNvPr>
          <p:cNvSpPr>
            <a:spLocks noChangeArrowheads="1"/>
          </p:cNvSpPr>
          <p:nvPr/>
        </p:nvSpPr>
        <p:spPr bwMode="auto">
          <a:xfrm>
            <a:off x="7788703" y="4346501"/>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Oval 52">
            <a:extLst>
              <a:ext uri="{FF2B5EF4-FFF2-40B4-BE49-F238E27FC236}">
                <a16:creationId xmlns:a16="http://schemas.microsoft.com/office/drawing/2014/main" id="{1301A482-B141-4AAF-9484-1AAA641CE7D7}"/>
              </a:ext>
            </a:extLst>
          </p:cNvPr>
          <p:cNvSpPr>
            <a:spLocks noChangeArrowheads="1"/>
          </p:cNvSpPr>
          <p:nvPr/>
        </p:nvSpPr>
        <p:spPr bwMode="auto">
          <a:xfrm>
            <a:off x="7531528" y="4346501"/>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Oval 53">
            <a:extLst>
              <a:ext uri="{FF2B5EF4-FFF2-40B4-BE49-F238E27FC236}">
                <a16:creationId xmlns:a16="http://schemas.microsoft.com/office/drawing/2014/main" id="{58ECB7B8-4E59-43A3-8D3B-D3ECAD297B22}"/>
              </a:ext>
            </a:extLst>
          </p:cNvPr>
          <p:cNvSpPr>
            <a:spLocks noChangeArrowheads="1"/>
          </p:cNvSpPr>
          <p:nvPr/>
        </p:nvSpPr>
        <p:spPr bwMode="auto">
          <a:xfrm>
            <a:off x="7217203" y="4346501"/>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Oval 54">
            <a:extLst>
              <a:ext uri="{FF2B5EF4-FFF2-40B4-BE49-F238E27FC236}">
                <a16:creationId xmlns:a16="http://schemas.microsoft.com/office/drawing/2014/main" id="{E6719C31-A946-494B-90C5-84CB0FB661C2}"/>
              </a:ext>
            </a:extLst>
          </p:cNvPr>
          <p:cNvSpPr>
            <a:spLocks noChangeArrowheads="1"/>
          </p:cNvSpPr>
          <p:nvPr/>
        </p:nvSpPr>
        <p:spPr bwMode="auto">
          <a:xfrm>
            <a:off x="8417353" y="4346501"/>
            <a:ext cx="85725" cy="57150"/>
          </a:xfrm>
          <a:prstGeom prst="ellipse">
            <a:avLst/>
          </a:prstGeom>
          <a:noFill/>
          <a:ln w="63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Freeform 55">
            <a:extLst>
              <a:ext uri="{FF2B5EF4-FFF2-40B4-BE49-F238E27FC236}">
                <a16:creationId xmlns:a16="http://schemas.microsoft.com/office/drawing/2014/main" id="{209C9BD2-D409-48FA-BB45-7429446B69E5}"/>
              </a:ext>
            </a:extLst>
          </p:cNvPr>
          <p:cNvSpPr>
            <a:spLocks/>
          </p:cNvSpPr>
          <p:nvPr/>
        </p:nvSpPr>
        <p:spPr bwMode="auto">
          <a:xfrm>
            <a:off x="6421866" y="4284589"/>
            <a:ext cx="2114550" cy="109537"/>
          </a:xfrm>
          <a:custGeom>
            <a:avLst/>
            <a:gdLst>
              <a:gd name="T0" fmla="*/ 0 w 2114550"/>
              <a:gd name="T1" fmla="*/ 28575 h 109537"/>
              <a:gd name="T2" fmla="*/ 309562 w 2114550"/>
              <a:gd name="T3" fmla="*/ 19050 h 109537"/>
              <a:gd name="T4" fmla="*/ 347662 w 2114550"/>
              <a:gd name="T5" fmla="*/ 9525 h 109537"/>
              <a:gd name="T6" fmla="*/ 428625 w 2114550"/>
              <a:gd name="T7" fmla="*/ 4762 h 109537"/>
              <a:gd name="T8" fmla="*/ 442912 w 2114550"/>
              <a:gd name="T9" fmla="*/ 0 h 109537"/>
              <a:gd name="T10" fmla="*/ 504825 w 2114550"/>
              <a:gd name="T11" fmla="*/ 4762 h 109537"/>
              <a:gd name="T12" fmla="*/ 533400 w 2114550"/>
              <a:gd name="T13" fmla="*/ 14287 h 109537"/>
              <a:gd name="T14" fmla="*/ 552450 w 2114550"/>
              <a:gd name="T15" fmla="*/ 19050 h 109537"/>
              <a:gd name="T16" fmla="*/ 566737 w 2114550"/>
              <a:gd name="T17" fmla="*/ 28575 h 109537"/>
              <a:gd name="T18" fmla="*/ 604837 w 2114550"/>
              <a:gd name="T19" fmla="*/ 38100 h 109537"/>
              <a:gd name="T20" fmla="*/ 619125 w 2114550"/>
              <a:gd name="T21" fmla="*/ 42862 h 109537"/>
              <a:gd name="T22" fmla="*/ 633412 w 2114550"/>
              <a:gd name="T23" fmla="*/ 52387 h 109537"/>
              <a:gd name="T24" fmla="*/ 652462 w 2114550"/>
              <a:gd name="T25" fmla="*/ 57150 h 109537"/>
              <a:gd name="T26" fmla="*/ 723900 w 2114550"/>
              <a:gd name="T27" fmla="*/ 66675 h 109537"/>
              <a:gd name="T28" fmla="*/ 819150 w 2114550"/>
              <a:gd name="T29" fmla="*/ 80962 h 109537"/>
              <a:gd name="T30" fmla="*/ 842962 w 2114550"/>
              <a:gd name="T31" fmla="*/ 85725 h 109537"/>
              <a:gd name="T32" fmla="*/ 890587 w 2114550"/>
              <a:gd name="T33" fmla="*/ 100012 h 109537"/>
              <a:gd name="T34" fmla="*/ 909637 w 2114550"/>
              <a:gd name="T35" fmla="*/ 104775 h 109537"/>
              <a:gd name="T36" fmla="*/ 923925 w 2114550"/>
              <a:gd name="T37" fmla="*/ 109537 h 109537"/>
              <a:gd name="T38" fmla="*/ 1357312 w 2114550"/>
              <a:gd name="T39" fmla="*/ 104775 h 109537"/>
              <a:gd name="T40" fmla="*/ 1433512 w 2114550"/>
              <a:gd name="T41" fmla="*/ 95250 h 109537"/>
              <a:gd name="T42" fmla="*/ 1566862 w 2114550"/>
              <a:gd name="T43" fmla="*/ 90487 h 109537"/>
              <a:gd name="T44" fmla="*/ 1785937 w 2114550"/>
              <a:gd name="T45" fmla="*/ 90487 h 109537"/>
              <a:gd name="T46" fmla="*/ 1843087 w 2114550"/>
              <a:gd name="T47" fmla="*/ 100012 h 109537"/>
              <a:gd name="T48" fmla="*/ 1871662 w 2114550"/>
              <a:gd name="T49" fmla="*/ 109537 h 109537"/>
              <a:gd name="T50" fmla="*/ 2114550 w 2114550"/>
              <a:gd name="T51" fmla="*/ 104775 h 109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4550" h="109537">
                <a:moveTo>
                  <a:pt x="0" y="28575"/>
                </a:moveTo>
                <a:cubicBezTo>
                  <a:pt x="6037" y="28416"/>
                  <a:pt x="275485" y="21971"/>
                  <a:pt x="309562" y="19050"/>
                </a:cubicBezTo>
                <a:cubicBezTo>
                  <a:pt x="322605" y="17932"/>
                  <a:pt x="334594" y="10294"/>
                  <a:pt x="347662" y="9525"/>
                </a:cubicBezTo>
                <a:cubicBezTo>
                  <a:pt x="374650" y="7937"/>
                  <a:pt x="401637" y="6350"/>
                  <a:pt x="428625" y="4762"/>
                </a:cubicBezTo>
                <a:cubicBezTo>
                  <a:pt x="433387" y="3175"/>
                  <a:pt x="437892" y="0"/>
                  <a:pt x="442912" y="0"/>
                </a:cubicBezTo>
                <a:cubicBezTo>
                  <a:pt x="463611" y="0"/>
                  <a:pt x="484380" y="1534"/>
                  <a:pt x="504825" y="4762"/>
                </a:cubicBezTo>
                <a:cubicBezTo>
                  <a:pt x="514742" y="6328"/>
                  <a:pt x="523875" y="11112"/>
                  <a:pt x="533400" y="14287"/>
                </a:cubicBezTo>
                <a:cubicBezTo>
                  <a:pt x="539610" y="16357"/>
                  <a:pt x="546100" y="17462"/>
                  <a:pt x="552450" y="19050"/>
                </a:cubicBezTo>
                <a:cubicBezTo>
                  <a:pt x="557212" y="22225"/>
                  <a:pt x="561358" y="26619"/>
                  <a:pt x="566737" y="28575"/>
                </a:cubicBezTo>
                <a:cubicBezTo>
                  <a:pt x="579040" y="33049"/>
                  <a:pt x="592418" y="33961"/>
                  <a:pt x="604837" y="38100"/>
                </a:cubicBezTo>
                <a:cubicBezTo>
                  <a:pt x="609600" y="39687"/>
                  <a:pt x="614362" y="41275"/>
                  <a:pt x="619125" y="42862"/>
                </a:cubicBezTo>
                <a:cubicBezTo>
                  <a:pt x="623887" y="46037"/>
                  <a:pt x="628151" y="50132"/>
                  <a:pt x="633412" y="52387"/>
                </a:cubicBezTo>
                <a:cubicBezTo>
                  <a:pt x="639428" y="54965"/>
                  <a:pt x="646168" y="55352"/>
                  <a:pt x="652462" y="57150"/>
                </a:cubicBezTo>
                <a:cubicBezTo>
                  <a:pt x="692508" y="68592"/>
                  <a:pt x="632721" y="59076"/>
                  <a:pt x="723900" y="66675"/>
                </a:cubicBezTo>
                <a:cubicBezTo>
                  <a:pt x="767784" y="77645"/>
                  <a:pt x="736455" y="70625"/>
                  <a:pt x="819150" y="80962"/>
                </a:cubicBezTo>
                <a:cubicBezTo>
                  <a:pt x="827182" y="81966"/>
                  <a:pt x="835060" y="83969"/>
                  <a:pt x="842962" y="85725"/>
                </a:cubicBezTo>
                <a:cubicBezTo>
                  <a:pt x="864562" y="90525"/>
                  <a:pt x="866832" y="92094"/>
                  <a:pt x="890587" y="100012"/>
                </a:cubicBezTo>
                <a:cubicBezTo>
                  <a:pt x="896797" y="102082"/>
                  <a:pt x="903343" y="102977"/>
                  <a:pt x="909637" y="104775"/>
                </a:cubicBezTo>
                <a:cubicBezTo>
                  <a:pt x="914464" y="106154"/>
                  <a:pt x="919162" y="107950"/>
                  <a:pt x="923925" y="109537"/>
                </a:cubicBezTo>
                <a:cubicBezTo>
                  <a:pt x="1068387" y="107950"/>
                  <a:pt x="1212869" y="107635"/>
                  <a:pt x="1357312" y="104775"/>
                </a:cubicBezTo>
                <a:cubicBezTo>
                  <a:pt x="1499205" y="101965"/>
                  <a:pt x="1337959" y="100871"/>
                  <a:pt x="1433512" y="95250"/>
                </a:cubicBezTo>
                <a:cubicBezTo>
                  <a:pt x="1477914" y="92638"/>
                  <a:pt x="1522412" y="92075"/>
                  <a:pt x="1566862" y="90487"/>
                </a:cubicBezTo>
                <a:cubicBezTo>
                  <a:pt x="1645267" y="64356"/>
                  <a:pt x="1585122" y="82612"/>
                  <a:pt x="1785937" y="90487"/>
                </a:cubicBezTo>
                <a:cubicBezTo>
                  <a:pt x="1804058" y="91198"/>
                  <a:pt x="1825159" y="94634"/>
                  <a:pt x="1843087" y="100012"/>
                </a:cubicBezTo>
                <a:cubicBezTo>
                  <a:pt x="1852704" y="102897"/>
                  <a:pt x="1871662" y="109537"/>
                  <a:pt x="1871662" y="109537"/>
                </a:cubicBezTo>
                <a:cubicBezTo>
                  <a:pt x="1952623" y="107885"/>
                  <a:pt x="2033572" y="104775"/>
                  <a:pt x="2114550" y="104775"/>
                </a:cubicBezTo>
              </a:path>
            </a:pathLst>
          </a:custGeom>
          <a:noFill/>
          <a:ln w="9525" cap="flat"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78" name="Picture 2" descr="old-boat-vector-7983420[1]">
            <a:extLst>
              <a:ext uri="{FF2B5EF4-FFF2-40B4-BE49-F238E27FC236}">
                <a16:creationId xmlns:a16="http://schemas.microsoft.com/office/drawing/2014/main" id="{607ED70F-FF58-46A4-AA7B-21E35E11A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4503" y="372989"/>
            <a:ext cx="464360" cy="630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9" name="Text Box 3">
            <a:extLst>
              <a:ext uri="{FF2B5EF4-FFF2-40B4-BE49-F238E27FC236}">
                <a16:creationId xmlns:a16="http://schemas.microsoft.com/office/drawing/2014/main" id="{1F695556-40B0-4DDE-A9AC-3D05F046C4FC}"/>
              </a:ext>
            </a:extLst>
          </p:cNvPr>
          <p:cNvSpPr txBox="1">
            <a:spLocks noChangeArrowheads="1"/>
          </p:cNvSpPr>
          <p:nvPr/>
        </p:nvSpPr>
        <p:spPr bwMode="auto">
          <a:xfrm>
            <a:off x="9012970" y="473132"/>
            <a:ext cx="866163" cy="63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  SDA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   &amp;  USA</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4098" name="Picture 2" descr="cherry[1]">
            <a:extLst>
              <a:ext uri="{FF2B5EF4-FFF2-40B4-BE49-F238E27FC236}">
                <a16:creationId xmlns:a16="http://schemas.microsoft.com/office/drawing/2014/main" id="{5CEAF634-C7E0-43C2-8E4C-CE0E4D6D24D3}"/>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183322" y="1020688"/>
            <a:ext cx="46831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0" name="Text Box 2">
            <a:extLst>
              <a:ext uri="{FF2B5EF4-FFF2-40B4-BE49-F238E27FC236}">
                <a16:creationId xmlns:a16="http://schemas.microsoft.com/office/drawing/2014/main" id="{5A82A6E5-0FD1-473E-ACE0-688598138867}"/>
              </a:ext>
            </a:extLst>
          </p:cNvPr>
          <p:cNvSpPr txBox="1">
            <a:spLocks noChangeArrowheads="1"/>
          </p:cNvSpPr>
          <p:nvPr/>
        </p:nvSpPr>
        <p:spPr bwMode="auto">
          <a:xfrm>
            <a:off x="9953240" y="511232"/>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Cyprus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Freeform 3">
            <a:extLst>
              <a:ext uri="{FF2B5EF4-FFF2-40B4-BE49-F238E27FC236}">
                <a16:creationId xmlns:a16="http://schemas.microsoft.com/office/drawing/2014/main" id="{4B3FF490-B6BB-4F57-A214-4F1A21A0447C}"/>
              </a:ext>
            </a:extLst>
          </p:cNvPr>
          <p:cNvSpPr>
            <a:spLocks/>
          </p:cNvSpPr>
          <p:nvPr/>
        </p:nvSpPr>
        <p:spPr bwMode="auto">
          <a:xfrm>
            <a:off x="10410440" y="473132"/>
            <a:ext cx="152400" cy="409575"/>
          </a:xfrm>
          <a:custGeom>
            <a:avLst/>
            <a:gdLst>
              <a:gd name="T0" fmla="*/ 152400 w 152400"/>
              <a:gd name="T1" fmla="*/ 515 h 410090"/>
              <a:gd name="T2" fmla="*/ 85725 w 152400"/>
              <a:gd name="T3" fmla="*/ 10040 h 410090"/>
              <a:gd name="T4" fmla="*/ 76200 w 152400"/>
              <a:gd name="T5" fmla="*/ 38615 h 410090"/>
              <a:gd name="T6" fmla="*/ 95250 w 152400"/>
              <a:gd name="T7" fmla="*/ 143390 h 410090"/>
              <a:gd name="T8" fmla="*/ 123825 w 152400"/>
              <a:gd name="T9" fmla="*/ 200540 h 410090"/>
              <a:gd name="T10" fmla="*/ 114300 w 152400"/>
              <a:gd name="T11" fmla="*/ 324365 h 410090"/>
              <a:gd name="T12" fmla="*/ 104775 w 152400"/>
              <a:gd name="T13" fmla="*/ 352940 h 410090"/>
              <a:gd name="T14" fmla="*/ 19050 w 152400"/>
              <a:gd name="T15" fmla="*/ 400565 h 410090"/>
              <a:gd name="T16" fmla="*/ 0 w 152400"/>
              <a:gd name="T17" fmla="*/ 410090 h 410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400" h="410090">
                <a:moveTo>
                  <a:pt x="152400" y="515"/>
                </a:moveTo>
                <a:cubicBezTo>
                  <a:pt x="130175" y="3690"/>
                  <a:pt x="105805" y="0"/>
                  <a:pt x="85725" y="10040"/>
                </a:cubicBezTo>
                <a:cubicBezTo>
                  <a:pt x="76745" y="14530"/>
                  <a:pt x="76200" y="28575"/>
                  <a:pt x="76200" y="38615"/>
                </a:cubicBezTo>
                <a:cubicBezTo>
                  <a:pt x="76200" y="58315"/>
                  <a:pt x="81855" y="116600"/>
                  <a:pt x="95250" y="143390"/>
                </a:cubicBezTo>
                <a:cubicBezTo>
                  <a:pt x="132179" y="217248"/>
                  <a:pt x="99884" y="128716"/>
                  <a:pt x="123825" y="200540"/>
                </a:cubicBezTo>
                <a:cubicBezTo>
                  <a:pt x="120650" y="241815"/>
                  <a:pt x="119435" y="283288"/>
                  <a:pt x="114300" y="324365"/>
                </a:cubicBezTo>
                <a:cubicBezTo>
                  <a:pt x="113055" y="334328"/>
                  <a:pt x="111875" y="345840"/>
                  <a:pt x="104775" y="352940"/>
                </a:cubicBezTo>
                <a:cubicBezTo>
                  <a:pt x="62919" y="394796"/>
                  <a:pt x="58975" y="384595"/>
                  <a:pt x="19050" y="400565"/>
                </a:cubicBezTo>
                <a:cubicBezTo>
                  <a:pt x="12458" y="403202"/>
                  <a:pt x="6350" y="406915"/>
                  <a:pt x="0" y="410090"/>
                </a:cubicBezTo>
              </a:path>
            </a:pathLst>
          </a:custGeom>
          <a:noFill/>
          <a:ln w="3175" cap="flat"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Freeform 4">
            <a:extLst>
              <a:ext uri="{FF2B5EF4-FFF2-40B4-BE49-F238E27FC236}">
                <a16:creationId xmlns:a16="http://schemas.microsoft.com/office/drawing/2014/main" id="{C013DA13-7F80-423D-9D20-7FF193A4BB60}"/>
              </a:ext>
            </a:extLst>
          </p:cNvPr>
          <p:cNvSpPr>
            <a:spLocks/>
          </p:cNvSpPr>
          <p:nvPr/>
        </p:nvSpPr>
        <p:spPr bwMode="auto">
          <a:xfrm>
            <a:off x="10581890" y="477895"/>
            <a:ext cx="152400" cy="409575"/>
          </a:xfrm>
          <a:custGeom>
            <a:avLst/>
            <a:gdLst>
              <a:gd name="T0" fmla="*/ 152400 w 152400"/>
              <a:gd name="T1" fmla="*/ 515 h 410090"/>
              <a:gd name="T2" fmla="*/ 85725 w 152400"/>
              <a:gd name="T3" fmla="*/ 10040 h 410090"/>
              <a:gd name="T4" fmla="*/ 76200 w 152400"/>
              <a:gd name="T5" fmla="*/ 38615 h 410090"/>
              <a:gd name="T6" fmla="*/ 95250 w 152400"/>
              <a:gd name="T7" fmla="*/ 143390 h 410090"/>
              <a:gd name="T8" fmla="*/ 123825 w 152400"/>
              <a:gd name="T9" fmla="*/ 200540 h 410090"/>
              <a:gd name="T10" fmla="*/ 114300 w 152400"/>
              <a:gd name="T11" fmla="*/ 324365 h 410090"/>
              <a:gd name="T12" fmla="*/ 104775 w 152400"/>
              <a:gd name="T13" fmla="*/ 352940 h 410090"/>
              <a:gd name="T14" fmla="*/ 19050 w 152400"/>
              <a:gd name="T15" fmla="*/ 400565 h 410090"/>
              <a:gd name="T16" fmla="*/ 0 w 152400"/>
              <a:gd name="T17" fmla="*/ 410090 h 410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400" h="410090">
                <a:moveTo>
                  <a:pt x="152400" y="515"/>
                </a:moveTo>
                <a:cubicBezTo>
                  <a:pt x="130175" y="3690"/>
                  <a:pt x="105805" y="0"/>
                  <a:pt x="85725" y="10040"/>
                </a:cubicBezTo>
                <a:cubicBezTo>
                  <a:pt x="76745" y="14530"/>
                  <a:pt x="76200" y="28575"/>
                  <a:pt x="76200" y="38615"/>
                </a:cubicBezTo>
                <a:cubicBezTo>
                  <a:pt x="76200" y="58315"/>
                  <a:pt x="81855" y="116600"/>
                  <a:pt x="95250" y="143390"/>
                </a:cubicBezTo>
                <a:cubicBezTo>
                  <a:pt x="132179" y="217248"/>
                  <a:pt x="99884" y="128716"/>
                  <a:pt x="123825" y="200540"/>
                </a:cubicBezTo>
                <a:cubicBezTo>
                  <a:pt x="120650" y="241815"/>
                  <a:pt x="119435" y="283288"/>
                  <a:pt x="114300" y="324365"/>
                </a:cubicBezTo>
                <a:cubicBezTo>
                  <a:pt x="113055" y="334328"/>
                  <a:pt x="111875" y="345840"/>
                  <a:pt x="104775" y="352940"/>
                </a:cubicBezTo>
                <a:cubicBezTo>
                  <a:pt x="62919" y="394796"/>
                  <a:pt x="58975" y="384595"/>
                  <a:pt x="19050" y="400565"/>
                </a:cubicBezTo>
                <a:cubicBezTo>
                  <a:pt x="12458" y="403202"/>
                  <a:pt x="6350" y="406915"/>
                  <a:pt x="0" y="410090"/>
                </a:cubicBezTo>
              </a:path>
            </a:pathLst>
          </a:custGeom>
          <a:noFill/>
          <a:ln w="3175" cap="flat" cmpd="sng"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386689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par>
                                <p:cTn id="17" presetID="31" presetClass="entr" presetSubtype="0" fill="hold" grpId="0" nodeType="withEffect" nodePh="1">
                                  <p:stCondLst>
                                    <p:cond delay="0"/>
                                  </p:stCondLst>
                                  <p:endCondLst>
                                    <p:cond evt="begin" delay="0">
                                      <p:tn val="17"/>
                                    </p:cond>
                                  </p:end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fltVal val="0"/>
                                          </p:val>
                                        </p:tav>
                                        <p:tav tm="100000">
                                          <p:val>
                                            <p:strVal val="#ppt_w"/>
                                          </p:val>
                                        </p:tav>
                                      </p:tavLst>
                                    </p:anim>
                                    <p:anim calcmode="lin" valueType="num">
                                      <p:cBhvr>
                                        <p:cTn id="26" dur="1000" fill="hold"/>
                                        <p:tgtEl>
                                          <p:spTgt spid="26"/>
                                        </p:tgtEl>
                                        <p:attrNameLst>
                                          <p:attrName>ppt_h</p:attrName>
                                        </p:attrNameLst>
                                      </p:cBhvr>
                                      <p:tavLst>
                                        <p:tav tm="0">
                                          <p:val>
                                            <p:fltVal val="0"/>
                                          </p:val>
                                        </p:tav>
                                        <p:tav tm="100000">
                                          <p:val>
                                            <p:strVal val="#ppt_h"/>
                                          </p:val>
                                        </p:tav>
                                      </p:tavLst>
                                    </p:anim>
                                    <p:anim calcmode="lin" valueType="num">
                                      <p:cBhvr>
                                        <p:cTn id="27" dur="1000" fill="hold"/>
                                        <p:tgtEl>
                                          <p:spTgt spid="26"/>
                                        </p:tgtEl>
                                        <p:attrNameLst>
                                          <p:attrName>style.rotation</p:attrName>
                                        </p:attrNameLst>
                                      </p:cBhvr>
                                      <p:tavLst>
                                        <p:tav tm="0">
                                          <p:val>
                                            <p:fltVal val="90"/>
                                          </p:val>
                                        </p:tav>
                                        <p:tav tm="100000">
                                          <p:val>
                                            <p:fltVal val="0"/>
                                          </p:val>
                                        </p:tav>
                                      </p:tavLst>
                                    </p:anim>
                                    <p:animEffect transition="in" filter="fade">
                                      <p:cBhvr>
                                        <p:cTn id="28" dur="1000"/>
                                        <p:tgtEl>
                                          <p:spTgt spid="2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ppt_w</p:attrName>
                                        </p:attrNameLst>
                                      </p:cBhvr>
                                      <p:tavLst>
                                        <p:tav tm="0">
                                          <p:val>
                                            <p:fltVal val="0"/>
                                          </p:val>
                                        </p:tav>
                                        <p:tav tm="100000">
                                          <p:val>
                                            <p:strVal val="#ppt_w"/>
                                          </p:val>
                                        </p:tav>
                                      </p:tavLst>
                                    </p:anim>
                                    <p:anim calcmode="lin" valueType="num">
                                      <p:cBhvr>
                                        <p:cTn id="32" dur="1000" fill="hold"/>
                                        <p:tgtEl>
                                          <p:spTgt spid="27"/>
                                        </p:tgtEl>
                                        <p:attrNameLst>
                                          <p:attrName>ppt_h</p:attrName>
                                        </p:attrNameLst>
                                      </p:cBhvr>
                                      <p:tavLst>
                                        <p:tav tm="0">
                                          <p:val>
                                            <p:fltVal val="0"/>
                                          </p:val>
                                        </p:tav>
                                        <p:tav tm="100000">
                                          <p:val>
                                            <p:strVal val="#ppt_h"/>
                                          </p:val>
                                        </p:tav>
                                      </p:tavLst>
                                    </p:anim>
                                    <p:anim calcmode="lin" valueType="num">
                                      <p:cBhvr>
                                        <p:cTn id="33" dur="1000" fill="hold"/>
                                        <p:tgtEl>
                                          <p:spTgt spid="27"/>
                                        </p:tgtEl>
                                        <p:attrNameLst>
                                          <p:attrName>style.rotation</p:attrName>
                                        </p:attrNameLst>
                                      </p:cBhvr>
                                      <p:tavLst>
                                        <p:tav tm="0">
                                          <p:val>
                                            <p:fltVal val="90"/>
                                          </p:val>
                                        </p:tav>
                                        <p:tav tm="100000">
                                          <p:val>
                                            <p:fltVal val="0"/>
                                          </p:val>
                                        </p:tav>
                                      </p:tavLst>
                                    </p:anim>
                                    <p:animEffect transition="in" filter="fade">
                                      <p:cBhvr>
                                        <p:cTn id="34" dur="1000"/>
                                        <p:tgtEl>
                                          <p:spTgt spid="2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fltVal val="0"/>
                                          </p:val>
                                        </p:tav>
                                        <p:tav tm="100000">
                                          <p:val>
                                            <p:strVal val="#ppt_w"/>
                                          </p:val>
                                        </p:tav>
                                      </p:tavLst>
                                    </p:anim>
                                    <p:anim calcmode="lin" valueType="num">
                                      <p:cBhvr>
                                        <p:cTn id="38" dur="1000" fill="hold"/>
                                        <p:tgtEl>
                                          <p:spTgt spid="28"/>
                                        </p:tgtEl>
                                        <p:attrNameLst>
                                          <p:attrName>ppt_h</p:attrName>
                                        </p:attrNameLst>
                                      </p:cBhvr>
                                      <p:tavLst>
                                        <p:tav tm="0">
                                          <p:val>
                                            <p:fltVal val="0"/>
                                          </p:val>
                                        </p:tav>
                                        <p:tav tm="100000">
                                          <p:val>
                                            <p:strVal val="#ppt_h"/>
                                          </p:val>
                                        </p:tav>
                                      </p:tavLst>
                                    </p:anim>
                                    <p:anim calcmode="lin" valueType="num">
                                      <p:cBhvr>
                                        <p:cTn id="39" dur="1000" fill="hold"/>
                                        <p:tgtEl>
                                          <p:spTgt spid="28"/>
                                        </p:tgtEl>
                                        <p:attrNameLst>
                                          <p:attrName>style.rotation</p:attrName>
                                        </p:attrNameLst>
                                      </p:cBhvr>
                                      <p:tavLst>
                                        <p:tav tm="0">
                                          <p:val>
                                            <p:fltVal val="90"/>
                                          </p:val>
                                        </p:tav>
                                        <p:tav tm="100000">
                                          <p:val>
                                            <p:fltVal val="0"/>
                                          </p:val>
                                        </p:tav>
                                      </p:tavLst>
                                    </p:anim>
                                    <p:animEffect transition="in" filter="fade">
                                      <p:cBhvr>
                                        <p:cTn id="40" dur="1000"/>
                                        <p:tgtEl>
                                          <p:spTgt spid="2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1000" fill="hold"/>
                                        <p:tgtEl>
                                          <p:spTgt spid="29"/>
                                        </p:tgtEl>
                                        <p:attrNameLst>
                                          <p:attrName>ppt_w</p:attrName>
                                        </p:attrNameLst>
                                      </p:cBhvr>
                                      <p:tavLst>
                                        <p:tav tm="0">
                                          <p:val>
                                            <p:fltVal val="0"/>
                                          </p:val>
                                        </p:tav>
                                        <p:tav tm="100000">
                                          <p:val>
                                            <p:strVal val="#ppt_w"/>
                                          </p:val>
                                        </p:tav>
                                      </p:tavLst>
                                    </p:anim>
                                    <p:anim calcmode="lin" valueType="num">
                                      <p:cBhvr>
                                        <p:cTn id="44" dur="1000" fill="hold"/>
                                        <p:tgtEl>
                                          <p:spTgt spid="29"/>
                                        </p:tgtEl>
                                        <p:attrNameLst>
                                          <p:attrName>ppt_h</p:attrName>
                                        </p:attrNameLst>
                                      </p:cBhvr>
                                      <p:tavLst>
                                        <p:tav tm="0">
                                          <p:val>
                                            <p:fltVal val="0"/>
                                          </p:val>
                                        </p:tav>
                                        <p:tav tm="100000">
                                          <p:val>
                                            <p:strVal val="#ppt_h"/>
                                          </p:val>
                                        </p:tav>
                                      </p:tavLst>
                                    </p:anim>
                                    <p:anim calcmode="lin" valueType="num">
                                      <p:cBhvr>
                                        <p:cTn id="45" dur="1000" fill="hold"/>
                                        <p:tgtEl>
                                          <p:spTgt spid="29"/>
                                        </p:tgtEl>
                                        <p:attrNameLst>
                                          <p:attrName>style.rotation</p:attrName>
                                        </p:attrNameLst>
                                      </p:cBhvr>
                                      <p:tavLst>
                                        <p:tav tm="0">
                                          <p:val>
                                            <p:fltVal val="90"/>
                                          </p:val>
                                        </p:tav>
                                        <p:tav tm="100000">
                                          <p:val>
                                            <p:fltVal val="0"/>
                                          </p:val>
                                        </p:tav>
                                      </p:tavLst>
                                    </p:anim>
                                    <p:animEffect transition="in" filter="fade">
                                      <p:cBhvr>
                                        <p:cTn id="46" dur="1000"/>
                                        <p:tgtEl>
                                          <p:spTgt spid="2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1000" fill="hold"/>
                                        <p:tgtEl>
                                          <p:spTgt spid="30"/>
                                        </p:tgtEl>
                                        <p:attrNameLst>
                                          <p:attrName>ppt_w</p:attrName>
                                        </p:attrNameLst>
                                      </p:cBhvr>
                                      <p:tavLst>
                                        <p:tav tm="0">
                                          <p:val>
                                            <p:fltVal val="0"/>
                                          </p:val>
                                        </p:tav>
                                        <p:tav tm="100000">
                                          <p:val>
                                            <p:strVal val="#ppt_w"/>
                                          </p:val>
                                        </p:tav>
                                      </p:tavLst>
                                    </p:anim>
                                    <p:anim calcmode="lin" valueType="num">
                                      <p:cBhvr>
                                        <p:cTn id="50" dur="1000" fill="hold"/>
                                        <p:tgtEl>
                                          <p:spTgt spid="30"/>
                                        </p:tgtEl>
                                        <p:attrNameLst>
                                          <p:attrName>ppt_h</p:attrName>
                                        </p:attrNameLst>
                                      </p:cBhvr>
                                      <p:tavLst>
                                        <p:tav tm="0">
                                          <p:val>
                                            <p:fltVal val="0"/>
                                          </p:val>
                                        </p:tav>
                                        <p:tav tm="100000">
                                          <p:val>
                                            <p:strVal val="#ppt_h"/>
                                          </p:val>
                                        </p:tav>
                                      </p:tavLst>
                                    </p:anim>
                                    <p:anim calcmode="lin" valueType="num">
                                      <p:cBhvr>
                                        <p:cTn id="51" dur="1000" fill="hold"/>
                                        <p:tgtEl>
                                          <p:spTgt spid="30"/>
                                        </p:tgtEl>
                                        <p:attrNameLst>
                                          <p:attrName>style.rotation</p:attrName>
                                        </p:attrNameLst>
                                      </p:cBhvr>
                                      <p:tavLst>
                                        <p:tav tm="0">
                                          <p:val>
                                            <p:fltVal val="90"/>
                                          </p:val>
                                        </p:tav>
                                        <p:tav tm="100000">
                                          <p:val>
                                            <p:fltVal val="0"/>
                                          </p:val>
                                        </p:tav>
                                      </p:tavLst>
                                    </p:anim>
                                    <p:animEffect transition="in" filter="fade">
                                      <p:cBhvr>
                                        <p:cTn id="52" dur="1000"/>
                                        <p:tgtEl>
                                          <p:spTgt spid="30"/>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1000" fill="hold"/>
                                        <p:tgtEl>
                                          <p:spTgt spid="31"/>
                                        </p:tgtEl>
                                        <p:attrNameLst>
                                          <p:attrName>ppt_w</p:attrName>
                                        </p:attrNameLst>
                                      </p:cBhvr>
                                      <p:tavLst>
                                        <p:tav tm="0">
                                          <p:val>
                                            <p:fltVal val="0"/>
                                          </p:val>
                                        </p:tav>
                                        <p:tav tm="100000">
                                          <p:val>
                                            <p:strVal val="#ppt_w"/>
                                          </p:val>
                                        </p:tav>
                                      </p:tavLst>
                                    </p:anim>
                                    <p:anim calcmode="lin" valueType="num">
                                      <p:cBhvr>
                                        <p:cTn id="56" dur="1000" fill="hold"/>
                                        <p:tgtEl>
                                          <p:spTgt spid="31"/>
                                        </p:tgtEl>
                                        <p:attrNameLst>
                                          <p:attrName>ppt_h</p:attrName>
                                        </p:attrNameLst>
                                      </p:cBhvr>
                                      <p:tavLst>
                                        <p:tav tm="0">
                                          <p:val>
                                            <p:fltVal val="0"/>
                                          </p:val>
                                        </p:tav>
                                        <p:tav tm="100000">
                                          <p:val>
                                            <p:strVal val="#ppt_h"/>
                                          </p:val>
                                        </p:tav>
                                      </p:tavLst>
                                    </p:anim>
                                    <p:anim calcmode="lin" valueType="num">
                                      <p:cBhvr>
                                        <p:cTn id="57" dur="1000" fill="hold"/>
                                        <p:tgtEl>
                                          <p:spTgt spid="31"/>
                                        </p:tgtEl>
                                        <p:attrNameLst>
                                          <p:attrName>style.rotation</p:attrName>
                                        </p:attrNameLst>
                                      </p:cBhvr>
                                      <p:tavLst>
                                        <p:tav tm="0">
                                          <p:val>
                                            <p:fltVal val="90"/>
                                          </p:val>
                                        </p:tav>
                                        <p:tav tm="100000">
                                          <p:val>
                                            <p:fltVal val="0"/>
                                          </p:val>
                                        </p:tav>
                                      </p:tavLst>
                                    </p:anim>
                                    <p:animEffect transition="in" filter="fade">
                                      <p:cBhvr>
                                        <p:cTn id="58" dur="1000"/>
                                        <p:tgtEl>
                                          <p:spTgt spid="31"/>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1000" fill="hold"/>
                                        <p:tgtEl>
                                          <p:spTgt spid="32"/>
                                        </p:tgtEl>
                                        <p:attrNameLst>
                                          <p:attrName>ppt_w</p:attrName>
                                        </p:attrNameLst>
                                      </p:cBhvr>
                                      <p:tavLst>
                                        <p:tav tm="0">
                                          <p:val>
                                            <p:fltVal val="0"/>
                                          </p:val>
                                        </p:tav>
                                        <p:tav tm="100000">
                                          <p:val>
                                            <p:strVal val="#ppt_w"/>
                                          </p:val>
                                        </p:tav>
                                      </p:tavLst>
                                    </p:anim>
                                    <p:anim calcmode="lin" valueType="num">
                                      <p:cBhvr>
                                        <p:cTn id="62" dur="1000" fill="hold"/>
                                        <p:tgtEl>
                                          <p:spTgt spid="32"/>
                                        </p:tgtEl>
                                        <p:attrNameLst>
                                          <p:attrName>ppt_h</p:attrName>
                                        </p:attrNameLst>
                                      </p:cBhvr>
                                      <p:tavLst>
                                        <p:tav tm="0">
                                          <p:val>
                                            <p:fltVal val="0"/>
                                          </p:val>
                                        </p:tav>
                                        <p:tav tm="100000">
                                          <p:val>
                                            <p:strVal val="#ppt_h"/>
                                          </p:val>
                                        </p:tav>
                                      </p:tavLst>
                                    </p:anim>
                                    <p:anim calcmode="lin" valueType="num">
                                      <p:cBhvr>
                                        <p:cTn id="63" dur="1000" fill="hold"/>
                                        <p:tgtEl>
                                          <p:spTgt spid="32"/>
                                        </p:tgtEl>
                                        <p:attrNameLst>
                                          <p:attrName>style.rotation</p:attrName>
                                        </p:attrNameLst>
                                      </p:cBhvr>
                                      <p:tavLst>
                                        <p:tav tm="0">
                                          <p:val>
                                            <p:fltVal val="90"/>
                                          </p:val>
                                        </p:tav>
                                        <p:tav tm="100000">
                                          <p:val>
                                            <p:fltVal val="0"/>
                                          </p:val>
                                        </p:tav>
                                      </p:tavLst>
                                    </p:anim>
                                    <p:animEffect transition="in" filter="fade">
                                      <p:cBhvr>
                                        <p:cTn id="64" dur="1000"/>
                                        <p:tgtEl>
                                          <p:spTgt spid="32"/>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1000" fill="hold"/>
                                        <p:tgtEl>
                                          <p:spTgt spid="33"/>
                                        </p:tgtEl>
                                        <p:attrNameLst>
                                          <p:attrName>ppt_w</p:attrName>
                                        </p:attrNameLst>
                                      </p:cBhvr>
                                      <p:tavLst>
                                        <p:tav tm="0">
                                          <p:val>
                                            <p:fltVal val="0"/>
                                          </p:val>
                                        </p:tav>
                                        <p:tav tm="100000">
                                          <p:val>
                                            <p:strVal val="#ppt_w"/>
                                          </p:val>
                                        </p:tav>
                                      </p:tavLst>
                                    </p:anim>
                                    <p:anim calcmode="lin" valueType="num">
                                      <p:cBhvr>
                                        <p:cTn id="68" dur="1000" fill="hold"/>
                                        <p:tgtEl>
                                          <p:spTgt spid="33"/>
                                        </p:tgtEl>
                                        <p:attrNameLst>
                                          <p:attrName>ppt_h</p:attrName>
                                        </p:attrNameLst>
                                      </p:cBhvr>
                                      <p:tavLst>
                                        <p:tav tm="0">
                                          <p:val>
                                            <p:fltVal val="0"/>
                                          </p:val>
                                        </p:tav>
                                        <p:tav tm="100000">
                                          <p:val>
                                            <p:strVal val="#ppt_h"/>
                                          </p:val>
                                        </p:tav>
                                      </p:tavLst>
                                    </p:anim>
                                    <p:anim calcmode="lin" valueType="num">
                                      <p:cBhvr>
                                        <p:cTn id="69" dur="1000" fill="hold"/>
                                        <p:tgtEl>
                                          <p:spTgt spid="33"/>
                                        </p:tgtEl>
                                        <p:attrNameLst>
                                          <p:attrName>style.rotation</p:attrName>
                                        </p:attrNameLst>
                                      </p:cBhvr>
                                      <p:tavLst>
                                        <p:tav tm="0">
                                          <p:val>
                                            <p:fltVal val="90"/>
                                          </p:val>
                                        </p:tav>
                                        <p:tav tm="100000">
                                          <p:val>
                                            <p:fltVal val="0"/>
                                          </p:val>
                                        </p:tav>
                                      </p:tavLst>
                                    </p:anim>
                                    <p:animEffect transition="in" filter="fade">
                                      <p:cBhvr>
                                        <p:cTn id="70" dur="1000"/>
                                        <p:tgtEl>
                                          <p:spTgt spid="3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1000" fill="hold"/>
                                        <p:tgtEl>
                                          <p:spTgt spid="34"/>
                                        </p:tgtEl>
                                        <p:attrNameLst>
                                          <p:attrName>ppt_w</p:attrName>
                                        </p:attrNameLst>
                                      </p:cBhvr>
                                      <p:tavLst>
                                        <p:tav tm="0">
                                          <p:val>
                                            <p:fltVal val="0"/>
                                          </p:val>
                                        </p:tav>
                                        <p:tav tm="100000">
                                          <p:val>
                                            <p:strVal val="#ppt_w"/>
                                          </p:val>
                                        </p:tav>
                                      </p:tavLst>
                                    </p:anim>
                                    <p:anim calcmode="lin" valueType="num">
                                      <p:cBhvr>
                                        <p:cTn id="74" dur="1000" fill="hold"/>
                                        <p:tgtEl>
                                          <p:spTgt spid="34"/>
                                        </p:tgtEl>
                                        <p:attrNameLst>
                                          <p:attrName>ppt_h</p:attrName>
                                        </p:attrNameLst>
                                      </p:cBhvr>
                                      <p:tavLst>
                                        <p:tav tm="0">
                                          <p:val>
                                            <p:fltVal val="0"/>
                                          </p:val>
                                        </p:tav>
                                        <p:tav tm="100000">
                                          <p:val>
                                            <p:strVal val="#ppt_h"/>
                                          </p:val>
                                        </p:tav>
                                      </p:tavLst>
                                    </p:anim>
                                    <p:anim calcmode="lin" valueType="num">
                                      <p:cBhvr>
                                        <p:cTn id="75" dur="1000" fill="hold"/>
                                        <p:tgtEl>
                                          <p:spTgt spid="34"/>
                                        </p:tgtEl>
                                        <p:attrNameLst>
                                          <p:attrName>style.rotation</p:attrName>
                                        </p:attrNameLst>
                                      </p:cBhvr>
                                      <p:tavLst>
                                        <p:tav tm="0">
                                          <p:val>
                                            <p:fltVal val="90"/>
                                          </p:val>
                                        </p:tav>
                                        <p:tav tm="100000">
                                          <p:val>
                                            <p:fltVal val="0"/>
                                          </p:val>
                                        </p:tav>
                                      </p:tavLst>
                                    </p:anim>
                                    <p:animEffect transition="in" filter="fade">
                                      <p:cBhvr>
                                        <p:cTn id="76" dur="1000"/>
                                        <p:tgtEl>
                                          <p:spTgt spid="34"/>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1000" fill="hold"/>
                                        <p:tgtEl>
                                          <p:spTgt spid="35"/>
                                        </p:tgtEl>
                                        <p:attrNameLst>
                                          <p:attrName>ppt_w</p:attrName>
                                        </p:attrNameLst>
                                      </p:cBhvr>
                                      <p:tavLst>
                                        <p:tav tm="0">
                                          <p:val>
                                            <p:fltVal val="0"/>
                                          </p:val>
                                        </p:tav>
                                        <p:tav tm="100000">
                                          <p:val>
                                            <p:strVal val="#ppt_w"/>
                                          </p:val>
                                        </p:tav>
                                      </p:tavLst>
                                    </p:anim>
                                    <p:anim calcmode="lin" valueType="num">
                                      <p:cBhvr>
                                        <p:cTn id="80" dur="1000" fill="hold"/>
                                        <p:tgtEl>
                                          <p:spTgt spid="35"/>
                                        </p:tgtEl>
                                        <p:attrNameLst>
                                          <p:attrName>ppt_h</p:attrName>
                                        </p:attrNameLst>
                                      </p:cBhvr>
                                      <p:tavLst>
                                        <p:tav tm="0">
                                          <p:val>
                                            <p:fltVal val="0"/>
                                          </p:val>
                                        </p:tav>
                                        <p:tav tm="100000">
                                          <p:val>
                                            <p:strVal val="#ppt_h"/>
                                          </p:val>
                                        </p:tav>
                                      </p:tavLst>
                                    </p:anim>
                                    <p:anim calcmode="lin" valueType="num">
                                      <p:cBhvr>
                                        <p:cTn id="81" dur="1000" fill="hold"/>
                                        <p:tgtEl>
                                          <p:spTgt spid="35"/>
                                        </p:tgtEl>
                                        <p:attrNameLst>
                                          <p:attrName>style.rotation</p:attrName>
                                        </p:attrNameLst>
                                      </p:cBhvr>
                                      <p:tavLst>
                                        <p:tav tm="0">
                                          <p:val>
                                            <p:fltVal val="90"/>
                                          </p:val>
                                        </p:tav>
                                        <p:tav tm="100000">
                                          <p:val>
                                            <p:fltVal val="0"/>
                                          </p:val>
                                        </p:tav>
                                      </p:tavLst>
                                    </p:anim>
                                    <p:animEffect transition="in" filter="fade">
                                      <p:cBhvr>
                                        <p:cTn id="82" dur="1000"/>
                                        <p:tgtEl>
                                          <p:spTgt spid="35"/>
                                        </p:tgtEl>
                                      </p:cBhvr>
                                    </p:animEffect>
                                  </p:childTnLst>
                                </p:cTn>
                              </p:par>
                              <p:par>
                                <p:cTn id="83" presetID="31" presetClass="entr" presetSubtype="0" fill="hold" grpId="0" nodeType="withEffect" nodePh="1">
                                  <p:stCondLst>
                                    <p:cond delay="0"/>
                                  </p:stCondLst>
                                  <p:endCondLst>
                                    <p:cond evt="begin" delay="0">
                                      <p:tn val="83"/>
                                    </p:cond>
                                  </p:endCondLst>
                                  <p:childTnLst>
                                    <p:set>
                                      <p:cBhvr>
                                        <p:cTn id="84" dur="1" fill="hold">
                                          <p:stCondLst>
                                            <p:cond delay="0"/>
                                          </p:stCondLst>
                                        </p:cTn>
                                        <p:tgtEl>
                                          <p:spTgt spid="36"/>
                                        </p:tgtEl>
                                        <p:attrNameLst>
                                          <p:attrName>style.visibility</p:attrName>
                                        </p:attrNameLst>
                                      </p:cBhvr>
                                      <p:to>
                                        <p:strVal val="visible"/>
                                      </p:to>
                                    </p:set>
                                    <p:anim calcmode="lin" valueType="num">
                                      <p:cBhvr>
                                        <p:cTn id="85" dur="1000" fill="hold"/>
                                        <p:tgtEl>
                                          <p:spTgt spid="36"/>
                                        </p:tgtEl>
                                        <p:attrNameLst>
                                          <p:attrName>ppt_w</p:attrName>
                                        </p:attrNameLst>
                                      </p:cBhvr>
                                      <p:tavLst>
                                        <p:tav tm="0">
                                          <p:val>
                                            <p:fltVal val="0"/>
                                          </p:val>
                                        </p:tav>
                                        <p:tav tm="100000">
                                          <p:val>
                                            <p:strVal val="#ppt_w"/>
                                          </p:val>
                                        </p:tav>
                                      </p:tavLst>
                                    </p:anim>
                                    <p:anim calcmode="lin" valueType="num">
                                      <p:cBhvr>
                                        <p:cTn id="86" dur="1000" fill="hold"/>
                                        <p:tgtEl>
                                          <p:spTgt spid="36"/>
                                        </p:tgtEl>
                                        <p:attrNameLst>
                                          <p:attrName>ppt_h</p:attrName>
                                        </p:attrNameLst>
                                      </p:cBhvr>
                                      <p:tavLst>
                                        <p:tav tm="0">
                                          <p:val>
                                            <p:fltVal val="0"/>
                                          </p:val>
                                        </p:tav>
                                        <p:tav tm="100000">
                                          <p:val>
                                            <p:strVal val="#ppt_h"/>
                                          </p:val>
                                        </p:tav>
                                      </p:tavLst>
                                    </p:anim>
                                    <p:anim calcmode="lin" valueType="num">
                                      <p:cBhvr>
                                        <p:cTn id="87" dur="1000" fill="hold"/>
                                        <p:tgtEl>
                                          <p:spTgt spid="36"/>
                                        </p:tgtEl>
                                        <p:attrNameLst>
                                          <p:attrName>style.rotation</p:attrName>
                                        </p:attrNameLst>
                                      </p:cBhvr>
                                      <p:tavLst>
                                        <p:tav tm="0">
                                          <p:val>
                                            <p:fltVal val="90"/>
                                          </p:val>
                                        </p:tav>
                                        <p:tav tm="100000">
                                          <p:val>
                                            <p:fltVal val="0"/>
                                          </p:val>
                                        </p:tav>
                                      </p:tavLst>
                                    </p:anim>
                                    <p:animEffect transition="in" filter="fade">
                                      <p:cBhvr>
                                        <p:cTn id="88" dur="1000"/>
                                        <p:tgtEl>
                                          <p:spTgt spid="36"/>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 calcmode="lin" valueType="num">
                                      <p:cBhvr>
                                        <p:cTn id="93" dur="1000" fill="hold"/>
                                        <p:tgtEl>
                                          <p:spTgt spid="37"/>
                                        </p:tgtEl>
                                        <p:attrNameLst>
                                          <p:attrName>style.rotation</p:attrName>
                                        </p:attrNameLst>
                                      </p:cBhvr>
                                      <p:tavLst>
                                        <p:tav tm="0">
                                          <p:val>
                                            <p:fltVal val="90"/>
                                          </p:val>
                                        </p:tav>
                                        <p:tav tm="100000">
                                          <p:val>
                                            <p:fltVal val="0"/>
                                          </p:val>
                                        </p:tav>
                                      </p:tavLst>
                                    </p:anim>
                                    <p:animEffect transition="in" filter="fade">
                                      <p:cBhvr>
                                        <p:cTn id="94" dur="1000"/>
                                        <p:tgtEl>
                                          <p:spTgt spid="37"/>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1000" fill="hold"/>
                                        <p:tgtEl>
                                          <p:spTgt spid="38"/>
                                        </p:tgtEl>
                                        <p:attrNameLst>
                                          <p:attrName>ppt_w</p:attrName>
                                        </p:attrNameLst>
                                      </p:cBhvr>
                                      <p:tavLst>
                                        <p:tav tm="0">
                                          <p:val>
                                            <p:fltVal val="0"/>
                                          </p:val>
                                        </p:tav>
                                        <p:tav tm="100000">
                                          <p:val>
                                            <p:strVal val="#ppt_w"/>
                                          </p:val>
                                        </p:tav>
                                      </p:tavLst>
                                    </p:anim>
                                    <p:anim calcmode="lin" valueType="num">
                                      <p:cBhvr>
                                        <p:cTn id="98" dur="1000" fill="hold"/>
                                        <p:tgtEl>
                                          <p:spTgt spid="38"/>
                                        </p:tgtEl>
                                        <p:attrNameLst>
                                          <p:attrName>ppt_h</p:attrName>
                                        </p:attrNameLst>
                                      </p:cBhvr>
                                      <p:tavLst>
                                        <p:tav tm="0">
                                          <p:val>
                                            <p:fltVal val="0"/>
                                          </p:val>
                                        </p:tav>
                                        <p:tav tm="100000">
                                          <p:val>
                                            <p:strVal val="#ppt_h"/>
                                          </p:val>
                                        </p:tav>
                                      </p:tavLst>
                                    </p:anim>
                                    <p:anim calcmode="lin" valueType="num">
                                      <p:cBhvr>
                                        <p:cTn id="99" dur="1000" fill="hold"/>
                                        <p:tgtEl>
                                          <p:spTgt spid="38"/>
                                        </p:tgtEl>
                                        <p:attrNameLst>
                                          <p:attrName>style.rotation</p:attrName>
                                        </p:attrNameLst>
                                      </p:cBhvr>
                                      <p:tavLst>
                                        <p:tav tm="0">
                                          <p:val>
                                            <p:fltVal val="90"/>
                                          </p:val>
                                        </p:tav>
                                        <p:tav tm="100000">
                                          <p:val>
                                            <p:fltVal val="0"/>
                                          </p:val>
                                        </p:tav>
                                      </p:tavLst>
                                    </p:anim>
                                    <p:animEffect transition="in" filter="fade">
                                      <p:cBhvr>
                                        <p:cTn id="100" dur="1000"/>
                                        <p:tgtEl>
                                          <p:spTgt spid="38"/>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1000" fill="hold"/>
                                        <p:tgtEl>
                                          <p:spTgt spid="39"/>
                                        </p:tgtEl>
                                        <p:attrNameLst>
                                          <p:attrName>ppt_w</p:attrName>
                                        </p:attrNameLst>
                                      </p:cBhvr>
                                      <p:tavLst>
                                        <p:tav tm="0">
                                          <p:val>
                                            <p:fltVal val="0"/>
                                          </p:val>
                                        </p:tav>
                                        <p:tav tm="100000">
                                          <p:val>
                                            <p:strVal val="#ppt_w"/>
                                          </p:val>
                                        </p:tav>
                                      </p:tavLst>
                                    </p:anim>
                                    <p:anim calcmode="lin" valueType="num">
                                      <p:cBhvr>
                                        <p:cTn id="104" dur="1000" fill="hold"/>
                                        <p:tgtEl>
                                          <p:spTgt spid="39"/>
                                        </p:tgtEl>
                                        <p:attrNameLst>
                                          <p:attrName>ppt_h</p:attrName>
                                        </p:attrNameLst>
                                      </p:cBhvr>
                                      <p:tavLst>
                                        <p:tav tm="0">
                                          <p:val>
                                            <p:fltVal val="0"/>
                                          </p:val>
                                        </p:tav>
                                        <p:tav tm="100000">
                                          <p:val>
                                            <p:strVal val="#ppt_h"/>
                                          </p:val>
                                        </p:tav>
                                      </p:tavLst>
                                    </p:anim>
                                    <p:anim calcmode="lin" valueType="num">
                                      <p:cBhvr>
                                        <p:cTn id="105" dur="1000" fill="hold"/>
                                        <p:tgtEl>
                                          <p:spTgt spid="39"/>
                                        </p:tgtEl>
                                        <p:attrNameLst>
                                          <p:attrName>style.rotation</p:attrName>
                                        </p:attrNameLst>
                                      </p:cBhvr>
                                      <p:tavLst>
                                        <p:tav tm="0">
                                          <p:val>
                                            <p:fltVal val="90"/>
                                          </p:val>
                                        </p:tav>
                                        <p:tav tm="100000">
                                          <p:val>
                                            <p:fltVal val="0"/>
                                          </p:val>
                                        </p:tav>
                                      </p:tavLst>
                                    </p:anim>
                                    <p:animEffect transition="in" filter="fade">
                                      <p:cBhvr>
                                        <p:cTn id="106" dur="1000"/>
                                        <p:tgtEl>
                                          <p:spTgt spid="39"/>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p:cTn id="109" dur="1000" fill="hold"/>
                                        <p:tgtEl>
                                          <p:spTgt spid="40"/>
                                        </p:tgtEl>
                                        <p:attrNameLst>
                                          <p:attrName>ppt_w</p:attrName>
                                        </p:attrNameLst>
                                      </p:cBhvr>
                                      <p:tavLst>
                                        <p:tav tm="0">
                                          <p:val>
                                            <p:fltVal val="0"/>
                                          </p:val>
                                        </p:tav>
                                        <p:tav tm="100000">
                                          <p:val>
                                            <p:strVal val="#ppt_w"/>
                                          </p:val>
                                        </p:tav>
                                      </p:tavLst>
                                    </p:anim>
                                    <p:anim calcmode="lin" valueType="num">
                                      <p:cBhvr>
                                        <p:cTn id="110" dur="1000" fill="hold"/>
                                        <p:tgtEl>
                                          <p:spTgt spid="40"/>
                                        </p:tgtEl>
                                        <p:attrNameLst>
                                          <p:attrName>ppt_h</p:attrName>
                                        </p:attrNameLst>
                                      </p:cBhvr>
                                      <p:tavLst>
                                        <p:tav tm="0">
                                          <p:val>
                                            <p:fltVal val="0"/>
                                          </p:val>
                                        </p:tav>
                                        <p:tav tm="100000">
                                          <p:val>
                                            <p:strVal val="#ppt_h"/>
                                          </p:val>
                                        </p:tav>
                                      </p:tavLst>
                                    </p:anim>
                                    <p:anim calcmode="lin" valueType="num">
                                      <p:cBhvr>
                                        <p:cTn id="111" dur="1000" fill="hold"/>
                                        <p:tgtEl>
                                          <p:spTgt spid="40"/>
                                        </p:tgtEl>
                                        <p:attrNameLst>
                                          <p:attrName>style.rotation</p:attrName>
                                        </p:attrNameLst>
                                      </p:cBhvr>
                                      <p:tavLst>
                                        <p:tav tm="0">
                                          <p:val>
                                            <p:fltVal val="90"/>
                                          </p:val>
                                        </p:tav>
                                        <p:tav tm="100000">
                                          <p:val>
                                            <p:fltVal val="0"/>
                                          </p:val>
                                        </p:tav>
                                      </p:tavLst>
                                    </p:anim>
                                    <p:animEffect transition="in" filter="fade">
                                      <p:cBhvr>
                                        <p:cTn id="112" dur="1000"/>
                                        <p:tgtEl>
                                          <p:spTgt spid="40"/>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1000" fill="hold"/>
                                        <p:tgtEl>
                                          <p:spTgt spid="41"/>
                                        </p:tgtEl>
                                        <p:attrNameLst>
                                          <p:attrName>ppt_w</p:attrName>
                                        </p:attrNameLst>
                                      </p:cBhvr>
                                      <p:tavLst>
                                        <p:tav tm="0">
                                          <p:val>
                                            <p:fltVal val="0"/>
                                          </p:val>
                                        </p:tav>
                                        <p:tav tm="100000">
                                          <p:val>
                                            <p:strVal val="#ppt_w"/>
                                          </p:val>
                                        </p:tav>
                                      </p:tavLst>
                                    </p:anim>
                                    <p:anim calcmode="lin" valueType="num">
                                      <p:cBhvr>
                                        <p:cTn id="116" dur="1000" fill="hold"/>
                                        <p:tgtEl>
                                          <p:spTgt spid="41"/>
                                        </p:tgtEl>
                                        <p:attrNameLst>
                                          <p:attrName>ppt_h</p:attrName>
                                        </p:attrNameLst>
                                      </p:cBhvr>
                                      <p:tavLst>
                                        <p:tav tm="0">
                                          <p:val>
                                            <p:fltVal val="0"/>
                                          </p:val>
                                        </p:tav>
                                        <p:tav tm="100000">
                                          <p:val>
                                            <p:strVal val="#ppt_h"/>
                                          </p:val>
                                        </p:tav>
                                      </p:tavLst>
                                    </p:anim>
                                    <p:anim calcmode="lin" valueType="num">
                                      <p:cBhvr>
                                        <p:cTn id="117" dur="1000" fill="hold"/>
                                        <p:tgtEl>
                                          <p:spTgt spid="41"/>
                                        </p:tgtEl>
                                        <p:attrNameLst>
                                          <p:attrName>style.rotation</p:attrName>
                                        </p:attrNameLst>
                                      </p:cBhvr>
                                      <p:tavLst>
                                        <p:tav tm="0">
                                          <p:val>
                                            <p:fltVal val="90"/>
                                          </p:val>
                                        </p:tav>
                                        <p:tav tm="100000">
                                          <p:val>
                                            <p:fltVal val="0"/>
                                          </p:val>
                                        </p:tav>
                                      </p:tavLst>
                                    </p:anim>
                                    <p:animEffect transition="in" filter="fade">
                                      <p:cBhvr>
                                        <p:cTn id="118" dur="1000"/>
                                        <p:tgtEl>
                                          <p:spTgt spid="41"/>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 calcmode="lin" valueType="num">
                                      <p:cBhvr>
                                        <p:cTn id="121" dur="1000" fill="hold"/>
                                        <p:tgtEl>
                                          <p:spTgt spid="42"/>
                                        </p:tgtEl>
                                        <p:attrNameLst>
                                          <p:attrName>ppt_w</p:attrName>
                                        </p:attrNameLst>
                                      </p:cBhvr>
                                      <p:tavLst>
                                        <p:tav tm="0">
                                          <p:val>
                                            <p:fltVal val="0"/>
                                          </p:val>
                                        </p:tav>
                                        <p:tav tm="100000">
                                          <p:val>
                                            <p:strVal val="#ppt_w"/>
                                          </p:val>
                                        </p:tav>
                                      </p:tavLst>
                                    </p:anim>
                                    <p:anim calcmode="lin" valueType="num">
                                      <p:cBhvr>
                                        <p:cTn id="122" dur="1000" fill="hold"/>
                                        <p:tgtEl>
                                          <p:spTgt spid="42"/>
                                        </p:tgtEl>
                                        <p:attrNameLst>
                                          <p:attrName>ppt_h</p:attrName>
                                        </p:attrNameLst>
                                      </p:cBhvr>
                                      <p:tavLst>
                                        <p:tav tm="0">
                                          <p:val>
                                            <p:fltVal val="0"/>
                                          </p:val>
                                        </p:tav>
                                        <p:tav tm="100000">
                                          <p:val>
                                            <p:strVal val="#ppt_h"/>
                                          </p:val>
                                        </p:tav>
                                      </p:tavLst>
                                    </p:anim>
                                    <p:anim calcmode="lin" valueType="num">
                                      <p:cBhvr>
                                        <p:cTn id="123" dur="1000" fill="hold"/>
                                        <p:tgtEl>
                                          <p:spTgt spid="42"/>
                                        </p:tgtEl>
                                        <p:attrNameLst>
                                          <p:attrName>style.rotation</p:attrName>
                                        </p:attrNameLst>
                                      </p:cBhvr>
                                      <p:tavLst>
                                        <p:tav tm="0">
                                          <p:val>
                                            <p:fltVal val="90"/>
                                          </p:val>
                                        </p:tav>
                                        <p:tav tm="100000">
                                          <p:val>
                                            <p:fltVal val="0"/>
                                          </p:val>
                                        </p:tav>
                                      </p:tavLst>
                                    </p:anim>
                                    <p:animEffect transition="in" filter="fade">
                                      <p:cBhvr>
                                        <p:cTn id="124" dur="1000"/>
                                        <p:tgtEl>
                                          <p:spTgt spid="42"/>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43"/>
                                        </p:tgtEl>
                                        <p:attrNameLst>
                                          <p:attrName>style.visibility</p:attrName>
                                        </p:attrNameLst>
                                      </p:cBhvr>
                                      <p:to>
                                        <p:strVal val="visible"/>
                                      </p:to>
                                    </p:set>
                                    <p:anim calcmode="lin" valueType="num">
                                      <p:cBhvr>
                                        <p:cTn id="127" dur="1000" fill="hold"/>
                                        <p:tgtEl>
                                          <p:spTgt spid="43"/>
                                        </p:tgtEl>
                                        <p:attrNameLst>
                                          <p:attrName>ppt_w</p:attrName>
                                        </p:attrNameLst>
                                      </p:cBhvr>
                                      <p:tavLst>
                                        <p:tav tm="0">
                                          <p:val>
                                            <p:fltVal val="0"/>
                                          </p:val>
                                        </p:tav>
                                        <p:tav tm="100000">
                                          <p:val>
                                            <p:strVal val="#ppt_w"/>
                                          </p:val>
                                        </p:tav>
                                      </p:tavLst>
                                    </p:anim>
                                    <p:anim calcmode="lin" valueType="num">
                                      <p:cBhvr>
                                        <p:cTn id="128" dur="1000" fill="hold"/>
                                        <p:tgtEl>
                                          <p:spTgt spid="43"/>
                                        </p:tgtEl>
                                        <p:attrNameLst>
                                          <p:attrName>ppt_h</p:attrName>
                                        </p:attrNameLst>
                                      </p:cBhvr>
                                      <p:tavLst>
                                        <p:tav tm="0">
                                          <p:val>
                                            <p:fltVal val="0"/>
                                          </p:val>
                                        </p:tav>
                                        <p:tav tm="100000">
                                          <p:val>
                                            <p:strVal val="#ppt_h"/>
                                          </p:val>
                                        </p:tav>
                                      </p:tavLst>
                                    </p:anim>
                                    <p:anim calcmode="lin" valueType="num">
                                      <p:cBhvr>
                                        <p:cTn id="129" dur="1000" fill="hold"/>
                                        <p:tgtEl>
                                          <p:spTgt spid="43"/>
                                        </p:tgtEl>
                                        <p:attrNameLst>
                                          <p:attrName>style.rotation</p:attrName>
                                        </p:attrNameLst>
                                      </p:cBhvr>
                                      <p:tavLst>
                                        <p:tav tm="0">
                                          <p:val>
                                            <p:fltVal val="90"/>
                                          </p:val>
                                        </p:tav>
                                        <p:tav tm="100000">
                                          <p:val>
                                            <p:fltVal val="0"/>
                                          </p:val>
                                        </p:tav>
                                      </p:tavLst>
                                    </p:anim>
                                    <p:animEffect transition="in" filter="fade">
                                      <p:cBhvr>
                                        <p:cTn id="130" dur="1000"/>
                                        <p:tgtEl>
                                          <p:spTgt spid="43"/>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44"/>
                                        </p:tgtEl>
                                        <p:attrNameLst>
                                          <p:attrName>style.visibility</p:attrName>
                                        </p:attrNameLst>
                                      </p:cBhvr>
                                      <p:to>
                                        <p:strVal val="visible"/>
                                      </p:to>
                                    </p:set>
                                    <p:anim calcmode="lin" valueType="num">
                                      <p:cBhvr>
                                        <p:cTn id="133" dur="1000" fill="hold"/>
                                        <p:tgtEl>
                                          <p:spTgt spid="44"/>
                                        </p:tgtEl>
                                        <p:attrNameLst>
                                          <p:attrName>ppt_w</p:attrName>
                                        </p:attrNameLst>
                                      </p:cBhvr>
                                      <p:tavLst>
                                        <p:tav tm="0">
                                          <p:val>
                                            <p:fltVal val="0"/>
                                          </p:val>
                                        </p:tav>
                                        <p:tav tm="100000">
                                          <p:val>
                                            <p:strVal val="#ppt_w"/>
                                          </p:val>
                                        </p:tav>
                                      </p:tavLst>
                                    </p:anim>
                                    <p:anim calcmode="lin" valueType="num">
                                      <p:cBhvr>
                                        <p:cTn id="134" dur="1000" fill="hold"/>
                                        <p:tgtEl>
                                          <p:spTgt spid="44"/>
                                        </p:tgtEl>
                                        <p:attrNameLst>
                                          <p:attrName>ppt_h</p:attrName>
                                        </p:attrNameLst>
                                      </p:cBhvr>
                                      <p:tavLst>
                                        <p:tav tm="0">
                                          <p:val>
                                            <p:fltVal val="0"/>
                                          </p:val>
                                        </p:tav>
                                        <p:tav tm="100000">
                                          <p:val>
                                            <p:strVal val="#ppt_h"/>
                                          </p:val>
                                        </p:tav>
                                      </p:tavLst>
                                    </p:anim>
                                    <p:anim calcmode="lin" valueType="num">
                                      <p:cBhvr>
                                        <p:cTn id="135" dur="1000" fill="hold"/>
                                        <p:tgtEl>
                                          <p:spTgt spid="44"/>
                                        </p:tgtEl>
                                        <p:attrNameLst>
                                          <p:attrName>style.rotation</p:attrName>
                                        </p:attrNameLst>
                                      </p:cBhvr>
                                      <p:tavLst>
                                        <p:tav tm="0">
                                          <p:val>
                                            <p:fltVal val="90"/>
                                          </p:val>
                                        </p:tav>
                                        <p:tav tm="100000">
                                          <p:val>
                                            <p:fltVal val="0"/>
                                          </p:val>
                                        </p:tav>
                                      </p:tavLst>
                                    </p:anim>
                                    <p:animEffect transition="in" filter="fade">
                                      <p:cBhvr>
                                        <p:cTn id="136" dur="1000"/>
                                        <p:tgtEl>
                                          <p:spTgt spid="44"/>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45"/>
                                        </p:tgtEl>
                                        <p:attrNameLst>
                                          <p:attrName>style.visibility</p:attrName>
                                        </p:attrNameLst>
                                      </p:cBhvr>
                                      <p:to>
                                        <p:strVal val="visible"/>
                                      </p:to>
                                    </p:set>
                                    <p:anim calcmode="lin" valueType="num">
                                      <p:cBhvr>
                                        <p:cTn id="139" dur="1000" fill="hold"/>
                                        <p:tgtEl>
                                          <p:spTgt spid="45"/>
                                        </p:tgtEl>
                                        <p:attrNameLst>
                                          <p:attrName>ppt_w</p:attrName>
                                        </p:attrNameLst>
                                      </p:cBhvr>
                                      <p:tavLst>
                                        <p:tav tm="0">
                                          <p:val>
                                            <p:fltVal val="0"/>
                                          </p:val>
                                        </p:tav>
                                        <p:tav tm="100000">
                                          <p:val>
                                            <p:strVal val="#ppt_w"/>
                                          </p:val>
                                        </p:tav>
                                      </p:tavLst>
                                    </p:anim>
                                    <p:anim calcmode="lin" valueType="num">
                                      <p:cBhvr>
                                        <p:cTn id="140" dur="1000" fill="hold"/>
                                        <p:tgtEl>
                                          <p:spTgt spid="45"/>
                                        </p:tgtEl>
                                        <p:attrNameLst>
                                          <p:attrName>ppt_h</p:attrName>
                                        </p:attrNameLst>
                                      </p:cBhvr>
                                      <p:tavLst>
                                        <p:tav tm="0">
                                          <p:val>
                                            <p:fltVal val="0"/>
                                          </p:val>
                                        </p:tav>
                                        <p:tav tm="100000">
                                          <p:val>
                                            <p:strVal val="#ppt_h"/>
                                          </p:val>
                                        </p:tav>
                                      </p:tavLst>
                                    </p:anim>
                                    <p:anim calcmode="lin" valueType="num">
                                      <p:cBhvr>
                                        <p:cTn id="141" dur="1000" fill="hold"/>
                                        <p:tgtEl>
                                          <p:spTgt spid="45"/>
                                        </p:tgtEl>
                                        <p:attrNameLst>
                                          <p:attrName>style.rotation</p:attrName>
                                        </p:attrNameLst>
                                      </p:cBhvr>
                                      <p:tavLst>
                                        <p:tav tm="0">
                                          <p:val>
                                            <p:fltVal val="90"/>
                                          </p:val>
                                        </p:tav>
                                        <p:tav tm="100000">
                                          <p:val>
                                            <p:fltVal val="0"/>
                                          </p:val>
                                        </p:tav>
                                      </p:tavLst>
                                    </p:anim>
                                    <p:animEffect transition="in" filter="fade">
                                      <p:cBhvr>
                                        <p:cTn id="142" dur="1000"/>
                                        <p:tgtEl>
                                          <p:spTgt spid="45"/>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46"/>
                                        </p:tgtEl>
                                        <p:attrNameLst>
                                          <p:attrName>style.visibility</p:attrName>
                                        </p:attrNameLst>
                                      </p:cBhvr>
                                      <p:to>
                                        <p:strVal val="visible"/>
                                      </p:to>
                                    </p:set>
                                    <p:anim calcmode="lin" valueType="num">
                                      <p:cBhvr>
                                        <p:cTn id="145" dur="1000" fill="hold"/>
                                        <p:tgtEl>
                                          <p:spTgt spid="46"/>
                                        </p:tgtEl>
                                        <p:attrNameLst>
                                          <p:attrName>ppt_w</p:attrName>
                                        </p:attrNameLst>
                                      </p:cBhvr>
                                      <p:tavLst>
                                        <p:tav tm="0">
                                          <p:val>
                                            <p:fltVal val="0"/>
                                          </p:val>
                                        </p:tav>
                                        <p:tav tm="100000">
                                          <p:val>
                                            <p:strVal val="#ppt_w"/>
                                          </p:val>
                                        </p:tav>
                                      </p:tavLst>
                                    </p:anim>
                                    <p:anim calcmode="lin" valueType="num">
                                      <p:cBhvr>
                                        <p:cTn id="146" dur="1000" fill="hold"/>
                                        <p:tgtEl>
                                          <p:spTgt spid="46"/>
                                        </p:tgtEl>
                                        <p:attrNameLst>
                                          <p:attrName>ppt_h</p:attrName>
                                        </p:attrNameLst>
                                      </p:cBhvr>
                                      <p:tavLst>
                                        <p:tav tm="0">
                                          <p:val>
                                            <p:fltVal val="0"/>
                                          </p:val>
                                        </p:tav>
                                        <p:tav tm="100000">
                                          <p:val>
                                            <p:strVal val="#ppt_h"/>
                                          </p:val>
                                        </p:tav>
                                      </p:tavLst>
                                    </p:anim>
                                    <p:anim calcmode="lin" valueType="num">
                                      <p:cBhvr>
                                        <p:cTn id="147" dur="1000" fill="hold"/>
                                        <p:tgtEl>
                                          <p:spTgt spid="46"/>
                                        </p:tgtEl>
                                        <p:attrNameLst>
                                          <p:attrName>style.rotation</p:attrName>
                                        </p:attrNameLst>
                                      </p:cBhvr>
                                      <p:tavLst>
                                        <p:tav tm="0">
                                          <p:val>
                                            <p:fltVal val="90"/>
                                          </p:val>
                                        </p:tav>
                                        <p:tav tm="100000">
                                          <p:val>
                                            <p:fltVal val="0"/>
                                          </p:val>
                                        </p:tav>
                                      </p:tavLst>
                                    </p:anim>
                                    <p:animEffect transition="in" filter="fade">
                                      <p:cBhvr>
                                        <p:cTn id="148" dur="1000"/>
                                        <p:tgtEl>
                                          <p:spTgt spid="46"/>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p:cTn id="151" dur="1000" fill="hold"/>
                                        <p:tgtEl>
                                          <p:spTgt spid="47"/>
                                        </p:tgtEl>
                                        <p:attrNameLst>
                                          <p:attrName>ppt_w</p:attrName>
                                        </p:attrNameLst>
                                      </p:cBhvr>
                                      <p:tavLst>
                                        <p:tav tm="0">
                                          <p:val>
                                            <p:fltVal val="0"/>
                                          </p:val>
                                        </p:tav>
                                        <p:tav tm="100000">
                                          <p:val>
                                            <p:strVal val="#ppt_w"/>
                                          </p:val>
                                        </p:tav>
                                      </p:tavLst>
                                    </p:anim>
                                    <p:anim calcmode="lin" valueType="num">
                                      <p:cBhvr>
                                        <p:cTn id="152" dur="1000" fill="hold"/>
                                        <p:tgtEl>
                                          <p:spTgt spid="47"/>
                                        </p:tgtEl>
                                        <p:attrNameLst>
                                          <p:attrName>ppt_h</p:attrName>
                                        </p:attrNameLst>
                                      </p:cBhvr>
                                      <p:tavLst>
                                        <p:tav tm="0">
                                          <p:val>
                                            <p:fltVal val="0"/>
                                          </p:val>
                                        </p:tav>
                                        <p:tav tm="100000">
                                          <p:val>
                                            <p:strVal val="#ppt_h"/>
                                          </p:val>
                                        </p:tav>
                                      </p:tavLst>
                                    </p:anim>
                                    <p:anim calcmode="lin" valueType="num">
                                      <p:cBhvr>
                                        <p:cTn id="153" dur="1000" fill="hold"/>
                                        <p:tgtEl>
                                          <p:spTgt spid="47"/>
                                        </p:tgtEl>
                                        <p:attrNameLst>
                                          <p:attrName>style.rotation</p:attrName>
                                        </p:attrNameLst>
                                      </p:cBhvr>
                                      <p:tavLst>
                                        <p:tav tm="0">
                                          <p:val>
                                            <p:fltVal val="90"/>
                                          </p:val>
                                        </p:tav>
                                        <p:tav tm="100000">
                                          <p:val>
                                            <p:fltVal val="0"/>
                                          </p:val>
                                        </p:tav>
                                      </p:tavLst>
                                    </p:anim>
                                    <p:animEffect transition="in" filter="fade">
                                      <p:cBhvr>
                                        <p:cTn id="154" dur="1000"/>
                                        <p:tgtEl>
                                          <p:spTgt spid="47"/>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8"/>
                                        </p:tgtEl>
                                        <p:attrNameLst>
                                          <p:attrName>style.visibility</p:attrName>
                                        </p:attrNameLst>
                                      </p:cBhvr>
                                      <p:to>
                                        <p:strVal val="visible"/>
                                      </p:to>
                                    </p:set>
                                    <p:anim calcmode="lin" valueType="num">
                                      <p:cBhvr>
                                        <p:cTn id="157" dur="1000" fill="hold"/>
                                        <p:tgtEl>
                                          <p:spTgt spid="48"/>
                                        </p:tgtEl>
                                        <p:attrNameLst>
                                          <p:attrName>ppt_w</p:attrName>
                                        </p:attrNameLst>
                                      </p:cBhvr>
                                      <p:tavLst>
                                        <p:tav tm="0">
                                          <p:val>
                                            <p:fltVal val="0"/>
                                          </p:val>
                                        </p:tav>
                                        <p:tav tm="100000">
                                          <p:val>
                                            <p:strVal val="#ppt_w"/>
                                          </p:val>
                                        </p:tav>
                                      </p:tavLst>
                                    </p:anim>
                                    <p:anim calcmode="lin" valueType="num">
                                      <p:cBhvr>
                                        <p:cTn id="158" dur="1000" fill="hold"/>
                                        <p:tgtEl>
                                          <p:spTgt spid="48"/>
                                        </p:tgtEl>
                                        <p:attrNameLst>
                                          <p:attrName>ppt_h</p:attrName>
                                        </p:attrNameLst>
                                      </p:cBhvr>
                                      <p:tavLst>
                                        <p:tav tm="0">
                                          <p:val>
                                            <p:fltVal val="0"/>
                                          </p:val>
                                        </p:tav>
                                        <p:tav tm="100000">
                                          <p:val>
                                            <p:strVal val="#ppt_h"/>
                                          </p:val>
                                        </p:tav>
                                      </p:tavLst>
                                    </p:anim>
                                    <p:anim calcmode="lin" valueType="num">
                                      <p:cBhvr>
                                        <p:cTn id="159" dur="1000" fill="hold"/>
                                        <p:tgtEl>
                                          <p:spTgt spid="48"/>
                                        </p:tgtEl>
                                        <p:attrNameLst>
                                          <p:attrName>style.rotation</p:attrName>
                                        </p:attrNameLst>
                                      </p:cBhvr>
                                      <p:tavLst>
                                        <p:tav tm="0">
                                          <p:val>
                                            <p:fltVal val="90"/>
                                          </p:val>
                                        </p:tav>
                                        <p:tav tm="100000">
                                          <p:val>
                                            <p:fltVal val="0"/>
                                          </p:val>
                                        </p:tav>
                                      </p:tavLst>
                                    </p:anim>
                                    <p:animEffect transition="in" filter="fade">
                                      <p:cBhvr>
                                        <p:cTn id="160" dur="1000"/>
                                        <p:tgtEl>
                                          <p:spTgt spid="4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49"/>
                                        </p:tgtEl>
                                        <p:attrNameLst>
                                          <p:attrName>style.visibility</p:attrName>
                                        </p:attrNameLst>
                                      </p:cBhvr>
                                      <p:to>
                                        <p:strVal val="visible"/>
                                      </p:to>
                                    </p:set>
                                    <p:anim calcmode="lin" valueType="num">
                                      <p:cBhvr>
                                        <p:cTn id="163" dur="1000" fill="hold"/>
                                        <p:tgtEl>
                                          <p:spTgt spid="49"/>
                                        </p:tgtEl>
                                        <p:attrNameLst>
                                          <p:attrName>ppt_w</p:attrName>
                                        </p:attrNameLst>
                                      </p:cBhvr>
                                      <p:tavLst>
                                        <p:tav tm="0">
                                          <p:val>
                                            <p:fltVal val="0"/>
                                          </p:val>
                                        </p:tav>
                                        <p:tav tm="100000">
                                          <p:val>
                                            <p:strVal val="#ppt_w"/>
                                          </p:val>
                                        </p:tav>
                                      </p:tavLst>
                                    </p:anim>
                                    <p:anim calcmode="lin" valueType="num">
                                      <p:cBhvr>
                                        <p:cTn id="164" dur="1000" fill="hold"/>
                                        <p:tgtEl>
                                          <p:spTgt spid="49"/>
                                        </p:tgtEl>
                                        <p:attrNameLst>
                                          <p:attrName>ppt_h</p:attrName>
                                        </p:attrNameLst>
                                      </p:cBhvr>
                                      <p:tavLst>
                                        <p:tav tm="0">
                                          <p:val>
                                            <p:fltVal val="0"/>
                                          </p:val>
                                        </p:tav>
                                        <p:tav tm="100000">
                                          <p:val>
                                            <p:strVal val="#ppt_h"/>
                                          </p:val>
                                        </p:tav>
                                      </p:tavLst>
                                    </p:anim>
                                    <p:anim calcmode="lin" valueType="num">
                                      <p:cBhvr>
                                        <p:cTn id="165" dur="1000" fill="hold"/>
                                        <p:tgtEl>
                                          <p:spTgt spid="49"/>
                                        </p:tgtEl>
                                        <p:attrNameLst>
                                          <p:attrName>style.rotation</p:attrName>
                                        </p:attrNameLst>
                                      </p:cBhvr>
                                      <p:tavLst>
                                        <p:tav tm="0">
                                          <p:val>
                                            <p:fltVal val="90"/>
                                          </p:val>
                                        </p:tav>
                                        <p:tav tm="100000">
                                          <p:val>
                                            <p:fltVal val="0"/>
                                          </p:val>
                                        </p:tav>
                                      </p:tavLst>
                                    </p:anim>
                                    <p:animEffect transition="in" filter="fade">
                                      <p:cBhvr>
                                        <p:cTn id="166" dur="1000"/>
                                        <p:tgtEl>
                                          <p:spTgt spid="49"/>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50"/>
                                        </p:tgtEl>
                                        <p:attrNameLst>
                                          <p:attrName>style.visibility</p:attrName>
                                        </p:attrNameLst>
                                      </p:cBhvr>
                                      <p:to>
                                        <p:strVal val="visible"/>
                                      </p:to>
                                    </p:set>
                                    <p:anim calcmode="lin" valueType="num">
                                      <p:cBhvr>
                                        <p:cTn id="169" dur="1000" fill="hold"/>
                                        <p:tgtEl>
                                          <p:spTgt spid="50"/>
                                        </p:tgtEl>
                                        <p:attrNameLst>
                                          <p:attrName>ppt_w</p:attrName>
                                        </p:attrNameLst>
                                      </p:cBhvr>
                                      <p:tavLst>
                                        <p:tav tm="0">
                                          <p:val>
                                            <p:fltVal val="0"/>
                                          </p:val>
                                        </p:tav>
                                        <p:tav tm="100000">
                                          <p:val>
                                            <p:strVal val="#ppt_w"/>
                                          </p:val>
                                        </p:tav>
                                      </p:tavLst>
                                    </p:anim>
                                    <p:anim calcmode="lin" valueType="num">
                                      <p:cBhvr>
                                        <p:cTn id="170" dur="1000" fill="hold"/>
                                        <p:tgtEl>
                                          <p:spTgt spid="50"/>
                                        </p:tgtEl>
                                        <p:attrNameLst>
                                          <p:attrName>ppt_h</p:attrName>
                                        </p:attrNameLst>
                                      </p:cBhvr>
                                      <p:tavLst>
                                        <p:tav tm="0">
                                          <p:val>
                                            <p:fltVal val="0"/>
                                          </p:val>
                                        </p:tav>
                                        <p:tav tm="100000">
                                          <p:val>
                                            <p:strVal val="#ppt_h"/>
                                          </p:val>
                                        </p:tav>
                                      </p:tavLst>
                                    </p:anim>
                                    <p:anim calcmode="lin" valueType="num">
                                      <p:cBhvr>
                                        <p:cTn id="171" dur="1000" fill="hold"/>
                                        <p:tgtEl>
                                          <p:spTgt spid="50"/>
                                        </p:tgtEl>
                                        <p:attrNameLst>
                                          <p:attrName>style.rotation</p:attrName>
                                        </p:attrNameLst>
                                      </p:cBhvr>
                                      <p:tavLst>
                                        <p:tav tm="0">
                                          <p:val>
                                            <p:fltVal val="90"/>
                                          </p:val>
                                        </p:tav>
                                        <p:tav tm="100000">
                                          <p:val>
                                            <p:fltVal val="0"/>
                                          </p:val>
                                        </p:tav>
                                      </p:tavLst>
                                    </p:anim>
                                    <p:animEffect transition="in" filter="fade">
                                      <p:cBhvr>
                                        <p:cTn id="172" dur="1000"/>
                                        <p:tgtEl>
                                          <p:spTgt spid="50"/>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51"/>
                                        </p:tgtEl>
                                        <p:attrNameLst>
                                          <p:attrName>style.visibility</p:attrName>
                                        </p:attrNameLst>
                                      </p:cBhvr>
                                      <p:to>
                                        <p:strVal val="visible"/>
                                      </p:to>
                                    </p:set>
                                    <p:anim calcmode="lin" valueType="num">
                                      <p:cBhvr>
                                        <p:cTn id="175" dur="1000" fill="hold"/>
                                        <p:tgtEl>
                                          <p:spTgt spid="51"/>
                                        </p:tgtEl>
                                        <p:attrNameLst>
                                          <p:attrName>ppt_w</p:attrName>
                                        </p:attrNameLst>
                                      </p:cBhvr>
                                      <p:tavLst>
                                        <p:tav tm="0">
                                          <p:val>
                                            <p:fltVal val="0"/>
                                          </p:val>
                                        </p:tav>
                                        <p:tav tm="100000">
                                          <p:val>
                                            <p:strVal val="#ppt_w"/>
                                          </p:val>
                                        </p:tav>
                                      </p:tavLst>
                                    </p:anim>
                                    <p:anim calcmode="lin" valueType="num">
                                      <p:cBhvr>
                                        <p:cTn id="176" dur="1000" fill="hold"/>
                                        <p:tgtEl>
                                          <p:spTgt spid="51"/>
                                        </p:tgtEl>
                                        <p:attrNameLst>
                                          <p:attrName>ppt_h</p:attrName>
                                        </p:attrNameLst>
                                      </p:cBhvr>
                                      <p:tavLst>
                                        <p:tav tm="0">
                                          <p:val>
                                            <p:fltVal val="0"/>
                                          </p:val>
                                        </p:tav>
                                        <p:tav tm="100000">
                                          <p:val>
                                            <p:strVal val="#ppt_h"/>
                                          </p:val>
                                        </p:tav>
                                      </p:tavLst>
                                    </p:anim>
                                    <p:anim calcmode="lin" valueType="num">
                                      <p:cBhvr>
                                        <p:cTn id="177" dur="1000" fill="hold"/>
                                        <p:tgtEl>
                                          <p:spTgt spid="51"/>
                                        </p:tgtEl>
                                        <p:attrNameLst>
                                          <p:attrName>style.rotation</p:attrName>
                                        </p:attrNameLst>
                                      </p:cBhvr>
                                      <p:tavLst>
                                        <p:tav tm="0">
                                          <p:val>
                                            <p:fltVal val="90"/>
                                          </p:val>
                                        </p:tav>
                                        <p:tav tm="100000">
                                          <p:val>
                                            <p:fltVal val="0"/>
                                          </p:val>
                                        </p:tav>
                                      </p:tavLst>
                                    </p:anim>
                                    <p:animEffect transition="in" filter="fade">
                                      <p:cBhvr>
                                        <p:cTn id="178" dur="1000"/>
                                        <p:tgtEl>
                                          <p:spTgt spid="51"/>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52"/>
                                        </p:tgtEl>
                                        <p:attrNameLst>
                                          <p:attrName>style.visibility</p:attrName>
                                        </p:attrNameLst>
                                      </p:cBhvr>
                                      <p:to>
                                        <p:strVal val="visible"/>
                                      </p:to>
                                    </p:set>
                                    <p:anim calcmode="lin" valueType="num">
                                      <p:cBhvr>
                                        <p:cTn id="181" dur="1000" fill="hold"/>
                                        <p:tgtEl>
                                          <p:spTgt spid="52"/>
                                        </p:tgtEl>
                                        <p:attrNameLst>
                                          <p:attrName>ppt_w</p:attrName>
                                        </p:attrNameLst>
                                      </p:cBhvr>
                                      <p:tavLst>
                                        <p:tav tm="0">
                                          <p:val>
                                            <p:fltVal val="0"/>
                                          </p:val>
                                        </p:tav>
                                        <p:tav tm="100000">
                                          <p:val>
                                            <p:strVal val="#ppt_w"/>
                                          </p:val>
                                        </p:tav>
                                      </p:tavLst>
                                    </p:anim>
                                    <p:anim calcmode="lin" valueType="num">
                                      <p:cBhvr>
                                        <p:cTn id="182" dur="1000" fill="hold"/>
                                        <p:tgtEl>
                                          <p:spTgt spid="52"/>
                                        </p:tgtEl>
                                        <p:attrNameLst>
                                          <p:attrName>ppt_h</p:attrName>
                                        </p:attrNameLst>
                                      </p:cBhvr>
                                      <p:tavLst>
                                        <p:tav tm="0">
                                          <p:val>
                                            <p:fltVal val="0"/>
                                          </p:val>
                                        </p:tav>
                                        <p:tav tm="100000">
                                          <p:val>
                                            <p:strVal val="#ppt_h"/>
                                          </p:val>
                                        </p:tav>
                                      </p:tavLst>
                                    </p:anim>
                                    <p:anim calcmode="lin" valueType="num">
                                      <p:cBhvr>
                                        <p:cTn id="183" dur="1000" fill="hold"/>
                                        <p:tgtEl>
                                          <p:spTgt spid="52"/>
                                        </p:tgtEl>
                                        <p:attrNameLst>
                                          <p:attrName>style.rotation</p:attrName>
                                        </p:attrNameLst>
                                      </p:cBhvr>
                                      <p:tavLst>
                                        <p:tav tm="0">
                                          <p:val>
                                            <p:fltVal val="90"/>
                                          </p:val>
                                        </p:tav>
                                        <p:tav tm="100000">
                                          <p:val>
                                            <p:fltVal val="0"/>
                                          </p:val>
                                        </p:tav>
                                      </p:tavLst>
                                    </p:anim>
                                    <p:animEffect transition="in" filter="fade">
                                      <p:cBhvr>
                                        <p:cTn id="184" dur="1000"/>
                                        <p:tgtEl>
                                          <p:spTgt spid="52"/>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53"/>
                                        </p:tgtEl>
                                        <p:attrNameLst>
                                          <p:attrName>style.visibility</p:attrName>
                                        </p:attrNameLst>
                                      </p:cBhvr>
                                      <p:to>
                                        <p:strVal val="visible"/>
                                      </p:to>
                                    </p:set>
                                    <p:anim calcmode="lin" valueType="num">
                                      <p:cBhvr>
                                        <p:cTn id="187" dur="1000" fill="hold"/>
                                        <p:tgtEl>
                                          <p:spTgt spid="53"/>
                                        </p:tgtEl>
                                        <p:attrNameLst>
                                          <p:attrName>ppt_w</p:attrName>
                                        </p:attrNameLst>
                                      </p:cBhvr>
                                      <p:tavLst>
                                        <p:tav tm="0">
                                          <p:val>
                                            <p:fltVal val="0"/>
                                          </p:val>
                                        </p:tav>
                                        <p:tav tm="100000">
                                          <p:val>
                                            <p:strVal val="#ppt_w"/>
                                          </p:val>
                                        </p:tav>
                                      </p:tavLst>
                                    </p:anim>
                                    <p:anim calcmode="lin" valueType="num">
                                      <p:cBhvr>
                                        <p:cTn id="188" dur="1000" fill="hold"/>
                                        <p:tgtEl>
                                          <p:spTgt spid="53"/>
                                        </p:tgtEl>
                                        <p:attrNameLst>
                                          <p:attrName>ppt_h</p:attrName>
                                        </p:attrNameLst>
                                      </p:cBhvr>
                                      <p:tavLst>
                                        <p:tav tm="0">
                                          <p:val>
                                            <p:fltVal val="0"/>
                                          </p:val>
                                        </p:tav>
                                        <p:tav tm="100000">
                                          <p:val>
                                            <p:strVal val="#ppt_h"/>
                                          </p:val>
                                        </p:tav>
                                      </p:tavLst>
                                    </p:anim>
                                    <p:anim calcmode="lin" valueType="num">
                                      <p:cBhvr>
                                        <p:cTn id="189" dur="1000" fill="hold"/>
                                        <p:tgtEl>
                                          <p:spTgt spid="53"/>
                                        </p:tgtEl>
                                        <p:attrNameLst>
                                          <p:attrName>style.rotation</p:attrName>
                                        </p:attrNameLst>
                                      </p:cBhvr>
                                      <p:tavLst>
                                        <p:tav tm="0">
                                          <p:val>
                                            <p:fltVal val="90"/>
                                          </p:val>
                                        </p:tav>
                                        <p:tav tm="100000">
                                          <p:val>
                                            <p:fltVal val="0"/>
                                          </p:val>
                                        </p:tav>
                                      </p:tavLst>
                                    </p:anim>
                                    <p:animEffect transition="in" filter="fade">
                                      <p:cBhvr>
                                        <p:cTn id="190" dur="1000"/>
                                        <p:tgtEl>
                                          <p:spTgt spid="53"/>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54"/>
                                        </p:tgtEl>
                                        <p:attrNameLst>
                                          <p:attrName>style.visibility</p:attrName>
                                        </p:attrNameLst>
                                      </p:cBhvr>
                                      <p:to>
                                        <p:strVal val="visible"/>
                                      </p:to>
                                    </p:set>
                                    <p:anim calcmode="lin" valueType="num">
                                      <p:cBhvr>
                                        <p:cTn id="193" dur="1000" fill="hold"/>
                                        <p:tgtEl>
                                          <p:spTgt spid="54"/>
                                        </p:tgtEl>
                                        <p:attrNameLst>
                                          <p:attrName>ppt_w</p:attrName>
                                        </p:attrNameLst>
                                      </p:cBhvr>
                                      <p:tavLst>
                                        <p:tav tm="0">
                                          <p:val>
                                            <p:fltVal val="0"/>
                                          </p:val>
                                        </p:tav>
                                        <p:tav tm="100000">
                                          <p:val>
                                            <p:strVal val="#ppt_w"/>
                                          </p:val>
                                        </p:tav>
                                      </p:tavLst>
                                    </p:anim>
                                    <p:anim calcmode="lin" valueType="num">
                                      <p:cBhvr>
                                        <p:cTn id="194" dur="1000" fill="hold"/>
                                        <p:tgtEl>
                                          <p:spTgt spid="54"/>
                                        </p:tgtEl>
                                        <p:attrNameLst>
                                          <p:attrName>ppt_h</p:attrName>
                                        </p:attrNameLst>
                                      </p:cBhvr>
                                      <p:tavLst>
                                        <p:tav tm="0">
                                          <p:val>
                                            <p:fltVal val="0"/>
                                          </p:val>
                                        </p:tav>
                                        <p:tav tm="100000">
                                          <p:val>
                                            <p:strVal val="#ppt_h"/>
                                          </p:val>
                                        </p:tav>
                                      </p:tavLst>
                                    </p:anim>
                                    <p:anim calcmode="lin" valueType="num">
                                      <p:cBhvr>
                                        <p:cTn id="195" dur="1000" fill="hold"/>
                                        <p:tgtEl>
                                          <p:spTgt spid="54"/>
                                        </p:tgtEl>
                                        <p:attrNameLst>
                                          <p:attrName>style.rotation</p:attrName>
                                        </p:attrNameLst>
                                      </p:cBhvr>
                                      <p:tavLst>
                                        <p:tav tm="0">
                                          <p:val>
                                            <p:fltVal val="90"/>
                                          </p:val>
                                        </p:tav>
                                        <p:tav tm="100000">
                                          <p:val>
                                            <p:fltVal val="0"/>
                                          </p:val>
                                        </p:tav>
                                      </p:tavLst>
                                    </p:anim>
                                    <p:animEffect transition="in" filter="fade">
                                      <p:cBhvr>
                                        <p:cTn id="196" dur="1000"/>
                                        <p:tgtEl>
                                          <p:spTgt spid="54"/>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55"/>
                                        </p:tgtEl>
                                        <p:attrNameLst>
                                          <p:attrName>style.visibility</p:attrName>
                                        </p:attrNameLst>
                                      </p:cBhvr>
                                      <p:to>
                                        <p:strVal val="visible"/>
                                      </p:to>
                                    </p:set>
                                    <p:anim calcmode="lin" valueType="num">
                                      <p:cBhvr>
                                        <p:cTn id="199" dur="1000" fill="hold"/>
                                        <p:tgtEl>
                                          <p:spTgt spid="55"/>
                                        </p:tgtEl>
                                        <p:attrNameLst>
                                          <p:attrName>ppt_w</p:attrName>
                                        </p:attrNameLst>
                                      </p:cBhvr>
                                      <p:tavLst>
                                        <p:tav tm="0">
                                          <p:val>
                                            <p:fltVal val="0"/>
                                          </p:val>
                                        </p:tav>
                                        <p:tav tm="100000">
                                          <p:val>
                                            <p:strVal val="#ppt_w"/>
                                          </p:val>
                                        </p:tav>
                                      </p:tavLst>
                                    </p:anim>
                                    <p:anim calcmode="lin" valueType="num">
                                      <p:cBhvr>
                                        <p:cTn id="200" dur="1000" fill="hold"/>
                                        <p:tgtEl>
                                          <p:spTgt spid="55"/>
                                        </p:tgtEl>
                                        <p:attrNameLst>
                                          <p:attrName>ppt_h</p:attrName>
                                        </p:attrNameLst>
                                      </p:cBhvr>
                                      <p:tavLst>
                                        <p:tav tm="0">
                                          <p:val>
                                            <p:fltVal val="0"/>
                                          </p:val>
                                        </p:tav>
                                        <p:tav tm="100000">
                                          <p:val>
                                            <p:strVal val="#ppt_h"/>
                                          </p:val>
                                        </p:tav>
                                      </p:tavLst>
                                    </p:anim>
                                    <p:anim calcmode="lin" valueType="num">
                                      <p:cBhvr>
                                        <p:cTn id="201" dur="1000" fill="hold"/>
                                        <p:tgtEl>
                                          <p:spTgt spid="55"/>
                                        </p:tgtEl>
                                        <p:attrNameLst>
                                          <p:attrName>style.rotation</p:attrName>
                                        </p:attrNameLst>
                                      </p:cBhvr>
                                      <p:tavLst>
                                        <p:tav tm="0">
                                          <p:val>
                                            <p:fltVal val="90"/>
                                          </p:val>
                                        </p:tav>
                                        <p:tav tm="100000">
                                          <p:val>
                                            <p:fltVal val="0"/>
                                          </p:val>
                                        </p:tav>
                                      </p:tavLst>
                                    </p:anim>
                                    <p:animEffect transition="in" filter="fade">
                                      <p:cBhvr>
                                        <p:cTn id="202" dur="1000"/>
                                        <p:tgtEl>
                                          <p:spTgt spid="55"/>
                                        </p:tgtEl>
                                      </p:cBhvr>
                                    </p:animEffect>
                                  </p:childTnLst>
                                </p:cTn>
                              </p:par>
                              <p:par>
                                <p:cTn id="203" presetID="31" presetClass="entr" presetSubtype="0" fill="hold" grpId="0" nodeType="withEffect">
                                  <p:stCondLst>
                                    <p:cond delay="0"/>
                                  </p:stCondLst>
                                  <p:childTnLst>
                                    <p:set>
                                      <p:cBhvr>
                                        <p:cTn id="204" dur="1" fill="hold">
                                          <p:stCondLst>
                                            <p:cond delay="0"/>
                                          </p:stCondLst>
                                        </p:cTn>
                                        <p:tgtEl>
                                          <p:spTgt spid="56"/>
                                        </p:tgtEl>
                                        <p:attrNameLst>
                                          <p:attrName>style.visibility</p:attrName>
                                        </p:attrNameLst>
                                      </p:cBhvr>
                                      <p:to>
                                        <p:strVal val="visible"/>
                                      </p:to>
                                    </p:set>
                                    <p:anim calcmode="lin" valueType="num">
                                      <p:cBhvr>
                                        <p:cTn id="205" dur="1000" fill="hold"/>
                                        <p:tgtEl>
                                          <p:spTgt spid="56"/>
                                        </p:tgtEl>
                                        <p:attrNameLst>
                                          <p:attrName>ppt_w</p:attrName>
                                        </p:attrNameLst>
                                      </p:cBhvr>
                                      <p:tavLst>
                                        <p:tav tm="0">
                                          <p:val>
                                            <p:fltVal val="0"/>
                                          </p:val>
                                        </p:tav>
                                        <p:tav tm="100000">
                                          <p:val>
                                            <p:strVal val="#ppt_w"/>
                                          </p:val>
                                        </p:tav>
                                      </p:tavLst>
                                    </p:anim>
                                    <p:anim calcmode="lin" valueType="num">
                                      <p:cBhvr>
                                        <p:cTn id="206" dur="1000" fill="hold"/>
                                        <p:tgtEl>
                                          <p:spTgt spid="56"/>
                                        </p:tgtEl>
                                        <p:attrNameLst>
                                          <p:attrName>ppt_h</p:attrName>
                                        </p:attrNameLst>
                                      </p:cBhvr>
                                      <p:tavLst>
                                        <p:tav tm="0">
                                          <p:val>
                                            <p:fltVal val="0"/>
                                          </p:val>
                                        </p:tav>
                                        <p:tav tm="100000">
                                          <p:val>
                                            <p:strVal val="#ppt_h"/>
                                          </p:val>
                                        </p:tav>
                                      </p:tavLst>
                                    </p:anim>
                                    <p:anim calcmode="lin" valueType="num">
                                      <p:cBhvr>
                                        <p:cTn id="207" dur="1000" fill="hold"/>
                                        <p:tgtEl>
                                          <p:spTgt spid="56"/>
                                        </p:tgtEl>
                                        <p:attrNameLst>
                                          <p:attrName>style.rotation</p:attrName>
                                        </p:attrNameLst>
                                      </p:cBhvr>
                                      <p:tavLst>
                                        <p:tav tm="0">
                                          <p:val>
                                            <p:fltVal val="90"/>
                                          </p:val>
                                        </p:tav>
                                        <p:tav tm="100000">
                                          <p:val>
                                            <p:fltVal val="0"/>
                                          </p:val>
                                        </p:tav>
                                      </p:tavLst>
                                    </p:anim>
                                    <p:animEffect transition="in" filter="fade">
                                      <p:cBhvr>
                                        <p:cTn id="208" dur="1000"/>
                                        <p:tgtEl>
                                          <p:spTgt spid="56"/>
                                        </p:tgtEl>
                                      </p:cBhvr>
                                    </p:animEffect>
                                  </p:childTnLst>
                                </p:cTn>
                              </p:par>
                              <p:par>
                                <p:cTn id="209" presetID="31" presetClass="entr" presetSubtype="0" fill="hold" grpId="0" nodeType="withEffect">
                                  <p:stCondLst>
                                    <p:cond delay="0"/>
                                  </p:stCondLst>
                                  <p:childTnLst>
                                    <p:set>
                                      <p:cBhvr>
                                        <p:cTn id="210" dur="1" fill="hold">
                                          <p:stCondLst>
                                            <p:cond delay="0"/>
                                          </p:stCondLst>
                                        </p:cTn>
                                        <p:tgtEl>
                                          <p:spTgt spid="57"/>
                                        </p:tgtEl>
                                        <p:attrNameLst>
                                          <p:attrName>style.visibility</p:attrName>
                                        </p:attrNameLst>
                                      </p:cBhvr>
                                      <p:to>
                                        <p:strVal val="visible"/>
                                      </p:to>
                                    </p:set>
                                    <p:anim calcmode="lin" valueType="num">
                                      <p:cBhvr>
                                        <p:cTn id="211" dur="1000" fill="hold"/>
                                        <p:tgtEl>
                                          <p:spTgt spid="57"/>
                                        </p:tgtEl>
                                        <p:attrNameLst>
                                          <p:attrName>ppt_w</p:attrName>
                                        </p:attrNameLst>
                                      </p:cBhvr>
                                      <p:tavLst>
                                        <p:tav tm="0">
                                          <p:val>
                                            <p:fltVal val="0"/>
                                          </p:val>
                                        </p:tav>
                                        <p:tav tm="100000">
                                          <p:val>
                                            <p:strVal val="#ppt_w"/>
                                          </p:val>
                                        </p:tav>
                                      </p:tavLst>
                                    </p:anim>
                                    <p:anim calcmode="lin" valueType="num">
                                      <p:cBhvr>
                                        <p:cTn id="212" dur="1000" fill="hold"/>
                                        <p:tgtEl>
                                          <p:spTgt spid="57"/>
                                        </p:tgtEl>
                                        <p:attrNameLst>
                                          <p:attrName>ppt_h</p:attrName>
                                        </p:attrNameLst>
                                      </p:cBhvr>
                                      <p:tavLst>
                                        <p:tav tm="0">
                                          <p:val>
                                            <p:fltVal val="0"/>
                                          </p:val>
                                        </p:tav>
                                        <p:tav tm="100000">
                                          <p:val>
                                            <p:strVal val="#ppt_h"/>
                                          </p:val>
                                        </p:tav>
                                      </p:tavLst>
                                    </p:anim>
                                    <p:anim calcmode="lin" valueType="num">
                                      <p:cBhvr>
                                        <p:cTn id="213" dur="1000" fill="hold"/>
                                        <p:tgtEl>
                                          <p:spTgt spid="57"/>
                                        </p:tgtEl>
                                        <p:attrNameLst>
                                          <p:attrName>style.rotation</p:attrName>
                                        </p:attrNameLst>
                                      </p:cBhvr>
                                      <p:tavLst>
                                        <p:tav tm="0">
                                          <p:val>
                                            <p:fltVal val="90"/>
                                          </p:val>
                                        </p:tav>
                                        <p:tav tm="100000">
                                          <p:val>
                                            <p:fltVal val="0"/>
                                          </p:val>
                                        </p:tav>
                                      </p:tavLst>
                                    </p:anim>
                                    <p:animEffect transition="in" filter="fade">
                                      <p:cBhvr>
                                        <p:cTn id="214" dur="1000"/>
                                        <p:tgtEl>
                                          <p:spTgt spid="57"/>
                                        </p:tgtEl>
                                      </p:cBhvr>
                                    </p:animEffect>
                                  </p:childTnLst>
                                </p:cTn>
                              </p:par>
                              <p:par>
                                <p:cTn id="215" presetID="31" presetClass="entr" presetSubtype="0" fill="hold" grpId="0" nodeType="withEffect">
                                  <p:stCondLst>
                                    <p:cond delay="0"/>
                                  </p:stCondLst>
                                  <p:childTnLst>
                                    <p:set>
                                      <p:cBhvr>
                                        <p:cTn id="216" dur="1" fill="hold">
                                          <p:stCondLst>
                                            <p:cond delay="0"/>
                                          </p:stCondLst>
                                        </p:cTn>
                                        <p:tgtEl>
                                          <p:spTgt spid="58"/>
                                        </p:tgtEl>
                                        <p:attrNameLst>
                                          <p:attrName>style.visibility</p:attrName>
                                        </p:attrNameLst>
                                      </p:cBhvr>
                                      <p:to>
                                        <p:strVal val="visible"/>
                                      </p:to>
                                    </p:set>
                                    <p:anim calcmode="lin" valueType="num">
                                      <p:cBhvr>
                                        <p:cTn id="217" dur="1000" fill="hold"/>
                                        <p:tgtEl>
                                          <p:spTgt spid="58"/>
                                        </p:tgtEl>
                                        <p:attrNameLst>
                                          <p:attrName>ppt_w</p:attrName>
                                        </p:attrNameLst>
                                      </p:cBhvr>
                                      <p:tavLst>
                                        <p:tav tm="0">
                                          <p:val>
                                            <p:fltVal val="0"/>
                                          </p:val>
                                        </p:tav>
                                        <p:tav tm="100000">
                                          <p:val>
                                            <p:strVal val="#ppt_w"/>
                                          </p:val>
                                        </p:tav>
                                      </p:tavLst>
                                    </p:anim>
                                    <p:anim calcmode="lin" valueType="num">
                                      <p:cBhvr>
                                        <p:cTn id="218" dur="1000" fill="hold"/>
                                        <p:tgtEl>
                                          <p:spTgt spid="58"/>
                                        </p:tgtEl>
                                        <p:attrNameLst>
                                          <p:attrName>ppt_h</p:attrName>
                                        </p:attrNameLst>
                                      </p:cBhvr>
                                      <p:tavLst>
                                        <p:tav tm="0">
                                          <p:val>
                                            <p:fltVal val="0"/>
                                          </p:val>
                                        </p:tav>
                                        <p:tav tm="100000">
                                          <p:val>
                                            <p:strVal val="#ppt_h"/>
                                          </p:val>
                                        </p:tav>
                                      </p:tavLst>
                                    </p:anim>
                                    <p:anim calcmode="lin" valueType="num">
                                      <p:cBhvr>
                                        <p:cTn id="219" dur="1000" fill="hold"/>
                                        <p:tgtEl>
                                          <p:spTgt spid="58"/>
                                        </p:tgtEl>
                                        <p:attrNameLst>
                                          <p:attrName>style.rotation</p:attrName>
                                        </p:attrNameLst>
                                      </p:cBhvr>
                                      <p:tavLst>
                                        <p:tav tm="0">
                                          <p:val>
                                            <p:fltVal val="90"/>
                                          </p:val>
                                        </p:tav>
                                        <p:tav tm="100000">
                                          <p:val>
                                            <p:fltVal val="0"/>
                                          </p:val>
                                        </p:tav>
                                      </p:tavLst>
                                    </p:anim>
                                    <p:animEffect transition="in" filter="fade">
                                      <p:cBhvr>
                                        <p:cTn id="220" dur="1000"/>
                                        <p:tgtEl>
                                          <p:spTgt spid="58"/>
                                        </p:tgtEl>
                                      </p:cBhvr>
                                    </p:animEffect>
                                  </p:childTnLst>
                                </p:cTn>
                              </p:par>
                              <p:par>
                                <p:cTn id="221" presetID="31" presetClass="entr" presetSubtype="0" fill="hold" grpId="0" nodeType="withEffect" nodePh="1">
                                  <p:stCondLst>
                                    <p:cond delay="0"/>
                                  </p:stCondLst>
                                  <p:endCondLst>
                                    <p:cond evt="begin" delay="0">
                                      <p:tn val="221"/>
                                    </p:cond>
                                  </p:endCondLst>
                                  <p:childTnLst>
                                    <p:set>
                                      <p:cBhvr>
                                        <p:cTn id="222" dur="1" fill="hold">
                                          <p:stCondLst>
                                            <p:cond delay="0"/>
                                          </p:stCondLst>
                                        </p:cTn>
                                        <p:tgtEl>
                                          <p:spTgt spid="59"/>
                                        </p:tgtEl>
                                        <p:attrNameLst>
                                          <p:attrName>style.visibility</p:attrName>
                                        </p:attrNameLst>
                                      </p:cBhvr>
                                      <p:to>
                                        <p:strVal val="visible"/>
                                      </p:to>
                                    </p:set>
                                    <p:anim calcmode="lin" valueType="num">
                                      <p:cBhvr>
                                        <p:cTn id="223" dur="1000" fill="hold"/>
                                        <p:tgtEl>
                                          <p:spTgt spid="59"/>
                                        </p:tgtEl>
                                        <p:attrNameLst>
                                          <p:attrName>ppt_w</p:attrName>
                                        </p:attrNameLst>
                                      </p:cBhvr>
                                      <p:tavLst>
                                        <p:tav tm="0">
                                          <p:val>
                                            <p:fltVal val="0"/>
                                          </p:val>
                                        </p:tav>
                                        <p:tav tm="100000">
                                          <p:val>
                                            <p:strVal val="#ppt_w"/>
                                          </p:val>
                                        </p:tav>
                                      </p:tavLst>
                                    </p:anim>
                                    <p:anim calcmode="lin" valueType="num">
                                      <p:cBhvr>
                                        <p:cTn id="224" dur="1000" fill="hold"/>
                                        <p:tgtEl>
                                          <p:spTgt spid="59"/>
                                        </p:tgtEl>
                                        <p:attrNameLst>
                                          <p:attrName>ppt_h</p:attrName>
                                        </p:attrNameLst>
                                      </p:cBhvr>
                                      <p:tavLst>
                                        <p:tav tm="0">
                                          <p:val>
                                            <p:fltVal val="0"/>
                                          </p:val>
                                        </p:tav>
                                        <p:tav tm="100000">
                                          <p:val>
                                            <p:strVal val="#ppt_h"/>
                                          </p:val>
                                        </p:tav>
                                      </p:tavLst>
                                    </p:anim>
                                    <p:anim calcmode="lin" valueType="num">
                                      <p:cBhvr>
                                        <p:cTn id="225" dur="1000" fill="hold"/>
                                        <p:tgtEl>
                                          <p:spTgt spid="59"/>
                                        </p:tgtEl>
                                        <p:attrNameLst>
                                          <p:attrName>style.rotation</p:attrName>
                                        </p:attrNameLst>
                                      </p:cBhvr>
                                      <p:tavLst>
                                        <p:tav tm="0">
                                          <p:val>
                                            <p:fltVal val="90"/>
                                          </p:val>
                                        </p:tav>
                                        <p:tav tm="100000">
                                          <p:val>
                                            <p:fltVal val="0"/>
                                          </p:val>
                                        </p:tav>
                                      </p:tavLst>
                                    </p:anim>
                                    <p:animEffect transition="in" filter="fade">
                                      <p:cBhvr>
                                        <p:cTn id="226" dur="1000"/>
                                        <p:tgtEl>
                                          <p:spTgt spid="59"/>
                                        </p:tgtEl>
                                      </p:cBhvr>
                                    </p:animEffect>
                                  </p:childTnLst>
                                </p:cTn>
                              </p:par>
                              <p:par>
                                <p:cTn id="227" presetID="31" presetClass="entr" presetSubtype="0" fill="hold" grpId="0" nodeType="withEffect">
                                  <p:stCondLst>
                                    <p:cond delay="0"/>
                                  </p:stCondLst>
                                  <p:childTnLst>
                                    <p:set>
                                      <p:cBhvr>
                                        <p:cTn id="228" dur="1" fill="hold">
                                          <p:stCondLst>
                                            <p:cond delay="0"/>
                                          </p:stCondLst>
                                        </p:cTn>
                                        <p:tgtEl>
                                          <p:spTgt spid="60"/>
                                        </p:tgtEl>
                                        <p:attrNameLst>
                                          <p:attrName>style.visibility</p:attrName>
                                        </p:attrNameLst>
                                      </p:cBhvr>
                                      <p:to>
                                        <p:strVal val="visible"/>
                                      </p:to>
                                    </p:set>
                                    <p:anim calcmode="lin" valueType="num">
                                      <p:cBhvr>
                                        <p:cTn id="229" dur="1000" fill="hold"/>
                                        <p:tgtEl>
                                          <p:spTgt spid="60"/>
                                        </p:tgtEl>
                                        <p:attrNameLst>
                                          <p:attrName>ppt_w</p:attrName>
                                        </p:attrNameLst>
                                      </p:cBhvr>
                                      <p:tavLst>
                                        <p:tav tm="0">
                                          <p:val>
                                            <p:fltVal val="0"/>
                                          </p:val>
                                        </p:tav>
                                        <p:tav tm="100000">
                                          <p:val>
                                            <p:strVal val="#ppt_w"/>
                                          </p:val>
                                        </p:tav>
                                      </p:tavLst>
                                    </p:anim>
                                    <p:anim calcmode="lin" valueType="num">
                                      <p:cBhvr>
                                        <p:cTn id="230" dur="1000" fill="hold"/>
                                        <p:tgtEl>
                                          <p:spTgt spid="60"/>
                                        </p:tgtEl>
                                        <p:attrNameLst>
                                          <p:attrName>ppt_h</p:attrName>
                                        </p:attrNameLst>
                                      </p:cBhvr>
                                      <p:tavLst>
                                        <p:tav tm="0">
                                          <p:val>
                                            <p:fltVal val="0"/>
                                          </p:val>
                                        </p:tav>
                                        <p:tav tm="100000">
                                          <p:val>
                                            <p:strVal val="#ppt_h"/>
                                          </p:val>
                                        </p:tav>
                                      </p:tavLst>
                                    </p:anim>
                                    <p:anim calcmode="lin" valueType="num">
                                      <p:cBhvr>
                                        <p:cTn id="231" dur="1000" fill="hold"/>
                                        <p:tgtEl>
                                          <p:spTgt spid="60"/>
                                        </p:tgtEl>
                                        <p:attrNameLst>
                                          <p:attrName>style.rotation</p:attrName>
                                        </p:attrNameLst>
                                      </p:cBhvr>
                                      <p:tavLst>
                                        <p:tav tm="0">
                                          <p:val>
                                            <p:fltVal val="90"/>
                                          </p:val>
                                        </p:tav>
                                        <p:tav tm="100000">
                                          <p:val>
                                            <p:fltVal val="0"/>
                                          </p:val>
                                        </p:tav>
                                      </p:tavLst>
                                    </p:anim>
                                    <p:animEffect transition="in" filter="fade">
                                      <p:cBhvr>
                                        <p:cTn id="232" dur="1000"/>
                                        <p:tgtEl>
                                          <p:spTgt spid="60"/>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 calcmode="lin" valueType="num">
                                      <p:cBhvr>
                                        <p:cTn id="235" dur="1000" fill="hold"/>
                                        <p:tgtEl>
                                          <p:spTgt spid="61"/>
                                        </p:tgtEl>
                                        <p:attrNameLst>
                                          <p:attrName>ppt_w</p:attrName>
                                        </p:attrNameLst>
                                      </p:cBhvr>
                                      <p:tavLst>
                                        <p:tav tm="0">
                                          <p:val>
                                            <p:fltVal val="0"/>
                                          </p:val>
                                        </p:tav>
                                        <p:tav tm="100000">
                                          <p:val>
                                            <p:strVal val="#ppt_w"/>
                                          </p:val>
                                        </p:tav>
                                      </p:tavLst>
                                    </p:anim>
                                    <p:anim calcmode="lin" valueType="num">
                                      <p:cBhvr>
                                        <p:cTn id="236" dur="1000" fill="hold"/>
                                        <p:tgtEl>
                                          <p:spTgt spid="61"/>
                                        </p:tgtEl>
                                        <p:attrNameLst>
                                          <p:attrName>ppt_h</p:attrName>
                                        </p:attrNameLst>
                                      </p:cBhvr>
                                      <p:tavLst>
                                        <p:tav tm="0">
                                          <p:val>
                                            <p:fltVal val="0"/>
                                          </p:val>
                                        </p:tav>
                                        <p:tav tm="100000">
                                          <p:val>
                                            <p:strVal val="#ppt_h"/>
                                          </p:val>
                                        </p:tav>
                                      </p:tavLst>
                                    </p:anim>
                                    <p:anim calcmode="lin" valueType="num">
                                      <p:cBhvr>
                                        <p:cTn id="237" dur="1000" fill="hold"/>
                                        <p:tgtEl>
                                          <p:spTgt spid="61"/>
                                        </p:tgtEl>
                                        <p:attrNameLst>
                                          <p:attrName>style.rotation</p:attrName>
                                        </p:attrNameLst>
                                      </p:cBhvr>
                                      <p:tavLst>
                                        <p:tav tm="0">
                                          <p:val>
                                            <p:fltVal val="90"/>
                                          </p:val>
                                        </p:tav>
                                        <p:tav tm="100000">
                                          <p:val>
                                            <p:fltVal val="0"/>
                                          </p:val>
                                        </p:tav>
                                      </p:tavLst>
                                    </p:anim>
                                    <p:animEffect transition="in" filter="fade">
                                      <p:cBhvr>
                                        <p:cTn id="238" dur="1000"/>
                                        <p:tgtEl>
                                          <p:spTgt spid="61"/>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62"/>
                                        </p:tgtEl>
                                        <p:attrNameLst>
                                          <p:attrName>style.visibility</p:attrName>
                                        </p:attrNameLst>
                                      </p:cBhvr>
                                      <p:to>
                                        <p:strVal val="visible"/>
                                      </p:to>
                                    </p:set>
                                    <p:anim calcmode="lin" valueType="num">
                                      <p:cBhvr>
                                        <p:cTn id="241" dur="1000" fill="hold"/>
                                        <p:tgtEl>
                                          <p:spTgt spid="62"/>
                                        </p:tgtEl>
                                        <p:attrNameLst>
                                          <p:attrName>ppt_w</p:attrName>
                                        </p:attrNameLst>
                                      </p:cBhvr>
                                      <p:tavLst>
                                        <p:tav tm="0">
                                          <p:val>
                                            <p:fltVal val="0"/>
                                          </p:val>
                                        </p:tav>
                                        <p:tav tm="100000">
                                          <p:val>
                                            <p:strVal val="#ppt_w"/>
                                          </p:val>
                                        </p:tav>
                                      </p:tavLst>
                                    </p:anim>
                                    <p:anim calcmode="lin" valueType="num">
                                      <p:cBhvr>
                                        <p:cTn id="242" dur="1000" fill="hold"/>
                                        <p:tgtEl>
                                          <p:spTgt spid="62"/>
                                        </p:tgtEl>
                                        <p:attrNameLst>
                                          <p:attrName>ppt_h</p:attrName>
                                        </p:attrNameLst>
                                      </p:cBhvr>
                                      <p:tavLst>
                                        <p:tav tm="0">
                                          <p:val>
                                            <p:fltVal val="0"/>
                                          </p:val>
                                        </p:tav>
                                        <p:tav tm="100000">
                                          <p:val>
                                            <p:strVal val="#ppt_h"/>
                                          </p:val>
                                        </p:tav>
                                      </p:tavLst>
                                    </p:anim>
                                    <p:anim calcmode="lin" valueType="num">
                                      <p:cBhvr>
                                        <p:cTn id="243" dur="1000" fill="hold"/>
                                        <p:tgtEl>
                                          <p:spTgt spid="62"/>
                                        </p:tgtEl>
                                        <p:attrNameLst>
                                          <p:attrName>style.rotation</p:attrName>
                                        </p:attrNameLst>
                                      </p:cBhvr>
                                      <p:tavLst>
                                        <p:tav tm="0">
                                          <p:val>
                                            <p:fltVal val="90"/>
                                          </p:val>
                                        </p:tav>
                                        <p:tav tm="100000">
                                          <p:val>
                                            <p:fltVal val="0"/>
                                          </p:val>
                                        </p:tav>
                                      </p:tavLst>
                                    </p:anim>
                                    <p:animEffect transition="in" filter="fade">
                                      <p:cBhvr>
                                        <p:cTn id="244" dur="1000"/>
                                        <p:tgtEl>
                                          <p:spTgt spid="62"/>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63"/>
                                        </p:tgtEl>
                                        <p:attrNameLst>
                                          <p:attrName>style.visibility</p:attrName>
                                        </p:attrNameLst>
                                      </p:cBhvr>
                                      <p:to>
                                        <p:strVal val="visible"/>
                                      </p:to>
                                    </p:set>
                                    <p:anim calcmode="lin" valueType="num">
                                      <p:cBhvr>
                                        <p:cTn id="247" dur="1000" fill="hold"/>
                                        <p:tgtEl>
                                          <p:spTgt spid="63"/>
                                        </p:tgtEl>
                                        <p:attrNameLst>
                                          <p:attrName>ppt_w</p:attrName>
                                        </p:attrNameLst>
                                      </p:cBhvr>
                                      <p:tavLst>
                                        <p:tav tm="0">
                                          <p:val>
                                            <p:fltVal val="0"/>
                                          </p:val>
                                        </p:tav>
                                        <p:tav tm="100000">
                                          <p:val>
                                            <p:strVal val="#ppt_w"/>
                                          </p:val>
                                        </p:tav>
                                      </p:tavLst>
                                    </p:anim>
                                    <p:anim calcmode="lin" valueType="num">
                                      <p:cBhvr>
                                        <p:cTn id="248" dur="1000" fill="hold"/>
                                        <p:tgtEl>
                                          <p:spTgt spid="63"/>
                                        </p:tgtEl>
                                        <p:attrNameLst>
                                          <p:attrName>ppt_h</p:attrName>
                                        </p:attrNameLst>
                                      </p:cBhvr>
                                      <p:tavLst>
                                        <p:tav tm="0">
                                          <p:val>
                                            <p:fltVal val="0"/>
                                          </p:val>
                                        </p:tav>
                                        <p:tav tm="100000">
                                          <p:val>
                                            <p:strVal val="#ppt_h"/>
                                          </p:val>
                                        </p:tav>
                                      </p:tavLst>
                                    </p:anim>
                                    <p:anim calcmode="lin" valueType="num">
                                      <p:cBhvr>
                                        <p:cTn id="249" dur="1000" fill="hold"/>
                                        <p:tgtEl>
                                          <p:spTgt spid="63"/>
                                        </p:tgtEl>
                                        <p:attrNameLst>
                                          <p:attrName>style.rotation</p:attrName>
                                        </p:attrNameLst>
                                      </p:cBhvr>
                                      <p:tavLst>
                                        <p:tav tm="0">
                                          <p:val>
                                            <p:fltVal val="90"/>
                                          </p:val>
                                        </p:tav>
                                        <p:tav tm="100000">
                                          <p:val>
                                            <p:fltVal val="0"/>
                                          </p:val>
                                        </p:tav>
                                      </p:tavLst>
                                    </p:anim>
                                    <p:animEffect transition="in" filter="fade">
                                      <p:cBhvr>
                                        <p:cTn id="250" dur="1000"/>
                                        <p:tgtEl>
                                          <p:spTgt spid="63"/>
                                        </p:tgtEl>
                                      </p:cBhvr>
                                    </p:animEffect>
                                  </p:childTnLst>
                                </p:cTn>
                              </p:par>
                              <p:par>
                                <p:cTn id="251" presetID="31" presetClass="entr" presetSubtype="0" fill="hold" grpId="0" nodeType="withEffect">
                                  <p:stCondLst>
                                    <p:cond delay="0"/>
                                  </p:stCondLst>
                                  <p:childTnLst>
                                    <p:set>
                                      <p:cBhvr>
                                        <p:cTn id="252" dur="1" fill="hold">
                                          <p:stCondLst>
                                            <p:cond delay="0"/>
                                          </p:stCondLst>
                                        </p:cTn>
                                        <p:tgtEl>
                                          <p:spTgt spid="64"/>
                                        </p:tgtEl>
                                        <p:attrNameLst>
                                          <p:attrName>style.visibility</p:attrName>
                                        </p:attrNameLst>
                                      </p:cBhvr>
                                      <p:to>
                                        <p:strVal val="visible"/>
                                      </p:to>
                                    </p:set>
                                    <p:anim calcmode="lin" valueType="num">
                                      <p:cBhvr>
                                        <p:cTn id="253" dur="1000" fill="hold"/>
                                        <p:tgtEl>
                                          <p:spTgt spid="64"/>
                                        </p:tgtEl>
                                        <p:attrNameLst>
                                          <p:attrName>ppt_w</p:attrName>
                                        </p:attrNameLst>
                                      </p:cBhvr>
                                      <p:tavLst>
                                        <p:tav tm="0">
                                          <p:val>
                                            <p:fltVal val="0"/>
                                          </p:val>
                                        </p:tav>
                                        <p:tav tm="100000">
                                          <p:val>
                                            <p:strVal val="#ppt_w"/>
                                          </p:val>
                                        </p:tav>
                                      </p:tavLst>
                                    </p:anim>
                                    <p:anim calcmode="lin" valueType="num">
                                      <p:cBhvr>
                                        <p:cTn id="254" dur="1000" fill="hold"/>
                                        <p:tgtEl>
                                          <p:spTgt spid="64"/>
                                        </p:tgtEl>
                                        <p:attrNameLst>
                                          <p:attrName>ppt_h</p:attrName>
                                        </p:attrNameLst>
                                      </p:cBhvr>
                                      <p:tavLst>
                                        <p:tav tm="0">
                                          <p:val>
                                            <p:fltVal val="0"/>
                                          </p:val>
                                        </p:tav>
                                        <p:tav tm="100000">
                                          <p:val>
                                            <p:strVal val="#ppt_h"/>
                                          </p:val>
                                        </p:tav>
                                      </p:tavLst>
                                    </p:anim>
                                    <p:anim calcmode="lin" valueType="num">
                                      <p:cBhvr>
                                        <p:cTn id="255" dur="1000" fill="hold"/>
                                        <p:tgtEl>
                                          <p:spTgt spid="64"/>
                                        </p:tgtEl>
                                        <p:attrNameLst>
                                          <p:attrName>style.rotation</p:attrName>
                                        </p:attrNameLst>
                                      </p:cBhvr>
                                      <p:tavLst>
                                        <p:tav tm="0">
                                          <p:val>
                                            <p:fltVal val="90"/>
                                          </p:val>
                                        </p:tav>
                                        <p:tav tm="100000">
                                          <p:val>
                                            <p:fltVal val="0"/>
                                          </p:val>
                                        </p:tav>
                                      </p:tavLst>
                                    </p:anim>
                                    <p:animEffect transition="in" filter="fade">
                                      <p:cBhvr>
                                        <p:cTn id="256" dur="1000"/>
                                        <p:tgtEl>
                                          <p:spTgt spid="64"/>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65"/>
                                        </p:tgtEl>
                                        <p:attrNameLst>
                                          <p:attrName>style.visibility</p:attrName>
                                        </p:attrNameLst>
                                      </p:cBhvr>
                                      <p:to>
                                        <p:strVal val="visible"/>
                                      </p:to>
                                    </p:set>
                                    <p:anim calcmode="lin" valueType="num">
                                      <p:cBhvr>
                                        <p:cTn id="259" dur="1000" fill="hold"/>
                                        <p:tgtEl>
                                          <p:spTgt spid="65"/>
                                        </p:tgtEl>
                                        <p:attrNameLst>
                                          <p:attrName>ppt_w</p:attrName>
                                        </p:attrNameLst>
                                      </p:cBhvr>
                                      <p:tavLst>
                                        <p:tav tm="0">
                                          <p:val>
                                            <p:fltVal val="0"/>
                                          </p:val>
                                        </p:tav>
                                        <p:tav tm="100000">
                                          <p:val>
                                            <p:strVal val="#ppt_w"/>
                                          </p:val>
                                        </p:tav>
                                      </p:tavLst>
                                    </p:anim>
                                    <p:anim calcmode="lin" valueType="num">
                                      <p:cBhvr>
                                        <p:cTn id="260" dur="1000" fill="hold"/>
                                        <p:tgtEl>
                                          <p:spTgt spid="65"/>
                                        </p:tgtEl>
                                        <p:attrNameLst>
                                          <p:attrName>ppt_h</p:attrName>
                                        </p:attrNameLst>
                                      </p:cBhvr>
                                      <p:tavLst>
                                        <p:tav tm="0">
                                          <p:val>
                                            <p:fltVal val="0"/>
                                          </p:val>
                                        </p:tav>
                                        <p:tav tm="100000">
                                          <p:val>
                                            <p:strVal val="#ppt_h"/>
                                          </p:val>
                                        </p:tav>
                                      </p:tavLst>
                                    </p:anim>
                                    <p:anim calcmode="lin" valueType="num">
                                      <p:cBhvr>
                                        <p:cTn id="261" dur="1000" fill="hold"/>
                                        <p:tgtEl>
                                          <p:spTgt spid="65"/>
                                        </p:tgtEl>
                                        <p:attrNameLst>
                                          <p:attrName>style.rotation</p:attrName>
                                        </p:attrNameLst>
                                      </p:cBhvr>
                                      <p:tavLst>
                                        <p:tav tm="0">
                                          <p:val>
                                            <p:fltVal val="90"/>
                                          </p:val>
                                        </p:tav>
                                        <p:tav tm="100000">
                                          <p:val>
                                            <p:fltVal val="0"/>
                                          </p:val>
                                        </p:tav>
                                      </p:tavLst>
                                    </p:anim>
                                    <p:animEffect transition="in" filter="fade">
                                      <p:cBhvr>
                                        <p:cTn id="262" dur="1000"/>
                                        <p:tgtEl>
                                          <p:spTgt spid="65"/>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66"/>
                                        </p:tgtEl>
                                        <p:attrNameLst>
                                          <p:attrName>style.visibility</p:attrName>
                                        </p:attrNameLst>
                                      </p:cBhvr>
                                      <p:to>
                                        <p:strVal val="visible"/>
                                      </p:to>
                                    </p:set>
                                    <p:anim calcmode="lin" valueType="num">
                                      <p:cBhvr>
                                        <p:cTn id="265" dur="1000" fill="hold"/>
                                        <p:tgtEl>
                                          <p:spTgt spid="66"/>
                                        </p:tgtEl>
                                        <p:attrNameLst>
                                          <p:attrName>ppt_w</p:attrName>
                                        </p:attrNameLst>
                                      </p:cBhvr>
                                      <p:tavLst>
                                        <p:tav tm="0">
                                          <p:val>
                                            <p:fltVal val="0"/>
                                          </p:val>
                                        </p:tav>
                                        <p:tav tm="100000">
                                          <p:val>
                                            <p:strVal val="#ppt_w"/>
                                          </p:val>
                                        </p:tav>
                                      </p:tavLst>
                                    </p:anim>
                                    <p:anim calcmode="lin" valueType="num">
                                      <p:cBhvr>
                                        <p:cTn id="266" dur="1000" fill="hold"/>
                                        <p:tgtEl>
                                          <p:spTgt spid="66"/>
                                        </p:tgtEl>
                                        <p:attrNameLst>
                                          <p:attrName>ppt_h</p:attrName>
                                        </p:attrNameLst>
                                      </p:cBhvr>
                                      <p:tavLst>
                                        <p:tav tm="0">
                                          <p:val>
                                            <p:fltVal val="0"/>
                                          </p:val>
                                        </p:tav>
                                        <p:tav tm="100000">
                                          <p:val>
                                            <p:strVal val="#ppt_h"/>
                                          </p:val>
                                        </p:tav>
                                      </p:tavLst>
                                    </p:anim>
                                    <p:anim calcmode="lin" valueType="num">
                                      <p:cBhvr>
                                        <p:cTn id="267" dur="1000" fill="hold"/>
                                        <p:tgtEl>
                                          <p:spTgt spid="66"/>
                                        </p:tgtEl>
                                        <p:attrNameLst>
                                          <p:attrName>style.rotation</p:attrName>
                                        </p:attrNameLst>
                                      </p:cBhvr>
                                      <p:tavLst>
                                        <p:tav tm="0">
                                          <p:val>
                                            <p:fltVal val="90"/>
                                          </p:val>
                                        </p:tav>
                                        <p:tav tm="100000">
                                          <p:val>
                                            <p:fltVal val="0"/>
                                          </p:val>
                                        </p:tav>
                                      </p:tavLst>
                                    </p:anim>
                                    <p:animEffect transition="in" filter="fade">
                                      <p:cBhvr>
                                        <p:cTn id="268" dur="1000"/>
                                        <p:tgtEl>
                                          <p:spTgt spid="66"/>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67"/>
                                        </p:tgtEl>
                                        <p:attrNameLst>
                                          <p:attrName>style.visibility</p:attrName>
                                        </p:attrNameLst>
                                      </p:cBhvr>
                                      <p:to>
                                        <p:strVal val="visible"/>
                                      </p:to>
                                    </p:set>
                                    <p:anim calcmode="lin" valueType="num">
                                      <p:cBhvr>
                                        <p:cTn id="271" dur="1000" fill="hold"/>
                                        <p:tgtEl>
                                          <p:spTgt spid="67"/>
                                        </p:tgtEl>
                                        <p:attrNameLst>
                                          <p:attrName>ppt_w</p:attrName>
                                        </p:attrNameLst>
                                      </p:cBhvr>
                                      <p:tavLst>
                                        <p:tav tm="0">
                                          <p:val>
                                            <p:fltVal val="0"/>
                                          </p:val>
                                        </p:tav>
                                        <p:tav tm="100000">
                                          <p:val>
                                            <p:strVal val="#ppt_w"/>
                                          </p:val>
                                        </p:tav>
                                      </p:tavLst>
                                    </p:anim>
                                    <p:anim calcmode="lin" valueType="num">
                                      <p:cBhvr>
                                        <p:cTn id="272" dur="1000" fill="hold"/>
                                        <p:tgtEl>
                                          <p:spTgt spid="67"/>
                                        </p:tgtEl>
                                        <p:attrNameLst>
                                          <p:attrName>ppt_h</p:attrName>
                                        </p:attrNameLst>
                                      </p:cBhvr>
                                      <p:tavLst>
                                        <p:tav tm="0">
                                          <p:val>
                                            <p:fltVal val="0"/>
                                          </p:val>
                                        </p:tav>
                                        <p:tav tm="100000">
                                          <p:val>
                                            <p:strVal val="#ppt_h"/>
                                          </p:val>
                                        </p:tav>
                                      </p:tavLst>
                                    </p:anim>
                                    <p:anim calcmode="lin" valueType="num">
                                      <p:cBhvr>
                                        <p:cTn id="273" dur="1000" fill="hold"/>
                                        <p:tgtEl>
                                          <p:spTgt spid="67"/>
                                        </p:tgtEl>
                                        <p:attrNameLst>
                                          <p:attrName>style.rotation</p:attrName>
                                        </p:attrNameLst>
                                      </p:cBhvr>
                                      <p:tavLst>
                                        <p:tav tm="0">
                                          <p:val>
                                            <p:fltVal val="90"/>
                                          </p:val>
                                        </p:tav>
                                        <p:tav tm="100000">
                                          <p:val>
                                            <p:fltVal val="0"/>
                                          </p:val>
                                        </p:tav>
                                      </p:tavLst>
                                    </p:anim>
                                    <p:animEffect transition="in" filter="fade">
                                      <p:cBhvr>
                                        <p:cTn id="274" dur="1000"/>
                                        <p:tgtEl>
                                          <p:spTgt spid="67"/>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68"/>
                                        </p:tgtEl>
                                        <p:attrNameLst>
                                          <p:attrName>style.visibility</p:attrName>
                                        </p:attrNameLst>
                                      </p:cBhvr>
                                      <p:to>
                                        <p:strVal val="visible"/>
                                      </p:to>
                                    </p:set>
                                    <p:anim calcmode="lin" valueType="num">
                                      <p:cBhvr>
                                        <p:cTn id="277" dur="1000" fill="hold"/>
                                        <p:tgtEl>
                                          <p:spTgt spid="68"/>
                                        </p:tgtEl>
                                        <p:attrNameLst>
                                          <p:attrName>ppt_w</p:attrName>
                                        </p:attrNameLst>
                                      </p:cBhvr>
                                      <p:tavLst>
                                        <p:tav tm="0">
                                          <p:val>
                                            <p:fltVal val="0"/>
                                          </p:val>
                                        </p:tav>
                                        <p:tav tm="100000">
                                          <p:val>
                                            <p:strVal val="#ppt_w"/>
                                          </p:val>
                                        </p:tav>
                                      </p:tavLst>
                                    </p:anim>
                                    <p:anim calcmode="lin" valueType="num">
                                      <p:cBhvr>
                                        <p:cTn id="278" dur="1000" fill="hold"/>
                                        <p:tgtEl>
                                          <p:spTgt spid="68"/>
                                        </p:tgtEl>
                                        <p:attrNameLst>
                                          <p:attrName>ppt_h</p:attrName>
                                        </p:attrNameLst>
                                      </p:cBhvr>
                                      <p:tavLst>
                                        <p:tav tm="0">
                                          <p:val>
                                            <p:fltVal val="0"/>
                                          </p:val>
                                        </p:tav>
                                        <p:tav tm="100000">
                                          <p:val>
                                            <p:strVal val="#ppt_h"/>
                                          </p:val>
                                        </p:tav>
                                      </p:tavLst>
                                    </p:anim>
                                    <p:anim calcmode="lin" valueType="num">
                                      <p:cBhvr>
                                        <p:cTn id="279" dur="1000" fill="hold"/>
                                        <p:tgtEl>
                                          <p:spTgt spid="68"/>
                                        </p:tgtEl>
                                        <p:attrNameLst>
                                          <p:attrName>style.rotation</p:attrName>
                                        </p:attrNameLst>
                                      </p:cBhvr>
                                      <p:tavLst>
                                        <p:tav tm="0">
                                          <p:val>
                                            <p:fltVal val="90"/>
                                          </p:val>
                                        </p:tav>
                                        <p:tav tm="100000">
                                          <p:val>
                                            <p:fltVal val="0"/>
                                          </p:val>
                                        </p:tav>
                                      </p:tavLst>
                                    </p:anim>
                                    <p:animEffect transition="in" filter="fade">
                                      <p:cBhvr>
                                        <p:cTn id="280" dur="1000"/>
                                        <p:tgtEl>
                                          <p:spTgt spid="68"/>
                                        </p:tgtEl>
                                      </p:cBhvr>
                                    </p:animEffect>
                                  </p:childTnLst>
                                </p:cTn>
                              </p:par>
                              <p:par>
                                <p:cTn id="281" presetID="31" presetClass="entr" presetSubtype="0" fill="hold" grpId="0" nodeType="withEffect">
                                  <p:stCondLst>
                                    <p:cond delay="0"/>
                                  </p:stCondLst>
                                  <p:childTnLst>
                                    <p:set>
                                      <p:cBhvr>
                                        <p:cTn id="282" dur="1" fill="hold">
                                          <p:stCondLst>
                                            <p:cond delay="0"/>
                                          </p:stCondLst>
                                        </p:cTn>
                                        <p:tgtEl>
                                          <p:spTgt spid="69"/>
                                        </p:tgtEl>
                                        <p:attrNameLst>
                                          <p:attrName>style.visibility</p:attrName>
                                        </p:attrNameLst>
                                      </p:cBhvr>
                                      <p:to>
                                        <p:strVal val="visible"/>
                                      </p:to>
                                    </p:set>
                                    <p:anim calcmode="lin" valueType="num">
                                      <p:cBhvr>
                                        <p:cTn id="283" dur="1000" fill="hold"/>
                                        <p:tgtEl>
                                          <p:spTgt spid="69"/>
                                        </p:tgtEl>
                                        <p:attrNameLst>
                                          <p:attrName>ppt_w</p:attrName>
                                        </p:attrNameLst>
                                      </p:cBhvr>
                                      <p:tavLst>
                                        <p:tav tm="0">
                                          <p:val>
                                            <p:fltVal val="0"/>
                                          </p:val>
                                        </p:tav>
                                        <p:tav tm="100000">
                                          <p:val>
                                            <p:strVal val="#ppt_w"/>
                                          </p:val>
                                        </p:tav>
                                      </p:tavLst>
                                    </p:anim>
                                    <p:anim calcmode="lin" valueType="num">
                                      <p:cBhvr>
                                        <p:cTn id="284" dur="1000" fill="hold"/>
                                        <p:tgtEl>
                                          <p:spTgt spid="69"/>
                                        </p:tgtEl>
                                        <p:attrNameLst>
                                          <p:attrName>ppt_h</p:attrName>
                                        </p:attrNameLst>
                                      </p:cBhvr>
                                      <p:tavLst>
                                        <p:tav tm="0">
                                          <p:val>
                                            <p:fltVal val="0"/>
                                          </p:val>
                                        </p:tav>
                                        <p:tav tm="100000">
                                          <p:val>
                                            <p:strVal val="#ppt_h"/>
                                          </p:val>
                                        </p:tav>
                                      </p:tavLst>
                                    </p:anim>
                                    <p:anim calcmode="lin" valueType="num">
                                      <p:cBhvr>
                                        <p:cTn id="285" dur="1000" fill="hold"/>
                                        <p:tgtEl>
                                          <p:spTgt spid="69"/>
                                        </p:tgtEl>
                                        <p:attrNameLst>
                                          <p:attrName>style.rotation</p:attrName>
                                        </p:attrNameLst>
                                      </p:cBhvr>
                                      <p:tavLst>
                                        <p:tav tm="0">
                                          <p:val>
                                            <p:fltVal val="90"/>
                                          </p:val>
                                        </p:tav>
                                        <p:tav tm="100000">
                                          <p:val>
                                            <p:fltVal val="0"/>
                                          </p:val>
                                        </p:tav>
                                      </p:tavLst>
                                    </p:anim>
                                    <p:animEffect transition="in" filter="fade">
                                      <p:cBhvr>
                                        <p:cTn id="286" dur="1000"/>
                                        <p:tgtEl>
                                          <p:spTgt spid="69"/>
                                        </p:tgtEl>
                                      </p:cBhvr>
                                    </p:animEffect>
                                  </p:childTnLst>
                                </p:cTn>
                              </p:par>
                              <p:par>
                                <p:cTn id="287" presetID="31" presetClass="entr" presetSubtype="0" fill="hold" grpId="0" nodeType="withEffect">
                                  <p:stCondLst>
                                    <p:cond delay="0"/>
                                  </p:stCondLst>
                                  <p:childTnLst>
                                    <p:set>
                                      <p:cBhvr>
                                        <p:cTn id="288" dur="1" fill="hold">
                                          <p:stCondLst>
                                            <p:cond delay="0"/>
                                          </p:stCondLst>
                                        </p:cTn>
                                        <p:tgtEl>
                                          <p:spTgt spid="70"/>
                                        </p:tgtEl>
                                        <p:attrNameLst>
                                          <p:attrName>style.visibility</p:attrName>
                                        </p:attrNameLst>
                                      </p:cBhvr>
                                      <p:to>
                                        <p:strVal val="visible"/>
                                      </p:to>
                                    </p:set>
                                    <p:anim calcmode="lin" valueType="num">
                                      <p:cBhvr>
                                        <p:cTn id="289" dur="1000" fill="hold"/>
                                        <p:tgtEl>
                                          <p:spTgt spid="70"/>
                                        </p:tgtEl>
                                        <p:attrNameLst>
                                          <p:attrName>ppt_w</p:attrName>
                                        </p:attrNameLst>
                                      </p:cBhvr>
                                      <p:tavLst>
                                        <p:tav tm="0">
                                          <p:val>
                                            <p:fltVal val="0"/>
                                          </p:val>
                                        </p:tav>
                                        <p:tav tm="100000">
                                          <p:val>
                                            <p:strVal val="#ppt_w"/>
                                          </p:val>
                                        </p:tav>
                                      </p:tavLst>
                                    </p:anim>
                                    <p:anim calcmode="lin" valueType="num">
                                      <p:cBhvr>
                                        <p:cTn id="290" dur="1000" fill="hold"/>
                                        <p:tgtEl>
                                          <p:spTgt spid="70"/>
                                        </p:tgtEl>
                                        <p:attrNameLst>
                                          <p:attrName>ppt_h</p:attrName>
                                        </p:attrNameLst>
                                      </p:cBhvr>
                                      <p:tavLst>
                                        <p:tav tm="0">
                                          <p:val>
                                            <p:fltVal val="0"/>
                                          </p:val>
                                        </p:tav>
                                        <p:tav tm="100000">
                                          <p:val>
                                            <p:strVal val="#ppt_h"/>
                                          </p:val>
                                        </p:tav>
                                      </p:tavLst>
                                    </p:anim>
                                    <p:anim calcmode="lin" valueType="num">
                                      <p:cBhvr>
                                        <p:cTn id="291" dur="1000" fill="hold"/>
                                        <p:tgtEl>
                                          <p:spTgt spid="70"/>
                                        </p:tgtEl>
                                        <p:attrNameLst>
                                          <p:attrName>style.rotation</p:attrName>
                                        </p:attrNameLst>
                                      </p:cBhvr>
                                      <p:tavLst>
                                        <p:tav tm="0">
                                          <p:val>
                                            <p:fltVal val="90"/>
                                          </p:val>
                                        </p:tav>
                                        <p:tav tm="100000">
                                          <p:val>
                                            <p:fltVal val="0"/>
                                          </p:val>
                                        </p:tav>
                                      </p:tavLst>
                                    </p:anim>
                                    <p:animEffect transition="in" filter="fade">
                                      <p:cBhvr>
                                        <p:cTn id="292" dur="1000"/>
                                        <p:tgtEl>
                                          <p:spTgt spid="70"/>
                                        </p:tgtEl>
                                      </p:cBhvr>
                                    </p:animEffect>
                                  </p:childTnLst>
                                </p:cTn>
                              </p:par>
                              <p:par>
                                <p:cTn id="293" presetID="31" presetClass="entr" presetSubtype="0" fill="hold" grpId="0" nodeType="withEffect">
                                  <p:stCondLst>
                                    <p:cond delay="0"/>
                                  </p:stCondLst>
                                  <p:childTnLst>
                                    <p:set>
                                      <p:cBhvr>
                                        <p:cTn id="294" dur="1" fill="hold">
                                          <p:stCondLst>
                                            <p:cond delay="0"/>
                                          </p:stCondLst>
                                        </p:cTn>
                                        <p:tgtEl>
                                          <p:spTgt spid="71"/>
                                        </p:tgtEl>
                                        <p:attrNameLst>
                                          <p:attrName>style.visibility</p:attrName>
                                        </p:attrNameLst>
                                      </p:cBhvr>
                                      <p:to>
                                        <p:strVal val="visible"/>
                                      </p:to>
                                    </p:set>
                                    <p:anim calcmode="lin" valueType="num">
                                      <p:cBhvr>
                                        <p:cTn id="295" dur="1000" fill="hold"/>
                                        <p:tgtEl>
                                          <p:spTgt spid="71"/>
                                        </p:tgtEl>
                                        <p:attrNameLst>
                                          <p:attrName>ppt_w</p:attrName>
                                        </p:attrNameLst>
                                      </p:cBhvr>
                                      <p:tavLst>
                                        <p:tav tm="0">
                                          <p:val>
                                            <p:fltVal val="0"/>
                                          </p:val>
                                        </p:tav>
                                        <p:tav tm="100000">
                                          <p:val>
                                            <p:strVal val="#ppt_w"/>
                                          </p:val>
                                        </p:tav>
                                      </p:tavLst>
                                    </p:anim>
                                    <p:anim calcmode="lin" valueType="num">
                                      <p:cBhvr>
                                        <p:cTn id="296" dur="1000" fill="hold"/>
                                        <p:tgtEl>
                                          <p:spTgt spid="71"/>
                                        </p:tgtEl>
                                        <p:attrNameLst>
                                          <p:attrName>ppt_h</p:attrName>
                                        </p:attrNameLst>
                                      </p:cBhvr>
                                      <p:tavLst>
                                        <p:tav tm="0">
                                          <p:val>
                                            <p:fltVal val="0"/>
                                          </p:val>
                                        </p:tav>
                                        <p:tav tm="100000">
                                          <p:val>
                                            <p:strVal val="#ppt_h"/>
                                          </p:val>
                                        </p:tav>
                                      </p:tavLst>
                                    </p:anim>
                                    <p:anim calcmode="lin" valueType="num">
                                      <p:cBhvr>
                                        <p:cTn id="297" dur="1000" fill="hold"/>
                                        <p:tgtEl>
                                          <p:spTgt spid="71"/>
                                        </p:tgtEl>
                                        <p:attrNameLst>
                                          <p:attrName>style.rotation</p:attrName>
                                        </p:attrNameLst>
                                      </p:cBhvr>
                                      <p:tavLst>
                                        <p:tav tm="0">
                                          <p:val>
                                            <p:fltVal val="90"/>
                                          </p:val>
                                        </p:tav>
                                        <p:tav tm="100000">
                                          <p:val>
                                            <p:fltVal val="0"/>
                                          </p:val>
                                        </p:tav>
                                      </p:tavLst>
                                    </p:anim>
                                    <p:animEffect transition="in" filter="fade">
                                      <p:cBhvr>
                                        <p:cTn id="298" dur="1000"/>
                                        <p:tgtEl>
                                          <p:spTgt spid="71"/>
                                        </p:tgtEl>
                                      </p:cBhvr>
                                    </p:animEffect>
                                  </p:childTnLst>
                                </p:cTn>
                              </p:par>
                              <p:par>
                                <p:cTn id="299" presetID="31" presetClass="entr" presetSubtype="0" fill="hold" grpId="0" nodeType="withEffect">
                                  <p:stCondLst>
                                    <p:cond delay="0"/>
                                  </p:stCondLst>
                                  <p:childTnLst>
                                    <p:set>
                                      <p:cBhvr>
                                        <p:cTn id="300" dur="1" fill="hold">
                                          <p:stCondLst>
                                            <p:cond delay="0"/>
                                          </p:stCondLst>
                                        </p:cTn>
                                        <p:tgtEl>
                                          <p:spTgt spid="72"/>
                                        </p:tgtEl>
                                        <p:attrNameLst>
                                          <p:attrName>style.visibility</p:attrName>
                                        </p:attrNameLst>
                                      </p:cBhvr>
                                      <p:to>
                                        <p:strVal val="visible"/>
                                      </p:to>
                                    </p:set>
                                    <p:anim calcmode="lin" valueType="num">
                                      <p:cBhvr>
                                        <p:cTn id="301" dur="1000" fill="hold"/>
                                        <p:tgtEl>
                                          <p:spTgt spid="72"/>
                                        </p:tgtEl>
                                        <p:attrNameLst>
                                          <p:attrName>ppt_w</p:attrName>
                                        </p:attrNameLst>
                                      </p:cBhvr>
                                      <p:tavLst>
                                        <p:tav tm="0">
                                          <p:val>
                                            <p:fltVal val="0"/>
                                          </p:val>
                                        </p:tav>
                                        <p:tav tm="100000">
                                          <p:val>
                                            <p:strVal val="#ppt_w"/>
                                          </p:val>
                                        </p:tav>
                                      </p:tavLst>
                                    </p:anim>
                                    <p:anim calcmode="lin" valueType="num">
                                      <p:cBhvr>
                                        <p:cTn id="302" dur="1000" fill="hold"/>
                                        <p:tgtEl>
                                          <p:spTgt spid="72"/>
                                        </p:tgtEl>
                                        <p:attrNameLst>
                                          <p:attrName>ppt_h</p:attrName>
                                        </p:attrNameLst>
                                      </p:cBhvr>
                                      <p:tavLst>
                                        <p:tav tm="0">
                                          <p:val>
                                            <p:fltVal val="0"/>
                                          </p:val>
                                        </p:tav>
                                        <p:tav tm="100000">
                                          <p:val>
                                            <p:strVal val="#ppt_h"/>
                                          </p:val>
                                        </p:tav>
                                      </p:tavLst>
                                    </p:anim>
                                    <p:anim calcmode="lin" valueType="num">
                                      <p:cBhvr>
                                        <p:cTn id="303" dur="1000" fill="hold"/>
                                        <p:tgtEl>
                                          <p:spTgt spid="72"/>
                                        </p:tgtEl>
                                        <p:attrNameLst>
                                          <p:attrName>style.rotation</p:attrName>
                                        </p:attrNameLst>
                                      </p:cBhvr>
                                      <p:tavLst>
                                        <p:tav tm="0">
                                          <p:val>
                                            <p:fltVal val="90"/>
                                          </p:val>
                                        </p:tav>
                                        <p:tav tm="100000">
                                          <p:val>
                                            <p:fltVal val="0"/>
                                          </p:val>
                                        </p:tav>
                                      </p:tavLst>
                                    </p:anim>
                                    <p:animEffect transition="in" filter="fade">
                                      <p:cBhvr>
                                        <p:cTn id="304" dur="1000"/>
                                        <p:tgtEl>
                                          <p:spTgt spid="72"/>
                                        </p:tgtEl>
                                      </p:cBhvr>
                                    </p:animEffect>
                                  </p:childTnLst>
                                </p:cTn>
                              </p:par>
                              <p:par>
                                <p:cTn id="305" presetID="31" presetClass="entr" presetSubtype="0" fill="hold" grpId="0" nodeType="withEffect">
                                  <p:stCondLst>
                                    <p:cond delay="0"/>
                                  </p:stCondLst>
                                  <p:childTnLst>
                                    <p:set>
                                      <p:cBhvr>
                                        <p:cTn id="306" dur="1" fill="hold">
                                          <p:stCondLst>
                                            <p:cond delay="0"/>
                                          </p:stCondLst>
                                        </p:cTn>
                                        <p:tgtEl>
                                          <p:spTgt spid="73"/>
                                        </p:tgtEl>
                                        <p:attrNameLst>
                                          <p:attrName>style.visibility</p:attrName>
                                        </p:attrNameLst>
                                      </p:cBhvr>
                                      <p:to>
                                        <p:strVal val="visible"/>
                                      </p:to>
                                    </p:set>
                                    <p:anim calcmode="lin" valueType="num">
                                      <p:cBhvr>
                                        <p:cTn id="307" dur="1000" fill="hold"/>
                                        <p:tgtEl>
                                          <p:spTgt spid="73"/>
                                        </p:tgtEl>
                                        <p:attrNameLst>
                                          <p:attrName>ppt_w</p:attrName>
                                        </p:attrNameLst>
                                      </p:cBhvr>
                                      <p:tavLst>
                                        <p:tav tm="0">
                                          <p:val>
                                            <p:fltVal val="0"/>
                                          </p:val>
                                        </p:tav>
                                        <p:tav tm="100000">
                                          <p:val>
                                            <p:strVal val="#ppt_w"/>
                                          </p:val>
                                        </p:tav>
                                      </p:tavLst>
                                    </p:anim>
                                    <p:anim calcmode="lin" valueType="num">
                                      <p:cBhvr>
                                        <p:cTn id="308" dur="1000" fill="hold"/>
                                        <p:tgtEl>
                                          <p:spTgt spid="73"/>
                                        </p:tgtEl>
                                        <p:attrNameLst>
                                          <p:attrName>ppt_h</p:attrName>
                                        </p:attrNameLst>
                                      </p:cBhvr>
                                      <p:tavLst>
                                        <p:tav tm="0">
                                          <p:val>
                                            <p:fltVal val="0"/>
                                          </p:val>
                                        </p:tav>
                                        <p:tav tm="100000">
                                          <p:val>
                                            <p:strVal val="#ppt_h"/>
                                          </p:val>
                                        </p:tav>
                                      </p:tavLst>
                                    </p:anim>
                                    <p:anim calcmode="lin" valueType="num">
                                      <p:cBhvr>
                                        <p:cTn id="309" dur="1000" fill="hold"/>
                                        <p:tgtEl>
                                          <p:spTgt spid="73"/>
                                        </p:tgtEl>
                                        <p:attrNameLst>
                                          <p:attrName>style.rotation</p:attrName>
                                        </p:attrNameLst>
                                      </p:cBhvr>
                                      <p:tavLst>
                                        <p:tav tm="0">
                                          <p:val>
                                            <p:fltVal val="90"/>
                                          </p:val>
                                        </p:tav>
                                        <p:tav tm="100000">
                                          <p:val>
                                            <p:fltVal val="0"/>
                                          </p:val>
                                        </p:tav>
                                      </p:tavLst>
                                    </p:anim>
                                    <p:animEffect transition="in" filter="fade">
                                      <p:cBhvr>
                                        <p:cTn id="310" dur="1000"/>
                                        <p:tgtEl>
                                          <p:spTgt spid="73"/>
                                        </p:tgtEl>
                                      </p:cBhvr>
                                    </p:animEffect>
                                  </p:childTnLst>
                                </p:cTn>
                              </p:par>
                              <p:par>
                                <p:cTn id="311" presetID="31" presetClass="entr" presetSubtype="0" fill="hold" grpId="0" nodeType="withEffect">
                                  <p:stCondLst>
                                    <p:cond delay="0"/>
                                  </p:stCondLst>
                                  <p:childTnLst>
                                    <p:set>
                                      <p:cBhvr>
                                        <p:cTn id="312" dur="1" fill="hold">
                                          <p:stCondLst>
                                            <p:cond delay="0"/>
                                          </p:stCondLst>
                                        </p:cTn>
                                        <p:tgtEl>
                                          <p:spTgt spid="74"/>
                                        </p:tgtEl>
                                        <p:attrNameLst>
                                          <p:attrName>style.visibility</p:attrName>
                                        </p:attrNameLst>
                                      </p:cBhvr>
                                      <p:to>
                                        <p:strVal val="visible"/>
                                      </p:to>
                                    </p:set>
                                    <p:anim calcmode="lin" valueType="num">
                                      <p:cBhvr>
                                        <p:cTn id="313" dur="1000" fill="hold"/>
                                        <p:tgtEl>
                                          <p:spTgt spid="74"/>
                                        </p:tgtEl>
                                        <p:attrNameLst>
                                          <p:attrName>ppt_w</p:attrName>
                                        </p:attrNameLst>
                                      </p:cBhvr>
                                      <p:tavLst>
                                        <p:tav tm="0">
                                          <p:val>
                                            <p:fltVal val="0"/>
                                          </p:val>
                                        </p:tav>
                                        <p:tav tm="100000">
                                          <p:val>
                                            <p:strVal val="#ppt_w"/>
                                          </p:val>
                                        </p:tav>
                                      </p:tavLst>
                                    </p:anim>
                                    <p:anim calcmode="lin" valueType="num">
                                      <p:cBhvr>
                                        <p:cTn id="314" dur="1000" fill="hold"/>
                                        <p:tgtEl>
                                          <p:spTgt spid="74"/>
                                        </p:tgtEl>
                                        <p:attrNameLst>
                                          <p:attrName>ppt_h</p:attrName>
                                        </p:attrNameLst>
                                      </p:cBhvr>
                                      <p:tavLst>
                                        <p:tav tm="0">
                                          <p:val>
                                            <p:fltVal val="0"/>
                                          </p:val>
                                        </p:tav>
                                        <p:tav tm="100000">
                                          <p:val>
                                            <p:strVal val="#ppt_h"/>
                                          </p:val>
                                        </p:tav>
                                      </p:tavLst>
                                    </p:anim>
                                    <p:anim calcmode="lin" valueType="num">
                                      <p:cBhvr>
                                        <p:cTn id="315" dur="1000" fill="hold"/>
                                        <p:tgtEl>
                                          <p:spTgt spid="74"/>
                                        </p:tgtEl>
                                        <p:attrNameLst>
                                          <p:attrName>style.rotation</p:attrName>
                                        </p:attrNameLst>
                                      </p:cBhvr>
                                      <p:tavLst>
                                        <p:tav tm="0">
                                          <p:val>
                                            <p:fltVal val="90"/>
                                          </p:val>
                                        </p:tav>
                                        <p:tav tm="100000">
                                          <p:val>
                                            <p:fltVal val="0"/>
                                          </p:val>
                                        </p:tav>
                                      </p:tavLst>
                                    </p:anim>
                                    <p:animEffect transition="in" filter="fade">
                                      <p:cBhvr>
                                        <p:cTn id="316" dur="1000"/>
                                        <p:tgtEl>
                                          <p:spTgt spid="74"/>
                                        </p:tgtEl>
                                      </p:cBhvr>
                                    </p:animEffect>
                                  </p:childTnLst>
                                </p:cTn>
                              </p:par>
                              <p:par>
                                <p:cTn id="317" presetID="31" presetClass="entr" presetSubtype="0" fill="hold" grpId="0" nodeType="withEffect">
                                  <p:stCondLst>
                                    <p:cond delay="0"/>
                                  </p:stCondLst>
                                  <p:childTnLst>
                                    <p:set>
                                      <p:cBhvr>
                                        <p:cTn id="318" dur="1" fill="hold">
                                          <p:stCondLst>
                                            <p:cond delay="0"/>
                                          </p:stCondLst>
                                        </p:cTn>
                                        <p:tgtEl>
                                          <p:spTgt spid="75"/>
                                        </p:tgtEl>
                                        <p:attrNameLst>
                                          <p:attrName>style.visibility</p:attrName>
                                        </p:attrNameLst>
                                      </p:cBhvr>
                                      <p:to>
                                        <p:strVal val="visible"/>
                                      </p:to>
                                    </p:set>
                                    <p:anim calcmode="lin" valueType="num">
                                      <p:cBhvr>
                                        <p:cTn id="319" dur="1000" fill="hold"/>
                                        <p:tgtEl>
                                          <p:spTgt spid="75"/>
                                        </p:tgtEl>
                                        <p:attrNameLst>
                                          <p:attrName>ppt_w</p:attrName>
                                        </p:attrNameLst>
                                      </p:cBhvr>
                                      <p:tavLst>
                                        <p:tav tm="0">
                                          <p:val>
                                            <p:fltVal val="0"/>
                                          </p:val>
                                        </p:tav>
                                        <p:tav tm="100000">
                                          <p:val>
                                            <p:strVal val="#ppt_w"/>
                                          </p:val>
                                        </p:tav>
                                      </p:tavLst>
                                    </p:anim>
                                    <p:anim calcmode="lin" valueType="num">
                                      <p:cBhvr>
                                        <p:cTn id="320" dur="1000" fill="hold"/>
                                        <p:tgtEl>
                                          <p:spTgt spid="75"/>
                                        </p:tgtEl>
                                        <p:attrNameLst>
                                          <p:attrName>ppt_h</p:attrName>
                                        </p:attrNameLst>
                                      </p:cBhvr>
                                      <p:tavLst>
                                        <p:tav tm="0">
                                          <p:val>
                                            <p:fltVal val="0"/>
                                          </p:val>
                                        </p:tav>
                                        <p:tav tm="100000">
                                          <p:val>
                                            <p:strVal val="#ppt_h"/>
                                          </p:val>
                                        </p:tav>
                                      </p:tavLst>
                                    </p:anim>
                                    <p:anim calcmode="lin" valueType="num">
                                      <p:cBhvr>
                                        <p:cTn id="321" dur="1000" fill="hold"/>
                                        <p:tgtEl>
                                          <p:spTgt spid="75"/>
                                        </p:tgtEl>
                                        <p:attrNameLst>
                                          <p:attrName>style.rotation</p:attrName>
                                        </p:attrNameLst>
                                      </p:cBhvr>
                                      <p:tavLst>
                                        <p:tav tm="0">
                                          <p:val>
                                            <p:fltVal val="90"/>
                                          </p:val>
                                        </p:tav>
                                        <p:tav tm="100000">
                                          <p:val>
                                            <p:fltVal val="0"/>
                                          </p:val>
                                        </p:tav>
                                      </p:tavLst>
                                    </p:anim>
                                    <p:animEffect transition="in" filter="fade">
                                      <p:cBhvr>
                                        <p:cTn id="322" dur="1000"/>
                                        <p:tgtEl>
                                          <p:spTgt spid="75"/>
                                        </p:tgtEl>
                                      </p:cBhvr>
                                    </p:animEffect>
                                  </p:childTnLst>
                                </p:cTn>
                              </p:par>
                              <p:par>
                                <p:cTn id="323" presetID="31" presetClass="entr" presetSubtype="0" fill="hold" grpId="0" nodeType="withEffect">
                                  <p:stCondLst>
                                    <p:cond delay="0"/>
                                  </p:stCondLst>
                                  <p:childTnLst>
                                    <p:set>
                                      <p:cBhvr>
                                        <p:cTn id="324" dur="1" fill="hold">
                                          <p:stCondLst>
                                            <p:cond delay="0"/>
                                          </p:stCondLst>
                                        </p:cTn>
                                        <p:tgtEl>
                                          <p:spTgt spid="76"/>
                                        </p:tgtEl>
                                        <p:attrNameLst>
                                          <p:attrName>style.visibility</p:attrName>
                                        </p:attrNameLst>
                                      </p:cBhvr>
                                      <p:to>
                                        <p:strVal val="visible"/>
                                      </p:to>
                                    </p:set>
                                    <p:anim calcmode="lin" valueType="num">
                                      <p:cBhvr>
                                        <p:cTn id="325" dur="1000" fill="hold"/>
                                        <p:tgtEl>
                                          <p:spTgt spid="76"/>
                                        </p:tgtEl>
                                        <p:attrNameLst>
                                          <p:attrName>ppt_w</p:attrName>
                                        </p:attrNameLst>
                                      </p:cBhvr>
                                      <p:tavLst>
                                        <p:tav tm="0">
                                          <p:val>
                                            <p:fltVal val="0"/>
                                          </p:val>
                                        </p:tav>
                                        <p:tav tm="100000">
                                          <p:val>
                                            <p:strVal val="#ppt_w"/>
                                          </p:val>
                                        </p:tav>
                                      </p:tavLst>
                                    </p:anim>
                                    <p:anim calcmode="lin" valueType="num">
                                      <p:cBhvr>
                                        <p:cTn id="326" dur="1000" fill="hold"/>
                                        <p:tgtEl>
                                          <p:spTgt spid="76"/>
                                        </p:tgtEl>
                                        <p:attrNameLst>
                                          <p:attrName>ppt_h</p:attrName>
                                        </p:attrNameLst>
                                      </p:cBhvr>
                                      <p:tavLst>
                                        <p:tav tm="0">
                                          <p:val>
                                            <p:fltVal val="0"/>
                                          </p:val>
                                        </p:tav>
                                        <p:tav tm="100000">
                                          <p:val>
                                            <p:strVal val="#ppt_h"/>
                                          </p:val>
                                        </p:tav>
                                      </p:tavLst>
                                    </p:anim>
                                    <p:anim calcmode="lin" valueType="num">
                                      <p:cBhvr>
                                        <p:cTn id="327" dur="1000" fill="hold"/>
                                        <p:tgtEl>
                                          <p:spTgt spid="76"/>
                                        </p:tgtEl>
                                        <p:attrNameLst>
                                          <p:attrName>style.rotation</p:attrName>
                                        </p:attrNameLst>
                                      </p:cBhvr>
                                      <p:tavLst>
                                        <p:tav tm="0">
                                          <p:val>
                                            <p:fltVal val="90"/>
                                          </p:val>
                                        </p:tav>
                                        <p:tav tm="100000">
                                          <p:val>
                                            <p:fltVal val="0"/>
                                          </p:val>
                                        </p:tav>
                                      </p:tavLst>
                                    </p:anim>
                                    <p:animEffect transition="in" filter="fade">
                                      <p:cBhvr>
                                        <p:cTn id="328" dur="1000"/>
                                        <p:tgtEl>
                                          <p:spTgt spid="76"/>
                                        </p:tgtEl>
                                      </p:cBhvr>
                                    </p:animEffect>
                                  </p:childTnLst>
                                </p:cTn>
                              </p:par>
                              <p:par>
                                <p:cTn id="329" presetID="31" presetClass="entr" presetSubtype="0" fill="hold" grpId="0" nodeType="withEffect">
                                  <p:stCondLst>
                                    <p:cond delay="0"/>
                                  </p:stCondLst>
                                  <p:childTnLst>
                                    <p:set>
                                      <p:cBhvr>
                                        <p:cTn id="330" dur="1" fill="hold">
                                          <p:stCondLst>
                                            <p:cond delay="0"/>
                                          </p:stCondLst>
                                        </p:cTn>
                                        <p:tgtEl>
                                          <p:spTgt spid="77"/>
                                        </p:tgtEl>
                                        <p:attrNameLst>
                                          <p:attrName>style.visibility</p:attrName>
                                        </p:attrNameLst>
                                      </p:cBhvr>
                                      <p:to>
                                        <p:strVal val="visible"/>
                                      </p:to>
                                    </p:set>
                                    <p:anim calcmode="lin" valueType="num">
                                      <p:cBhvr>
                                        <p:cTn id="331" dur="1000" fill="hold"/>
                                        <p:tgtEl>
                                          <p:spTgt spid="77"/>
                                        </p:tgtEl>
                                        <p:attrNameLst>
                                          <p:attrName>ppt_w</p:attrName>
                                        </p:attrNameLst>
                                      </p:cBhvr>
                                      <p:tavLst>
                                        <p:tav tm="0">
                                          <p:val>
                                            <p:fltVal val="0"/>
                                          </p:val>
                                        </p:tav>
                                        <p:tav tm="100000">
                                          <p:val>
                                            <p:strVal val="#ppt_w"/>
                                          </p:val>
                                        </p:tav>
                                      </p:tavLst>
                                    </p:anim>
                                    <p:anim calcmode="lin" valueType="num">
                                      <p:cBhvr>
                                        <p:cTn id="332" dur="1000" fill="hold"/>
                                        <p:tgtEl>
                                          <p:spTgt spid="77"/>
                                        </p:tgtEl>
                                        <p:attrNameLst>
                                          <p:attrName>ppt_h</p:attrName>
                                        </p:attrNameLst>
                                      </p:cBhvr>
                                      <p:tavLst>
                                        <p:tav tm="0">
                                          <p:val>
                                            <p:fltVal val="0"/>
                                          </p:val>
                                        </p:tav>
                                        <p:tav tm="100000">
                                          <p:val>
                                            <p:strVal val="#ppt_h"/>
                                          </p:val>
                                        </p:tav>
                                      </p:tavLst>
                                    </p:anim>
                                    <p:anim calcmode="lin" valueType="num">
                                      <p:cBhvr>
                                        <p:cTn id="333" dur="1000" fill="hold"/>
                                        <p:tgtEl>
                                          <p:spTgt spid="77"/>
                                        </p:tgtEl>
                                        <p:attrNameLst>
                                          <p:attrName>style.rotation</p:attrName>
                                        </p:attrNameLst>
                                      </p:cBhvr>
                                      <p:tavLst>
                                        <p:tav tm="0">
                                          <p:val>
                                            <p:fltVal val="90"/>
                                          </p:val>
                                        </p:tav>
                                        <p:tav tm="100000">
                                          <p:val>
                                            <p:fltVal val="0"/>
                                          </p:val>
                                        </p:tav>
                                      </p:tavLst>
                                    </p:anim>
                                    <p:animEffect transition="in" filter="fade">
                                      <p:cBhvr>
                                        <p:cTn id="334" dur="1000"/>
                                        <p:tgtEl>
                                          <p:spTgt spid="77"/>
                                        </p:tgtEl>
                                      </p:cBhvr>
                                    </p:animEffect>
                                  </p:childTnLst>
                                </p:cTn>
                              </p:par>
                              <p:par>
                                <p:cTn id="335" presetID="31" presetClass="entr" presetSubtype="0" fill="hold" nodeType="withEffect">
                                  <p:stCondLst>
                                    <p:cond delay="0"/>
                                  </p:stCondLst>
                                  <p:childTnLst>
                                    <p:set>
                                      <p:cBhvr>
                                        <p:cTn id="336" dur="1" fill="hold">
                                          <p:stCondLst>
                                            <p:cond delay="0"/>
                                          </p:stCondLst>
                                        </p:cTn>
                                        <p:tgtEl>
                                          <p:spTgt spid="78"/>
                                        </p:tgtEl>
                                        <p:attrNameLst>
                                          <p:attrName>style.visibility</p:attrName>
                                        </p:attrNameLst>
                                      </p:cBhvr>
                                      <p:to>
                                        <p:strVal val="visible"/>
                                      </p:to>
                                    </p:set>
                                    <p:anim calcmode="lin" valueType="num">
                                      <p:cBhvr>
                                        <p:cTn id="337" dur="1000" fill="hold"/>
                                        <p:tgtEl>
                                          <p:spTgt spid="78"/>
                                        </p:tgtEl>
                                        <p:attrNameLst>
                                          <p:attrName>ppt_w</p:attrName>
                                        </p:attrNameLst>
                                      </p:cBhvr>
                                      <p:tavLst>
                                        <p:tav tm="0">
                                          <p:val>
                                            <p:fltVal val="0"/>
                                          </p:val>
                                        </p:tav>
                                        <p:tav tm="100000">
                                          <p:val>
                                            <p:strVal val="#ppt_w"/>
                                          </p:val>
                                        </p:tav>
                                      </p:tavLst>
                                    </p:anim>
                                    <p:anim calcmode="lin" valueType="num">
                                      <p:cBhvr>
                                        <p:cTn id="338" dur="1000" fill="hold"/>
                                        <p:tgtEl>
                                          <p:spTgt spid="78"/>
                                        </p:tgtEl>
                                        <p:attrNameLst>
                                          <p:attrName>ppt_h</p:attrName>
                                        </p:attrNameLst>
                                      </p:cBhvr>
                                      <p:tavLst>
                                        <p:tav tm="0">
                                          <p:val>
                                            <p:fltVal val="0"/>
                                          </p:val>
                                        </p:tav>
                                        <p:tav tm="100000">
                                          <p:val>
                                            <p:strVal val="#ppt_h"/>
                                          </p:val>
                                        </p:tav>
                                      </p:tavLst>
                                    </p:anim>
                                    <p:anim calcmode="lin" valueType="num">
                                      <p:cBhvr>
                                        <p:cTn id="339" dur="1000" fill="hold"/>
                                        <p:tgtEl>
                                          <p:spTgt spid="78"/>
                                        </p:tgtEl>
                                        <p:attrNameLst>
                                          <p:attrName>style.rotation</p:attrName>
                                        </p:attrNameLst>
                                      </p:cBhvr>
                                      <p:tavLst>
                                        <p:tav tm="0">
                                          <p:val>
                                            <p:fltVal val="90"/>
                                          </p:val>
                                        </p:tav>
                                        <p:tav tm="100000">
                                          <p:val>
                                            <p:fltVal val="0"/>
                                          </p:val>
                                        </p:tav>
                                      </p:tavLst>
                                    </p:anim>
                                    <p:animEffect transition="in" filter="fade">
                                      <p:cBhvr>
                                        <p:cTn id="340" dur="1000"/>
                                        <p:tgtEl>
                                          <p:spTgt spid="78"/>
                                        </p:tgtEl>
                                      </p:cBhvr>
                                    </p:animEffect>
                                  </p:childTnLst>
                                </p:cTn>
                              </p:par>
                              <p:par>
                                <p:cTn id="341" presetID="31" presetClass="entr" presetSubtype="0" fill="hold" grpId="0" nodeType="withEffect">
                                  <p:stCondLst>
                                    <p:cond delay="0"/>
                                  </p:stCondLst>
                                  <p:childTnLst>
                                    <p:set>
                                      <p:cBhvr>
                                        <p:cTn id="342" dur="1" fill="hold">
                                          <p:stCondLst>
                                            <p:cond delay="0"/>
                                          </p:stCondLst>
                                        </p:cTn>
                                        <p:tgtEl>
                                          <p:spTgt spid="79"/>
                                        </p:tgtEl>
                                        <p:attrNameLst>
                                          <p:attrName>style.visibility</p:attrName>
                                        </p:attrNameLst>
                                      </p:cBhvr>
                                      <p:to>
                                        <p:strVal val="visible"/>
                                      </p:to>
                                    </p:set>
                                    <p:anim calcmode="lin" valueType="num">
                                      <p:cBhvr>
                                        <p:cTn id="343" dur="1000" fill="hold"/>
                                        <p:tgtEl>
                                          <p:spTgt spid="79"/>
                                        </p:tgtEl>
                                        <p:attrNameLst>
                                          <p:attrName>ppt_w</p:attrName>
                                        </p:attrNameLst>
                                      </p:cBhvr>
                                      <p:tavLst>
                                        <p:tav tm="0">
                                          <p:val>
                                            <p:fltVal val="0"/>
                                          </p:val>
                                        </p:tav>
                                        <p:tav tm="100000">
                                          <p:val>
                                            <p:strVal val="#ppt_w"/>
                                          </p:val>
                                        </p:tav>
                                      </p:tavLst>
                                    </p:anim>
                                    <p:anim calcmode="lin" valueType="num">
                                      <p:cBhvr>
                                        <p:cTn id="344" dur="1000" fill="hold"/>
                                        <p:tgtEl>
                                          <p:spTgt spid="79"/>
                                        </p:tgtEl>
                                        <p:attrNameLst>
                                          <p:attrName>ppt_h</p:attrName>
                                        </p:attrNameLst>
                                      </p:cBhvr>
                                      <p:tavLst>
                                        <p:tav tm="0">
                                          <p:val>
                                            <p:fltVal val="0"/>
                                          </p:val>
                                        </p:tav>
                                        <p:tav tm="100000">
                                          <p:val>
                                            <p:strVal val="#ppt_h"/>
                                          </p:val>
                                        </p:tav>
                                      </p:tavLst>
                                    </p:anim>
                                    <p:anim calcmode="lin" valueType="num">
                                      <p:cBhvr>
                                        <p:cTn id="345" dur="1000" fill="hold"/>
                                        <p:tgtEl>
                                          <p:spTgt spid="79"/>
                                        </p:tgtEl>
                                        <p:attrNameLst>
                                          <p:attrName>style.rotation</p:attrName>
                                        </p:attrNameLst>
                                      </p:cBhvr>
                                      <p:tavLst>
                                        <p:tav tm="0">
                                          <p:val>
                                            <p:fltVal val="90"/>
                                          </p:val>
                                        </p:tav>
                                        <p:tav tm="100000">
                                          <p:val>
                                            <p:fltVal val="0"/>
                                          </p:val>
                                        </p:tav>
                                      </p:tavLst>
                                    </p:anim>
                                    <p:animEffect transition="in" filter="fade">
                                      <p:cBhvr>
                                        <p:cTn id="346" dur="1000"/>
                                        <p:tgtEl>
                                          <p:spTgt spid="79"/>
                                        </p:tgtEl>
                                      </p:cBhvr>
                                    </p:animEffect>
                                  </p:childTnLst>
                                </p:cTn>
                              </p:par>
                              <p:par>
                                <p:cTn id="347" presetID="31" presetClass="entr" presetSubtype="0" fill="hold" nodeType="withEffect">
                                  <p:stCondLst>
                                    <p:cond delay="0"/>
                                  </p:stCondLst>
                                  <p:childTnLst>
                                    <p:set>
                                      <p:cBhvr>
                                        <p:cTn id="348" dur="1" fill="hold">
                                          <p:stCondLst>
                                            <p:cond delay="0"/>
                                          </p:stCondLst>
                                        </p:cTn>
                                        <p:tgtEl>
                                          <p:spTgt spid="4098"/>
                                        </p:tgtEl>
                                        <p:attrNameLst>
                                          <p:attrName>style.visibility</p:attrName>
                                        </p:attrNameLst>
                                      </p:cBhvr>
                                      <p:to>
                                        <p:strVal val="visible"/>
                                      </p:to>
                                    </p:set>
                                    <p:anim calcmode="lin" valueType="num">
                                      <p:cBhvr>
                                        <p:cTn id="349" dur="1000" fill="hold"/>
                                        <p:tgtEl>
                                          <p:spTgt spid="4098"/>
                                        </p:tgtEl>
                                        <p:attrNameLst>
                                          <p:attrName>ppt_w</p:attrName>
                                        </p:attrNameLst>
                                      </p:cBhvr>
                                      <p:tavLst>
                                        <p:tav tm="0">
                                          <p:val>
                                            <p:fltVal val="0"/>
                                          </p:val>
                                        </p:tav>
                                        <p:tav tm="100000">
                                          <p:val>
                                            <p:strVal val="#ppt_w"/>
                                          </p:val>
                                        </p:tav>
                                      </p:tavLst>
                                    </p:anim>
                                    <p:anim calcmode="lin" valueType="num">
                                      <p:cBhvr>
                                        <p:cTn id="350" dur="1000" fill="hold"/>
                                        <p:tgtEl>
                                          <p:spTgt spid="4098"/>
                                        </p:tgtEl>
                                        <p:attrNameLst>
                                          <p:attrName>ppt_h</p:attrName>
                                        </p:attrNameLst>
                                      </p:cBhvr>
                                      <p:tavLst>
                                        <p:tav tm="0">
                                          <p:val>
                                            <p:fltVal val="0"/>
                                          </p:val>
                                        </p:tav>
                                        <p:tav tm="100000">
                                          <p:val>
                                            <p:strVal val="#ppt_h"/>
                                          </p:val>
                                        </p:tav>
                                      </p:tavLst>
                                    </p:anim>
                                    <p:anim calcmode="lin" valueType="num">
                                      <p:cBhvr>
                                        <p:cTn id="351" dur="1000" fill="hold"/>
                                        <p:tgtEl>
                                          <p:spTgt spid="4098"/>
                                        </p:tgtEl>
                                        <p:attrNameLst>
                                          <p:attrName>style.rotation</p:attrName>
                                        </p:attrNameLst>
                                      </p:cBhvr>
                                      <p:tavLst>
                                        <p:tav tm="0">
                                          <p:val>
                                            <p:fltVal val="90"/>
                                          </p:val>
                                        </p:tav>
                                        <p:tav tm="100000">
                                          <p:val>
                                            <p:fltVal val="0"/>
                                          </p:val>
                                        </p:tav>
                                      </p:tavLst>
                                    </p:anim>
                                    <p:animEffect transition="in" filter="fade">
                                      <p:cBhvr>
                                        <p:cTn id="352" dur="1000"/>
                                        <p:tgtEl>
                                          <p:spTgt spid="4098"/>
                                        </p:tgtEl>
                                      </p:cBhvr>
                                    </p:animEffect>
                                  </p:childTnLst>
                                </p:cTn>
                              </p:par>
                              <p:par>
                                <p:cTn id="353" presetID="31" presetClass="entr" presetSubtype="0" fill="hold" grpId="0" nodeType="withEffect">
                                  <p:stCondLst>
                                    <p:cond delay="0"/>
                                  </p:stCondLst>
                                  <p:childTnLst>
                                    <p:set>
                                      <p:cBhvr>
                                        <p:cTn id="354" dur="1" fill="hold">
                                          <p:stCondLst>
                                            <p:cond delay="0"/>
                                          </p:stCondLst>
                                        </p:cTn>
                                        <p:tgtEl>
                                          <p:spTgt spid="80"/>
                                        </p:tgtEl>
                                        <p:attrNameLst>
                                          <p:attrName>style.visibility</p:attrName>
                                        </p:attrNameLst>
                                      </p:cBhvr>
                                      <p:to>
                                        <p:strVal val="visible"/>
                                      </p:to>
                                    </p:set>
                                    <p:anim calcmode="lin" valueType="num">
                                      <p:cBhvr>
                                        <p:cTn id="355" dur="1000" fill="hold"/>
                                        <p:tgtEl>
                                          <p:spTgt spid="80"/>
                                        </p:tgtEl>
                                        <p:attrNameLst>
                                          <p:attrName>ppt_w</p:attrName>
                                        </p:attrNameLst>
                                      </p:cBhvr>
                                      <p:tavLst>
                                        <p:tav tm="0">
                                          <p:val>
                                            <p:fltVal val="0"/>
                                          </p:val>
                                        </p:tav>
                                        <p:tav tm="100000">
                                          <p:val>
                                            <p:strVal val="#ppt_w"/>
                                          </p:val>
                                        </p:tav>
                                      </p:tavLst>
                                    </p:anim>
                                    <p:anim calcmode="lin" valueType="num">
                                      <p:cBhvr>
                                        <p:cTn id="356" dur="1000" fill="hold"/>
                                        <p:tgtEl>
                                          <p:spTgt spid="80"/>
                                        </p:tgtEl>
                                        <p:attrNameLst>
                                          <p:attrName>ppt_h</p:attrName>
                                        </p:attrNameLst>
                                      </p:cBhvr>
                                      <p:tavLst>
                                        <p:tav tm="0">
                                          <p:val>
                                            <p:fltVal val="0"/>
                                          </p:val>
                                        </p:tav>
                                        <p:tav tm="100000">
                                          <p:val>
                                            <p:strVal val="#ppt_h"/>
                                          </p:val>
                                        </p:tav>
                                      </p:tavLst>
                                    </p:anim>
                                    <p:anim calcmode="lin" valueType="num">
                                      <p:cBhvr>
                                        <p:cTn id="357" dur="1000" fill="hold"/>
                                        <p:tgtEl>
                                          <p:spTgt spid="80"/>
                                        </p:tgtEl>
                                        <p:attrNameLst>
                                          <p:attrName>style.rotation</p:attrName>
                                        </p:attrNameLst>
                                      </p:cBhvr>
                                      <p:tavLst>
                                        <p:tav tm="0">
                                          <p:val>
                                            <p:fltVal val="90"/>
                                          </p:val>
                                        </p:tav>
                                        <p:tav tm="100000">
                                          <p:val>
                                            <p:fltVal val="0"/>
                                          </p:val>
                                        </p:tav>
                                      </p:tavLst>
                                    </p:anim>
                                    <p:animEffect transition="in" filter="fade">
                                      <p:cBhvr>
                                        <p:cTn id="358" dur="1000"/>
                                        <p:tgtEl>
                                          <p:spTgt spid="80"/>
                                        </p:tgtEl>
                                      </p:cBhvr>
                                    </p:animEffect>
                                  </p:childTnLst>
                                </p:cTn>
                              </p:par>
                              <p:par>
                                <p:cTn id="359" presetID="31" presetClass="entr" presetSubtype="0" fill="hold" grpId="0" nodeType="withEffect">
                                  <p:stCondLst>
                                    <p:cond delay="0"/>
                                  </p:stCondLst>
                                  <p:childTnLst>
                                    <p:set>
                                      <p:cBhvr>
                                        <p:cTn id="360" dur="1" fill="hold">
                                          <p:stCondLst>
                                            <p:cond delay="0"/>
                                          </p:stCondLst>
                                        </p:cTn>
                                        <p:tgtEl>
                                          <p:spTgt spid="81"/>
                                        </p:tgtEl>
                                        <p:attrNameLst>
                                          <p:attrName>style.visibility</p:attrName>
                                        </p:attrNameLst>
                                      </p:cBhvr>
                                      <p:to>
                                        <p:strVal val="visible"/>
                                      </p:to>
                                    </p:set>
                                    <p:anim calcmode="lin" valueType="num">
                                      <p:cBhvr>
                                        <p:cTn id="361" dur="1000" fill="hold"/>
                                        <p:tgtEl>
                                          <p:spTgt spid="81"/>
                                        </p:tgtEl>
                                        <p:attrNameLst>
                                          <p:attrName>ppt_w</p:attrName>
                                        </p:attrNameLst>
                                      </p:cBhvr>
                                      <p:tavLst>
                                        <p:tav tm="0">
                                          <p:val>
                                            <p:fltVal val="0"/>
                                          </p:val>
                                        </p:tav>
                                        <p:tav tm="100000">
                                          <p:val>
                                            <p:strVal val="#ppt_w"/>
                                          </p:val>
                                        </p:tav>
                                      </p:tavLst>
                                    </p:anim>
                                    <p:anim calcmode="lin" valueType="num">
                                      <p:cBhvr>
                                        <p:cTn id="362" dur="1000" fill="hold"/>
                                        <p:tgtEl>
                                          <p:spTgt spid="81"/>
                                        </p:tgtEl>
                                        <p:attrNameLst>
                                          <p:attrName>ppt_h</p:attrName>
                                        </p:attrNameLst>
                                      </p:cBhvr>
                                      <p:tavLst>
                                        <p:tav tm="0">
                                          <p:val>
                                            <p:fltVal val="0"/>
                                          </p:val>
                                        </p:tav>
                                        <p:tav tm="100000">
                                          <p:val>
                                            <p:strVal val="#ppt_h"/>
                                          </p:val>
                                        </p:tav>
                                      </p:tavLst>
                                    </p:anim>
                                    <p:anim calcmode="lin" valueType="num">
                                      <p:cBhvr>
                                        <p:cTn id="363" dur="1000" fill="hold"/>
                                        <p:tgtEl>
                                          <p:spTgt spid="81"/>
                                        </p:tgtEl>
                                        <p:attrNameLst>
                                          <p:attrName>style.rotation</p:attrName>
                                        </p:attrNameLst>
                                      </p:cBhvr>
                                      <p:tavLst>
                                        <p:tav tm="0">
                                          <p:val>
                                            <p:fltVal val="90"/>
                                          </p:val>
                                        </p:tav>
                                        <p:tav tm="100000">
                                          <p:val>
                                            <p:fltVal val="0"/>
                                          </p:val>
                                        </p:tav>
                                      </p:tavLst>
                                    </p:anim>
                                    <p:animEffect transition="in" filter="fade">
                                      <p:cBhvr>
                                        <p:cTn id="364" dur="1000"/>
                                        <p:tgtEl>
                                          <p:spTgt spid="81"/>
                                        </p:tgtEl>
                                      </p:cBhvr>
                                    </p:animEffect>
                                  </p:childTnLst>
                                </p:cTn>
                              </p:par>
                              <p:par>
                                <p:cTn id="365" presetID="31" presetClass="entr" presetSubtype="0" fill="hold" grpId="0" nodeType="withEffect">
                                  <p:stCondLst>
                                    <p:cond delay="0"/>
                                  </p:stCondLst>
                                  <p:childTnLst>
                                    <p:set>
                                      <p:cBhvr>
                                        <p:cTn id="366" dur="1" fill="hold">
                                          <p:stCondLst>
                                            <p:cond delay="0"/>
                                          </p:stCondLst>
                                        </p:cTn>
                                        <p:tgtEl>
                                          <p:spTgt spid="82"/>
                                        </p:tgtEl>
                                        <p:attrNameLst>
                                          <p:attrName>style.visibility</p:attrName>
                                        </p:attrNameLst>
                                      </p:cBhvr>
                                      <p:to>
                                        <p:strVal val="visible"/>
                                      </p:to>
                                    </p:set>
                                    <p:anim calcmode="lin" valueType="num">
                                      <p:cBhvr>
                                        <p:cTn id="367" dur="1000" fill="hold"/>
                                        <p:tgtEl>
                                          <p:spTgt spid="82"/>
                                        </p:tgtEl>
                                        <p:attrNameLst>
                                          <p:attrName>ppt_w</p:attrName>
                                        </p:attrNameLst>
                                      </p:cBhvr>
                                      <p:tavLst>
                                        <p:tav tm="0">
                                          <p:val>
                                            <p:fltVal val="0"/>
                                          </p:val>
                                        </p:tav>
                                        <p:tav tm="100000">
                                          <p:val>
                                            <p:strVal val="#ppt_w"/>
                                          </p:val>
                                        </p:tav>
                                      </p:tavLst>
                                    </p:anim>
                                    <p:anim calcmode="lin" valueType="num">
                                      <p:cBhvr>
                                        <p:cTn id="368" dur="1000" fill="hold"/>
                                        <p:tgtEl>
                                          <p:spTgt spid="82"/>
                                        </p:tgtEl>
                                        <p:attrNameLst>
                                          <p:attrName>ppt_h</p:attrName>
                                        </p:attrNameLst>
                                      </p:cBhvr>
                                      <p:tavLst>
                                        <p:tav tm="0">
                                          <p:val>
                                            <p:fltVal val="0"/>
                                          </p:val>
                                        </p:tav>
                                        <p:tav tm="100000">
                                          <p:val>
                                            <p:strVal val="#ppt_h"/>
                                          </p:val>
                                        </p:tav>
                                      </p:tavLst>
                                    </p:anim>
                                    <p:anim calcmode="lin" valueType="num">
                                      <p:cBhvr>
                                        <p:cTn id="369" dur="1000" fill="hold"/>
                                        <p:tgtEl>
                                          <p:spTgt spid="82"/>
                                        </p:tgtEl>
                                        <p:attrNameLst>
                                          <p:attrName>style.rotation</p:attrName>
                                        </p:attrNameLst>
                                      </p:cBhvr>
                                      <p:tavLst>
                                        <p:tav tm="0">
                                          <p:val>
                                            <p:fltVal val="90"/>
                                          </p:val>
                                        </p:tav>
                                        <p:tav tm="100000">
                                          <p:val>
                                            <p:fltVal val="0"/>
                                          </p:val>
                                        </p:tav>
                                      </p:tavLst>
                                    </p:anim>
                                    <p:animEffect transition="in" filter="fade">
                                      <p:cBhvr>
                                        <p:cTn id="370"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p:bldP spid="58" grpId="0" animBg="1"/>
      <p:bldP spid="59" grpId="0"/>
      <p:bldP spid="60" grpId="0" animBg="1"/>
      <p:bldP spid="61" grpId="0" animBg="1"/>
      <p:bldP spid="62" grpId="0" animBg="1"/>
      <p:bldP spid="63" grpId="0" animBg="1"/>
      <p:bldP spid="64" grpId="0"/>
      <p:bldP spid="65" grpId="0"/>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9" grpId="0"/>
      <p:bldP spid="80" grpId="0"/>
      <p:bldP spid="81" grpId="0" animBg="1"/>
      <p:bldP spid="8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2|2.4|2.5|2.1|2.3|1.7|1.8|1.6|1.6|4"/>
</p:tagLst>
</file>

<file path=ppt/tags/tag2.xml><?xml version="1.0" encoding="utf-8"?>
<p:tagLst xmlns:a="http://schemas.openxmlformats.org/drawingml/2006/main" xmlns:r="http://schemas.openxmlformats.org/officeDocument/2006/relationships" xmlns:p="http://schemas.openxmlformats.org/presentationml/2006/main">
  <p:tag name="TIMING" val="|2|2.3|2.1|2.2"/>
</p:tagLst>
</file>

<file path=ppt/tags/tag3.xml><?xml version="1.0" encoding="utf-8"?>
<p:tagLst xmlns:a="http://schemas.openxmlformats.org/drawingml/2006/main" xmlns:r="http://schemas.openxmlformats.org/officeDocument/2006/relationships" xmlns:p="http://schemas.openxmlformats.org/presentationml/2006/main">
  <p:tag name="TIMING" val="|2.1|2.2|2.3"/>
</p:tagLst>
</file>

<file path=ppt/tags/tag4.xml><?xml version="1.0" encoding="utf-8"?>
<p:tagLst xmlns:a="http://schemas.openxmlformats.org/drawingml/2006/main" xmlns:r="http://schemas.openxmlformats.org/officeDocument/2006/relationships" xmlns:p="http://schemas.openxmlformats.org/presentationml/2006/main">
  <p:tag name="TIMING" val="|1.6|3.7|2.4|2.4|2.6"/>
</p:tagLst>
</file>

<file path=ppt/tags/tag5.xml><?xml version="1.0" encoding="utf-8"?>
<p:tagLst xmlns:a="http://schemas.openxmlformats.org/drawingml/2006/main" xmlns:r="http://schemas.openxmlformats.org/officeDocument/2006/relationships" xmlns:p="http://schemas.openxmlformats.org/presentationml/2006/main">
  <p:tag name="TIMING" val="|1.9|2.3|1.9|2.3|1.8|1.8|1.8|1.8"/>
</p:tagLst>
</file>

<file path=ppt/tags/tag6.xml><?xml version="1.0" encoding="utf-8"?>
<p:tagLst xmlns:a="http://schemas.openxmlformats.org/drawingml/2006/main" xmlns:r="http://schemas.openxmlformats.org/officeDocument/2006/relationships" xmlns:p="http://schemas.openxmlformats.org/presentationml/2006/main">
  <p:tag name="TIMING" val="|1.8|2.9|3.2|3.7"/>
</p:tagLst>
</file>

<file path=ppt/tags/tag7.xml><?xml version="1.0" encoding="utf-8"?>
<p:tagLst xmlns:a="http://schemas.openxmlformats.org/drawingml/2006/main" xmlns:r="http://schemas.openxmlformats.org/officeDocument/2006/relationships" xmlns:p="http://schemas.openxmlformats.org/presentationml/2006/main">
  <p:tag name="TIMING" val="|2.8|2.1|3.2"/>
</p:tagLst>
</file>

<file path=ppt/tags/tag8.xml><?xml version="1.0" encoding="utf-8"?>
<p:tagLst xmlns:a="http://schemas.openxmlformats.org/drawingml/2006/main" xmlns:r="http://schemas.openxmlformats.org/officeDocument/2006/relationships" xmlns:p="http://schemas.openxmlformats.org/presentationml/2006/main">
  <p:tag name="TIMING" val="|1.8|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4498</TotalTime>
  <Words>6055</Words>
  <Application>Microsoft Office PowerPoint</Application>
  <PresentationFormat>Widescreen</PresentationFormat>
  <Paragraphs>720</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 Narrow</vt:lpstr>
      <vt:lpstr>Blacksword</vt:lpstr>
      <vt:lpstr>Calibri</vt:lpstr>
      <vt:lpstr>Calibri Light</vt:lpstr>
      <vt:lpstr>Impact</vt:lpstr>
      <vt:lpstr>Symbol</vt:lpstr>
      <vt:lpstr>Times New Roman</vt:lpstr>
      <vt:lpstr>Wingdings</vt:lpstr>
      <vt:lpstr>Wingdings 3</vt:lpstr>
      <vt:lpstr>Office Theme</vt:lpstr>
      <vt:lpstr>Brazil SOTP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 SOTP</dc:title>
  <dc:creator>Elaine Steiner</dc:creator>
  <cp:lastModifiedBy>Elaine Steiner</cp:lastModifiedBy>
  <cp:revision>304</cp:revision>
  <cp:lastPrinted>2019-10-15T04:30:11Z</cp:lastPrinted>
  <dcterms:created xsi:type="dcterms:W3CDTF">2019-08-30T02:53:35Z</dcterms:created>
  <dcterms:modified xsi:type="dcterms:W3CDTF">2019-11-23T02:06:26Z</dcterms:modified>
</cp:coreProperties>
</file>