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25" name="Shape 125"/>
          <p:cNvSpPr/>
          <p:nvPr>
            <p:ph type="sldImg"/>
          </p:nvPr>
        </p:nvSpPr>
        <p:spPr>
          <a:xfrm>
            <a:off x="1143000" y="685800"/>
            <a:ext cx="4572000" cy="3429000"/>
          </a:xfrm>
          <a:prstGeom prst="rect">
            <a:avLst/>
          </a:prstGeom>
        </p:spPr>
        <p:txBody>
          <a:bodyPr/>
          <a:lstStyle/>
          <a:p>
            <a:pPr/>
          </a:p>
        </p:txBody>
      </p:sp>
      <p:sp>
        <p:nvSpPr>
          <p:cNvPr id="126" name="Shape 12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778000" y="2298700"/>
            <a:ext cx="20828000" cy="4648200"/>
          </a:xfrm>
          <a:prstGeom prst="rect">
            <a:avLst/>
          </a:prstGeom>
        </p:spPr>
        <p:txBody>
          <a:bodyPr anchor="b"/>
          <a:lstStyle/>
          <a:p>
            <a:pPr/>
            <a:r>
              <a:t>Title Text</a:t>
            </a:r>
          </a:p>
        </p:txBody>
      </p:sp>
      <p:sp>
        <p:nvSpPr>
          <p:cNvPr id="12" name="Body Level One…"/>
          <p:cNvSpPr txBox="1"/>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2387600" y="8953500"/>
            <a:ext cx="19621500" cy="585521"/>
          </a:xfrm>
          <a:prstGeom prst="rect">
            <a:avLst/>
          </a:prstGeom>
        </p:spPr>
        <p:txBody>
          <a:bodyPr anchor="t">
            <a:spAutoFit/>
          </a:bodyPr>
          <a:lstStyle>
            <a:lvl1pPr marL="0" indent="0" algn="ctr">
              <a:spcBef>
                <a:spcPts val="0"/>
              </a:spcBef>
              <a:buSzTx/>
              <a:buNone/>
              <a:defRPr i="1" sz="3200"/>
            </a:lvl1pPr>
          </a:lstStyle>
          <a:p>
            <a:pPr/>
            <a:r>
              <a:t>–Johnny Appleseed</a:t>
            </a:r>
          </a:p>
        </p:txBody>
      </p:sp>
      <p:sp>
        <p:nvSpPr>
          <p:cNvPr id="94" name="“Type a quote here.”"/>
          <p:cNvSpPr txBox="1"/>
          <p:nvPr>
            <p:ph type="body" sz="quarter" idx="14"/>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24384000" cy="16264467"/>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bg>
      <p:bgPr>
        <a:solidFill>
          <a:srgbClr val="000000"/>
        </a:solidFill>
      </p:bgPr>
    </p:bg>
    <p:spTree>
      <p:nvGrpSpPr>
        <p:cNvPr id="1" name=""/>
        <p:cNvGrpSpPr/>
        <p:nvPr/>
      </p:nvGrpSpPr>
      <p:grpSpPr>
        <a:xfrm>
          <a:off x="0" y="0"/>
          <a:ext cx="0" cy="0"/>
          <a:chOff x="0" y="0"/>
          <a:chExt cx="0" cy="0"/>
        </a:xfrm>
      </p:grpSpPr>
      <p:sp>
        <p:nvSpPr>
          <p:cNvPr id="117" name="–Johnny Appleseed"/>
          <p:cNvSpPr txBox="1"/>
          <p:nvPr>
            <p:ph type="body" sz="quarter" idx="13"/>
          </p:nvPr>
        </p:nvSpPr>
        <p:spPr>
          <a:xfrm>
            <a:off x="2374900" y="8991600"/>
            <a:ext cx="19621500" cy="660400"/>
          </a:xfrm>
          <a:prstGeom prst="rect">
            <a:avLst/>
          </a:prstGeom>
        </p:spPr>
        <p:txBody>
          <a:bodyPr>
            <a:spAutoFit/>
          </a:bodyPr>
          <a:lstStyle>
            <a:lvl1pPr marL="0" indent="0" algn="ctr">
              <a:spcBef>
                <a:spcPts val="0"/>
              </a:spcBef>
              <a:buSzTx/>
              <a:buNone/>
              <a:defRPr cap="all" spc="512" sz="3200">
                <a:solidFill>
                  <a:srgbClr val="55D7FF"/>
                </a:solidFill>
                <a:latin typeface="Avenir Light"/>
                <a:ea typeface="Avenir Light"/>
                <a:cs typeface="Avenir Light"/>
                <a:sym typeface="Avenir Light"/>
              </a:defRPr>
            </a:lvl1pPr>
          </a:lstStyle>
          <a:p>
            <a:pPr/>
            <a:r>
              <a:t>–Johnny Appleseed</a:t>
            </a:r>
          </a:p>
        </p:txBody>
      </p:sp>
      <p:sp>
        <p:nvSpPr>
          <p:cNvPr id="118" name="“Type a quote here.”"/>
          <p:cNvSpPr txBox="1"/>
          <p:nvPr>
            <p:ph type="body" sz="quarter" idx="14"/>
          </p:nvPr>
        </p:nvSpPr>
        <p:spPr>
          <a:xfrm>
            <a:off x="2374900" y="5999360"/>
            <a:ext cx="19621500" cy="965201"/>
          </a:xfrm>
          <a:prstGeom prst="rect">
            <a:avLst/>
          </a:prstGeom>
        </p:spPr>
        <p:txBody>
          <a:bodyPr>
            <a:spAutoFit/>
          </a:bodyPr>
          <a:lstStyle>
            <a:lvl1pPr marL="0" indent="0" algn="ctr">
              <a:spcBef>
                <a:spcPts val="0"/>
              </a:spcBef>
              <a:buSzTx/>
              <a:buNone/>
              <a:defRPr sz="5000">
                <a:solidFill>
                  <a:srgbClr val="FFFFFF"/>
                </a:solidFill>
                <a:latin typeface="Avenir Light"/>
                <a:ea typeface="Avenir Light"/>
                <a:cs typeface="Avenir Light"/>
                <a:sym typeface="Avenir Light"/>
              </a:defRPr>
            </a:lvl1pPr>
          </a:lstStyle>
          <a:p>
            <a:pPr/>
            <a:r>
              <a:t>“Type a quote here.” </a:t>
            </a:r>
          </a:p>
        </p:txBody>
      </p:sp>
      <p:sp>
        <p:nvSpPr>
          <p:cNvPr id="119" name="Slide Number"/>
          <p:cNvSpPr txBox="1"/>
          <p:nvPr>
            <p:ph type="sldNum" sz="quarter" idx="2"/>
          </p:nvPr>
        </p:nvSpPr>
        <p:spPr>
          <a:xfrm>
            <a:off x="11950790" y="13049250"/>
            <a:ext cx="431293" cy="520701"/>
          </a:xfrm>
          <a:prstGeom prst="rect">
            <a:avLst/>
          </a:prstGeom>
        </p:spPr>
        <p:txBody>
          <a:bodyPr anchor="ctr"/>
          <a:lstStyle>
            <a:lvl1pPr>
              <a:defRPr>
                <a:solidFill>
                  <a:srgbClr val="FFFFFF"/>
                </a:solidFill>
                <a:latin typeface="Avenir Light"/>
                <a:ea typeface="Avenir Light"/>
                <a:cs typeface="Avenir Light"/>
                <a:sym typeface="Avenir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3124200" y="-38100"/>
            <a:ext cx="18135600" cy="12096698"/>
          </a:xfrm>
          <a:prstGeom prst="rect">
            <a:avLst/>
          </a:prstGeom>
        </p:spPr>
        <p:txBody>
          <a:bodyPr lIns="91439" tIns="45719" rIns="91439" bIns="45719" anchor="t">
            <a:noAutofit/>
          </a:bodyPr>
          <a:lstStyle/>
          <a:p>
            <a:pPr/>
          </a:p>
        </p:txBody>
      </p:sp>
      <p:sp>
        <p:nvSpPr>
          <p:cNvPr id="21" name="Title Text"/>
          <p:cNvSpPr txBox="1"/>
          <p:nvPr>
            <p:ph type="title"/>
          </p:nvPr>
        </p:nvSpPr>
        <p:spPr>
          <a:xfrm>
            <a:off x="635000" y="9512300"/>
            <a:ext cx="23114000" cy="2006600"/>
          </a:xfrm>
          <a:prstGeom prst="rect">
            <a:avLst/>
          </a:prstGeom>
        </p:spPr>
        <p:txBody>
          <a:bodyPr anchor="b"/>
          <a:lstStyle/>
          <a:p>
            <a:pPr/>
            <a:r>
              <a:t>Title Text</a:t>
            </a:r>
          </a:p>
        </p:txBody>
      </p:sp>
      <p:sp>
        <p:nvSpPr>
          <p:cNvPr id="22" name="Body Level One…"/>
          <p:cNvSpPr txBox="1"/>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778000" y="4533900"/>
            <a:ext cx="20828000" cy="46482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idx="13"/>
          </p:nvPr>
        </p:nvSpPr>
        <p:spPr>
          <a:xfrm>
            <a:off x="7950200" y="1104900"/>
            <a:ext cx="17259302" cy="11506201"/>
          </a:xfrm>
          <a:prstGeom prst="rect">
            <a:avLst/>
          </a:prstGeom>
        </p:spPr>
        <p:txBody>
          <a:bodyPr lIns="91439" tIns="45719" rIns="91439" bIns="45719" anchor="t">
            <a:noAutofit/>
          </a:bodyPr>
          <a:lstStyle/>
          <a:p>
            <a:pPr/>
          </a:p>
        </p:txBody>
      </p:sp>
      <p:sp>
        <p:nvSpPr>
          <p:cNvPr id="39" name="Title Text"/>
          <p:cNvSpPr txBox="1"/>
          <p:nvPr>
            <p:ph type="title"/>
          </p:nvPr>
        </p:nvSpPr>
        <p:spPr>
          <a:xfrm>
            <a:off x="1651000" y="952500"/>
            <a:ext cx="10223500" cy="5549900"/>
          </a:xfrm>
          <a:prstGeom prst="rect">
            <a:avLst/>
          </a:prstGeom>
        </p:spPr>
        <p:txBody>
          <a:bodyPr anchor="b"/>
          <a:lstStyle>
            <a:lvl1pPr>
              <a:defRPr sz="8400"/>
            </a:lvl1pPr>
          </a:lstStyle>
          <a:p>
            <a:pPr/>
            <a:r>
              <a:t>Title Text</a:t>
            </a:r>
          </a:p>
        </p:txBody>
      </p:sp>
      <p:sp>
        <p:nvSpPr>
          <p:cNvPr id="40" name="Body Level One…"/>
          <p:cNvSpPr txBox="1"/>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10960100" y="3149600"/>
            <a:ext cx="13944600" cy="92964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15681340" y="7035800"/>
            <a:ext cx="8396678" cy="5600700"/>
          </a:xfrm>
          <a:prstGeom prst="rect">
            <a:avLst/>
          </a:prstGeom>
        </p:spPr>
        <p:txBody>
          <a:bodyPr lIns="91439" tIns="45719" rIns="91439" bIns="45719" anchor="t">
            <a:noAutofit/>
          </a:bodyPr>
          <a:lstStyle/>
          <a:p>
            <a:pPr/>
          </a:p>
        </p:txBody>
      </p:sp>
      <p:sp>
        <p:nvSpPr>
          <p:cNvPr id="84" name="Image"/>
          <p:cNvSpPr/>
          <p:nvPr>
            <p:ph type="pic" sz="quarter" idx="14"/>
          </p:nvPr>
        </p:nvSpPr>
        <p:spPr>
          <a:xfrm>
            <a:off x="15290800" y="1130300"/>
            <a:ext cx="8331200" cy="5554134"/>
          </a:xfrm>
          <a:prstGeom prst="rect">
            <a:avLst/>
          </a:prstGeom>
        </p:spPr>
        <p:txBody>
          <a:bodyPr lIns="91439" tIns="45719" rIns="91439" bIns="45719" anchor="t">
            <a:noAutofit/>
          </a:bodyPr>
          <a:lstStyle/>
          <a:p>
            <a:pPr/>
          </a:p>
        </p:txBody>
      </p:sp>
      <p:sp>
        <p:nvSpPr>
          <p:cNvPr id="85" name="Image"/>
          <p:cNvSpPr/>
          <p:nvPr>
            <p:ph type="pic" idx="15"/>
          </p:nvPr>
        </p:nvSpPr>
        <p:spPr>
          <a:xfrm>
            <a:off x="-304800" y="1130300"/>
            <a:ext cx="17202150" cy="114681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Slide Number"/>
          <p:cNvSpPr txBox="1"/>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b="0" sz="2400">
                <a:latin typeface="Helvetica Neue Light"/>
                <a:ea typeface="Helvetica Neue Light"/>
                <a:cs typeface="Helvetica Neue Light"/>
                <a:sym typeface="Helvetica Neue Light"/>
              </a:defRPr>
            </a:lvl1pPr>
          </a:lstStyle>
          <a:p>
            <a:pPr/>
            <a:fld id="{86CB4B4D-7CA3-9044-876B-883B54F8677D}" type="slidenum"/>
          </a:p>
        </p:txBody>
      </p:sp>
      <p:sp>
        <p:nvSpPr>
          <p:cNvPr id="4" name="Body Level One…"/>
          <p:cNvSpPr txBox="1"/>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image" Target="../media/image49.png"/><Relationship Id="rId10" Type="http://schemas.openxmlformats.org/officeDocument/2006/relationships/image" Target="../media/image4.png"/><Relationship Id="rId11" Type="http://schemas.openxmlformats.org/officeDocument/2006/relationships/image" Target="../media/image50.png"/><Relationship Id="rId12" Type="http://schemas.openxmlformats.org/officeDocument/2006/relationships/image" Target="../media/image51.png"/><Relationship Id="rId13" Type="http://schemas.openxmlformats.org/officeDocument/2006/relationships/image" Target="../media/image52.png"/><Relationship Id="rId14" Type="http://schemas.openxmlformats.org/officeDocument/2006/relationships/image" Target="../media/image53.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image" Target="../media/image52.png"/><Relationship Id="rId10" Type="http://schemas.openxmlformats.org/officeDocument/2006/relationships/image" Target="../media/image53.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image" Target="../media/image55.png"/><Relationship Id="rId13" Type="http://schemas.openxmlformats.org/officeDocument/2006/relationships/image" Target="../media/image56.png"/><Relationship Id="rId14" Type="http://schemas.openxmlformats.org/officeDocument/2006/relationships/image" Target="../media/image57.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7.png"/><Relationship Id="rId3" Type="http://schemas.openxmlformats.org/officeDocument/2006/relationships/image" Target="../media/image48.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8.png"/><Relationship Id="rId3" Type="http://schemas.openxmlformats.org/officeDocument/2006/relationships/image" Target="../media/image59.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47.png"/><Relationship Id="rId9" Type="http://schemas.openxmlformats.org/officeDocument/2006/relationships/image" Target="../media/image48.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0.png"/><Relationship Id="rId3" Type="http://schemas.openxmlformats.org/officeDocument/2006/relationships/image" Target="../media/image6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0.png"/><Relationship Id="rId3" Type="http://schemas.openxmlformats.org/officeDocument/2006/relationships/image" Target="../media/image61.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1.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1.png"/><Relationship Id="rId6" Type="http://schemas.openxmlformats.org/officeDocument/2006/relationships/image" Target="../media/image65.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1.png"/><Relationship Id="rId6" Type="http://schemas.openxmlformats.org/officeDocument/2006/relationships/image" Target="../media/image65.png"/><Relationship Id="rId7" Type="http://schemas.openxmlformats.org/officeDocument/2006/relationships/image" Target="../media/image66.png"/><Relationship Id="rId8" Type="http://schemas.openxmlformats.org/officeDocument/2006/relationships/image" Target="../media/image67.png"/><Relationship Id="rId9" Type="http://schemas.openxmlformats.org/officeDocument/2006/relationships/image" Target="../media/image47.png"/><Relationship Id="rId10" Type="http://schemas.openxmlformats.org/officeDocument/2006/relationships/image" Target="../media/image48.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1.png"/><Relationship Id="rId6" Type="http://schemas.openxmlformats.org/officeDocument/2006/relationships/image" Target="../media/image65.png"/><Relationship Id="rId7" Type="http://schemas.openxmlformats.org/officeDocument/2006/relationships/image" Target="../media/image66.png"/><Relationship Id="rId8" Type="http://schemas.openxmlformats.org/officeDocument/2006/relationships/image" Target="../media/image67.png"/><Relationship Id="rId9" Type="http://schemas.openxmlformats.org/officeDocument/2006/relationships/image" Target="../media/image47.png"/><Relationship Id="rId10" Type="http://schemas.openxmlformats.org/officeDocument/2006/relationships/image" Target="../media/image48.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8.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8.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png"/><Relationship Id="rId3" Type="http://schemas.openxmlformats.org/officeDocument/2006/relationships/image" Target="../media/image4.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9" Type="http://schemas.openxmlformats.org/officeDocument/2006/relationships/image" Target="../media/image19.png"/><Relationship Id="rId10" Type="http://schemas.openxmlformats.org/officeDocument/2006/relationships/image" Target="../media/image20.png"/><Relationship Id="rId11" Type="http://schemas.openxmlformats.org/officeDocument/2006/relationships/image" Target="../media/image21.png"/><Relationship Id="rId12" Type="http://schemas.openxmlformats.org/officeDocument/2006/relationships/image" Target="../media/image22.png"/><Relationship Id="rId13" Type="http://schemas.openxmlformats.org/officeDocument/2006/relationships/image" Target="../media/image23.png"/><Relationship Id="rId14" Type="http://schemas.openxmlformats.org/officeDocument/2006/relationships/image" Target="../media/image24.png"/><Relationship Id="rId15" Type="http://schemas.openxmlformats.org/officeDocument/2006/relationships/image" Target="../media/image25.png"/><Relationship Id="rId16" Type="http://schemas.openxmlformats.org/officeDocument/2006/relationships/image" Target="../media/image26.png"/><Relationship Id="rId17" Type="http://schemas.openxmlformats.org/officeDocument/2006/relationships/image" Target="../media/image27.png"/><Relationship Id="rId18" Type="http://schemas.openxmlformats.org/officeDocument/2006/relationships/image" Target="../media/image28.png"/><Relationship Id="rId19" Type="http://schemas.openxmlformats.org/officeDocument/2006/relationships/image" Target="../media/image29.png"/><Relationship Id="rId20" Type="http://schemas.openxmlformats.org/officeDocument/2006/relationships/image" Target="../media/image30.png"/><Relationship Id="rId21" Type="http://schemas.openxmlformats.org/officeDocument/2006/relationships/image" Target="../media/image31.png"/><Relationship Id="rId22" Type="http://schemas.openxmlformats.org/officeDocument/2006/relationships/image" Target="../media/image32.png"/><Relationship Id="rId23" Type="http://schemas.openxmlformats.org/officeDocument/2006/relationships/image" Target="../media/image33.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4.png"/><Relationship Id="rId3" Type="http://schemas.openxmlformats.org/officeDocument/2006/relationships/image" Target="../media/image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image" Target="../media/image38.png"/><Relationship Id="rId8" Type="http://schemas.openxmlformats.org/officeDocument/2006/relationships/image" Target="../media/image39.png"/><Relationship Id="rId9" Type="http://schemas.openxmlformats.org/officeDocument/2006/relationships/image" Target="../media/image40.png"/><Relationship Id="rId10" Type="http://schemas.openxmlformats.org/officeDocument/2006/relationships/image" Target="../media/image4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4.png"/><Relationship Id="rId3" Type="http://schemas.openxmlformats.org/officeDocument/2006/relationships/image" Target="../media/image4.png"/><Relationship Id="rId4" Type="http://schemas.openxmlformats.org/officeDocument/2006/relationships/image" Target="../media/image35.png"/><Relationship Id="rId5" Type="http://schemas.openxmlformats.org/officeDocument/2006/relationships/image" Target="../media/image38.png"/><Relationship Id="rId6" Type="http://schemas.openxmlformats.org/officeDocument/2006/relationships/image" Target="../media/image39.png"/><Relationship Id="rId7" Type="http://schemas.openxmlformats.org/officeDocument/2006/relationships/image" Target="../media/image40.png"/><Relationship Id="rId8" Type="http://schemas.openxmlformats.org/officeDocument/2006/relationships/image" Target="../media/image41.png"/><Relationship Id="rId9" Type="http://schemas.openxmlformats.org/officeDocument/2006/relationships/image" Target="../media/image36.png"/><Relationship Id="rId10" Type="http://schemas.openxmlformats.org/officeDocument/2006/relationships/image" Target="../media/image37.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image" Target="../media/image49.png"/><Relationship Id="rId10" Type="http://schemas.openxmlformats.org/officeDocument/2006/relationships/image" Target="../media/image4.png"/><Relationship Id="rId11" Type="http://schemas.openxmlformats.org/officeDocument/2006/relationships/image" Target="../media/image50.png"/><Relationship Id="rId12" Type="http://schemas.openxmlformats.org/officeDocument/2006/relationships/image" Target="../media/image51.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image" Target="../media/image49.png"/><Relationship Id="rId10" Type="http://schemas.openxmlformats.org/officeDocument/2006/relationships/image" Target="../media/image4.png"/><Relationship Id="rId11" Type="http://schemas.openxmlformats.org/officeDocument/2006/relationships/image" Target="../media/image50.png"/><Relationship Id="rId12"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100000">
              <a:schemeClr val="accent1"/>
            </a:gs>
          </a:gsLst>
          <a:lin ang="7277760" scaled="0"/>
        </a:gradFill>
      </p:bgPr>
    </p:bg>
    <p:spTree>
      <p:nvGrpSpPr>
        <p:cNvPr id="1" name=""/>
        <p:cNvGrpSpPr/>
        <p:nvPr/>
      </p:nvGrpSpPr>
      <p:grpSpPr>
        <a:xfrm>
          <a:off x="0" y="0"/>
          <a:ext cx="0" cy="0"/>
          <a:chOff x="0" y="0"/>
          <a:chExt cx="0" cy="0"/>
        </a:xfrm>
      </p:grpSpPr>
      <p:sp>
        <p:nvSpPr>
          <p:cNvPr id="128" name="Slide Number"/>
          <p:cNvSpPr txBox="1"/>
          <p:nvPr>
            <p:ph type="sldNum" sz="quarter" idx="2"/>
          </p:nvPr>
        </p:nvSpPr>
        <p:spPr>
          <a:xfrm>
            <a:off x="12043765" y="13081000"/>
            <a:ext cx="283770" cy="46105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29" name="Kings of the North &amp; South   Compared &amp; Contrasted Kings of the North &amp; South   Compared &amp; Contrasted " descr="Kings of the North &amp; South   Compared &amp; Contrasted Kings of the North &amp; South   Compared &amp; Contrasted "/>
          <p:cNvPicPr>
            <a:picLocks noChangeAspect="0"/>
          </p:cNvPicPr>
          <p:nvPr/>
        </p:nvPicPr>
        <p:blipFill>
          <a:blip r:embed="rId2">
            <a:extLst/>
          </a:blip>
          <a:stretch>
            <a:fillRect/>
          </a:stretch>
        </p:blipFill>
        <p:spPr>
          <a:xfrm>
            <a:off x="981125" y="5231497"/>
            <a:ext cx="22421751" cy="4878606"/>
          </a:xfrm>
          <a:prstGeom prst="rect">
            <a:avLst/>
          </a:prstGeom>
          <a:effectLst>
            <a:reflection blurRad="0" stA="50000" stPos="0" endA="0" endPos="40000" dist="0" dir="5400000" fadeDir="5400000" sx="100000" sy="-100000" kx="0" ky="0" algn="bl" rotWithShape="0"/>
          </a:effectLst>
        </p:spPr>
      </p:pic>
      <p:grpSp>
        <p:nvGrpSpPr>
          <p:cNvPr id="132" name="Crown"/>
          <p:cNvGrpSpPr/>
          <p:nvPr/>
        </p:nvGrpSpPr>
        <p:grpSpPr>
          <a:xfrm>
            <a:off x="9408594" y="209962"/>
            <a:ext cx="5566812" cy="4920465"/>
            <a:chOff x="0" y="0"/>
            <a:chExt cx="5566811" cy="4920464"/>
          </a:xfrm>
        </p:grpSpPr>
        <p:sp>
          <p:nvSpPr>
            <p:cNvPr id="131" name="Crown"/>
            <p:cNvSpPr/>
            <p:nvPr/>
          </p:nvSpPr>
          <p:spPr>
            <a:xfrm>
              <a:off x="89802" y="89802"/>
              <a:ext cx="5387207" cy="47408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10206" y="0"/>
                    <a:pt x="9725" y="547"/>
                    <a:pt x="9725" y="1222"/>
                  </a:cubicBezTo>
                  <a:cubicBezTo>
                    <a:pt x="9725" y="1729"/>
                    <a:pt x="9996" y="2163"/>
                    <a:pt x="10383" y="2348"/>
                  </a:cubicBezTo>
                  <a:lnTo>
                    <a:pt x="7244" y="10951"/>
                  </a:lnTo>
                  <a:cubicBezTo>
                    <a:pt x="7156" y="11239"/>
                    <a:pt x="6826" y="11311"/>
                    <a:pt x="6648" y="11081"/>
                  </a:cubicBezTo>
                  <a:lnTo>
                    <a:pt x="1891" y="6438"/>
                  </a:lnTo>
                  <a:cubicBezTo>
                    <a:pt x="2053" y="6225"/>
                    <a:pt x="2151" y="5946"/>
                    <a:pt x="2151" y="5642"/>
                  </a:cubicBezTo>
                  <a:cubicBezTo>
                    <a:pt x="2151" y="4967"/>
                    <a:pt x="1669" y="4420"/>
                    <a:pt x="1075" y="4420"/>
                  </a:cubicBezTo>
                  <a:cubicBezTo>
                    <a:pt x="482" y="4420"/>
                    <a:pt x="0" y="4967"/>
                    <a:pt x="0" y="5642"/>
                  </a:cubicBezTo>
                  <a:cubicBezTo>
                    <a:pt x="0" y="6317"/>
                    <a:pt x="482" y="6864"/>
                    <a:pt x="1075" y="6864"/>
                  </a:cubicBezTo>
                  <a:cubicBezTo>
                    <a:pt x="1126" y="6864"/>
                    <a:pt x="1174" y="6858"/>
                    <a:pt x="1222" y="6851"/>
                  </a:cubicBezTo>
                  <a:lnTo>
                    <a:pt x="2938" y="20929"/>
                  </a:lnTo>
                  <a:cubicBezTo>
                    <a:pt x="2985" y="21312"/>
                    <a:pt x="3274" y="21600"/>
                    <a:pt x="3615" y="21600"/>
                  </a:cubicBezTo>
                  <a:lnTo>
                    <a:pt x="17987" y="21600"/>
                  </a:lnTo>
                  <a:cubicBezTo>
                    <a:pt x="18327" y="21600"/>
                    <a:pt x="18616" y="21316"/>
                    <a:pt x="18664" y="20934"/>
                  </a:cubicBezTo>
                  <a:lnTo>
                    <a:pt x="20378" y="6851"/>
                  </a:lnTo>
                  <a:cubicBezTo>
                    <a:pt x="20426" y="6858"/>
                    <a:pt x="20475" y="6864"/>
                    <a:pt x="20525" y="6864"/>
                  </a:cubicBezTo>
                  <a:cubicBezTo>
                    <a:pt x="21118" y="6864"/>
                    <a:pt x="21600" y="6317"/>
                    <a:pt x="21600" y="5642"/>
                  </a:cubicBezTo>
                  <a:cubicBezTo>
                    <a:pt x="21600" y="4967"/>
                    <a:pt x="21118" y="4420"/>
                    <a:pt x="20525" y="4420"/>
                  </a:cubicBezTo>
                  <a:cubicBezTo>
                    <a:pt x="19931" y="4420"/>
                    <a:pt x="19449" y="4967"/>
                    <a:pt x="19449" y="5642"/>
                  </a:cubicBezTo>
                  <a:cubicBezTo>
                    <a:pt x="19449" y="5953"/>
                    <a:pt x="19551" y="6234"/>
                    <a:pt x="19719" y="6450"/>
                  </a:cubicBezTo>
                  <a:lnTo>
                    <a:pt x="14952" y="11081"/>
                  </a:lnTo>
                  <a:cubicBezTo>
                    <a:pt x="14772" y="11298"/>
                    <a:pt x="14445" y="11230"/>
                    <a:pt x="14356" y="10951"/>
                  </a:cubicBezTo>
                  <a:lnTo>
                    <a:pt x="11200" y="2356"/>
                  </a:lnTo>
                  <a:cubicBezTo>
                    <a:pt x="11596" y="2176"/>
                    <a:pt x="11875" y="1736"/>
                    <a:pt x="11875" y="1222"/>
                  </a:cubicBezTo>
                  <a:cubicBezTo>
                    <a:pt x="11875" y="547"/>
                    <a:pt x="11394" y="0"/>
                    <a:pt x="10800" y="0"/>
                  </a:cubicBezTo>
                  <a:close/>
                </a:path>
              </a:pathLst>
            </a:custGeom>
            <a:solidFill>
              <a:srgbClr val="000000"/>
            </a:solidFill>
            <a:ln>
              <a:noFill/>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pic>
          <p:nvPicPr>
            <p:cNvPr id="130" name="Crown" descr="Crown"/>
            <p:cNvPicPr>
              <a:picLocks noChangeAspect="0"/>
            </p:cNvPicPr>
            <p:nvPr/>
          </p:nvPicPr>
          <p:blipFill>
            <a:blip r:embed="rId3">
              <a:extLst/>
            </a:blip>
            <a:stretch>
              <a:fillRect/>
            </a:stretch>
          </p:blipFill>
          <p:spPr>
            <a:xfrm>
              <a:off x="0" y="0"/>
              <a:ext cx="5566812" cy="4920465"/>
            </a:xfrm>
            <a:prstGeom prst="rect">
              <a:avLst/>
            </a:prstGeom>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lt" backwards="0">
                                    <p:tmAbs val="0"/>
                                  </p:iterate>
                                  <p:childTnLst>
                                    <p:set>
                                      <p:cBhvr>
                                        <p:cTn id="6" fill="hold"/>
                                        <p:tgtEl>
                                          <p:spTgt spid="129"/>
                                        </p:tgtEl>
                                        <p:attrNameLst>
                                          <p:attrName>style.visibility</p:attrName>
                                        </p:attrNameLst>
                                      </p:cBhvr>
                                      <p:to>
                                        <p:strVal val="visible"/>
                                      </p:to>
                                    </p:set>
                                    <p:animEffect filter="fade" transition="in">
                                      <p:cBhvr>
                                        <p:cTn id="7" dur="2000"/>
                                        <p:tgtEl>
                                          <p:spTgt spid="129"/>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lt" backwards="0">
                                    <p:tmAbs val="0"/>
                                  </p:iterate>
                                  <p:childTnLst>
                                    <p:set>
                                      <p:cBhvr>
                                        <p:cTn id="11" fill="hold"/>
                                        <p:tgtEl>
                                          <p:spTgt spid="132"/>
                                        </p:tgtEl>
                                        <p:attrNameLst>
                                          <p:attrName>style.visibility</p:attrName>
                                        </p:attrNameLst>
                                      </p:cBhvr>
                                      <p:to>
                                        <p:strVal val="visible"/>
                                      </p:to>
                                    </p:set>
                                    <p:animEffect filter="fade" transition="in">
                                      <p:cBhvr>
                                        <p:cTn id="12" dur="500"/>
                                        <p:tgtEl>
                                          <p:spTgt spid="132"/>
                                        </p:tgtEl>
                                      </p:cBhvr>
                                    </p:animEffect>
                                  </p:childTnLst>
                                </p:cTn>
                              </p:par>
                            </p:childTnLst>
                          </p:cTn>
                        </p:par>
                      </p:childTnLst>
                    </p:cTn>
                  </p:par>
                  <p:par>
                    <p:cTn id="13" fill="hold">
                      <p:stCondLst>
                        <p:cond delay="indefinite"/>
                      </p:stCondLst>
                      <p:childTnLst>
                        <p:par>
                          <p:cTn id="14" fill="hold">
                            <p:stCondLst>
                              <p:cond delay="0"/>
                            </p:stCondLst>
                            <p:childTnLst>
                              <p:par>
                                <p:cTn id="15" presetClass="exit" nodeType="clickEffect" presetID="9" grpId="3" fill="hold">
                                  <p:stCondLst>
                                    <p:cond delay="0"/>
                                  </p:stCondLst>
                                  <p:iterate type="el" backwards="0">
                                    <p:tmAbs val="0"/>
                                  </p:iterate>
                                  <p:childTnLst>
                                    <p:animEffect filter="dissolve" transition="out">
                                      <p:cBhvr>
                                        <p:cTn id="16" dur="2500" fill="hold"/>
                                        <p:tgtEl>
                                          <p:spTgt spid="132"/>
                                        </p:tgtEl>
                                      </p:cBhvr>
                                    </p:animEffect>
                                    <p:set>
                                      <p:cBhvr>
                                        <p:cTn id="17" fill="hold">
                                          <p:stCondLst>
                                            <p:cond delay="2499"/>
                                          </p:stCondLst>
                                        </p:cTn>
                                        <p:tgtEl>
                                          <p:spTgt spid="13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Class="exit" nodeType="clickEffect" presetID="9" grpId="4" fill="hold">
                                  <p:stCondLst>
                                    <p:cond delay="0"/>
                                  </p:stCondLst>
                                  <p:iterate type="el" backwards="0">
                                    <p:tmAbs val="0"/>
                                  </p:iterate>
                                  <p:childTnLst>
                                    <p:animEffect filter="dissolve" transition="out">
                                      <p:cBhvr>
                                        <p:cTn id="21" dur="2500" fill="hold"/>
                                        <p:tgtEl>
                                          <p:spTgt spid="129"/>
                                        </p:tgtEl>
                                      </p:cBhvr>
                                    </p:animEffect>
                                    <p:set>
                                      <p:cBhvr>
                                        <p:cTn id="22" fill="hold">
                                          <p:stCondLst>
                                            <p:cond delay="2499"/>
                                          </p:stCondLst>
                                        </p:cTn>
                                        <p:tgtEl>
                                          <p:spTgt spid="12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9" grpId="1"/>
      <p:bldP build="whole" bldLvl="1" animBg="1" rev="0" advAuto="0" spid="132" grpId="2"/>
      <p:bldP build="whole" bldLvl="1" animBg="1" rev="0" advAuto="0" spid="132" grpId="3"/>
      <p:bldP build="whole" bldLvl="1" animBg="1" rev="0" advAuto="0" spid="129" grpId="4"/>
    </p:bldLst>
  </p:timing>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100000">
              <a:schemeClr val="accent1"/>
            </a:gs>
          </a:gsLst>
          <a:lin ang="7277760" scaled="0"/>
        </a:gradFill>
      </p:bgPr>
    </p:bg>
    <p:spTree>
      <p:nvGrpSpPr>
        <p:cNvPr id="1" name=""/>
        <p:cNvGrpSpPr/>
        <p:nvPr/>
      </p:nvGrpSpPr>
      <p:grpSpPr>
        <a:xfrm>
          <a:off x="0" y="0"/>
          <a:ext cx="0" cy="0"/>
          <a:chOff x="0" y="0"/>
          <a:chExt cx="0" cy="0"/>
        </a:xfrm>
      </p:grpSpPr>
      <p:sp>
        <p:nvSpPr>
          <p:cNvPr id="825" name="Connection Line"/>
          <p:cNvSpPr/>
          <p:nvPr/>
        </p:nvSpPr>
        <p:spPr>
          <a:xfrm>
            <a:off x="5048580" y="11824015"/>
            <a:ext cx="9290051" cy="1340778"/>
          </a:xfrm>
          <a:custGeom>
            <a:avLst/>
            <a:gdLst/>
            <a:ahLst/>
            <a:cxnLst>
              <a:cxn ang="0">
                <a:pos x="wd2" y="hd2"/>
              </a:cxn>
              <a:cxn ang="5400000">
                <a:pos x="wd2" y="hd2"/>
              </a:cxn>
              <a:cxn ang="10800000">
                <a:pos x="wd2" y="hd2"/>
              </a:cxn>
              <a:cxn ang="16200000">
                <a:pos x="wd2" y="hd2"/>
              </a:cxn>
            </a:cxnLst>
            <a:rect l="0" t="0" r="r" b="b"/>
            <a:pathLst>
              <a:path w="21600" h="16292" fill="norm" stroke="1" extrusionOk="0">
                <a:moveTo>
                  <a:pt x="0" y="4520"/>
                </a:moveTo>
                <a:cubicBezTo>
                  <a:pt x="7486" y="21600"/>
                  <a:pt x="14686" y="20093"/>
                  <a:pt x="21600" y="0"/>
                </a:cubicBezTo>
              </a:path>
            </a:pathLst>
          </a:custGeom>
          <a:ln w="50800">
            <a:solidFill>
              <a:schemeClr val="accent3">
                <a:hueOff val="362282"/>
                <a:satOff val="31803"/>
                <a:lumOff val="-18242"/>
              </a:schemeClr>
            </a:solidFill>
            <a:miter lim="400000"/>
          </a:ln>
        </p:spPr>
        <p:txBody>
          <a:bodyPr/>
          <a:lstStyle/>
          <a:p>
            <a:pPr/>
          </a:p>
        </p:txBody>
      </p:sp>
      <p:sp>
        <p:nvSpPr>
          <p:cNvPr id="826" name="Connection Line"/>
          <p:cNvSpPr/>
          <p:nvPr/>
        </p:nvSpPr>
        <p:spPr>
          <a:xfrm>
            <a:off x="6671247" y="11753642"/>
            <a:ext cx="9962357" cy="1184426"/>
          </a:xfrm>
          <a:custGeom>
            <a:avLst/>
            <a:gdLst/>
            <a:ahLst/>
            <a:cxnLst>
              <a:cxn ang="0">
                <a:pos x="wd2" y="hd2"/>
              </a:cxn>
              <a:cxn ang="5400000">
                <a:pos x="wd2" y="hd2"/>
              </a:cxn>
              <a:cxn ang="10800000">
                <a:pos x="wd2" y="hd2"/>
              </a:cxn>
              <a:cxn ang="16200000">
                <a:pos x="wd2" y="hd2"/>
              </a:cxn>
            </a:cxnLst>
            <a:rect l="0" t="0" r="r" b="b"/>
            <a:pathLst>
              <a:path w="21600" h="16203" fill="norm" stroke="1" extrusionOk="0">
                <a:moveTo>
                  <a:pt x="0" y="0"/>
                </a:moveTo>
                <a:cubicBezTo>
                  <a:pt x="7321" y="21291"/>
                  <a:pt x="14521" y="21600"/>
                  <a:pt x="21600" y="926"/>
                </a:cubicBezTo>
              </a:path>
            </a:pathLst>
          </a:custGeom>
          <a:ln w="50800">
            <a:solidFill>
              <a:schemeClr val="accent1">
                <a:lumOff val="-13575"/>
              </a:schemeClr>
            </a:solidFill>
            <a:miter lim="400000"/>
          </a:ln>
        </p:spPr>
        <p:txBody>
          <a:bodyPr/>
          <a:lstStyle/>
          <a:p>
            <a:pPr/>
          </a:p>
        </p:txBody>
      </p:sp>
      <p:sp>
        <p:nvSpPr>
          <p:cNvPr id="709" name="Oval"/>
          <p:cNvSpPr/>
          <p:nvPr/>
        </p:nvSpPr>
        <p:spPr>
          <a:xfrm>
            <a:off x="16188214" y="4769425"/>
            <a:ext cx="812801" cy="684977"/>
          </a:xfrm>
          <a:prstGeom prst="ellipse">
            <a:avLst/>
          </a:prstGeom>
          <a:solidFill>
            <a:schemeClr val="accent3">
              <a:hueOff val="-274225"/>
              <a:satOff val="26768"/>
              <a:lumOff val="11368"/>
            </a:schemeClr>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pic>
        <p:nvPicPr>
          <p:cNvPr id="710" name="Line" descr="Line"/>
          <p:cNvPicPr>
            <a:picLocks noChangeAspect="0"/>
          </p:cNvPicPr>
          <p:nvPr/>
        </p:nvPicPr>
        <p:blipFill>
          <a:blip r:embed="rId2">
            <a:extLst/>
          </a:blip>
          <a:stretch>
            <a:fillRect/>
          </a:stretch>
        </p:blipFill>
        <p:spPr>
          <a:xfrm>
            <a:off x="4875441" y="2239710"/>
            <a:ext cx="6232393" cy="101601"/>
          </a:xfrm>
          <a:prstGeom prst="rect">
            <a:avLst/>
          </a:prstGeom>
        </p:spPr>
      </p:pic>
      <p:pic>
        <p:nvPicPr>
          <p:cNvPr id="712" name="Line" descr="Line"/>
          <p:cNvPicPr>
            <a:picLocks noChangeAspect="0"/>
          </p:cNvPicPr>
          <p:nvPr/>
        </p:nvPicPr>
        <p:blipFill>
          <a:blip r:embed="rId3">
            <a:extLst/>
          </a:blip>
          <a:stretch>
            <a:fillRect/>
          </a:stretch>
        </p:blipFill>
        <p:spPr>
          <a:xfrm rot="16200000">
            <a:off x="4500695" y="1903159"/>
            <a:ext cx="876301" cy="101601"/>
          </a:xfrm>
          <a:prstGeom prst="rect">
            <a:avLst/>
          </a:prstGeom>
        </p:spPr>
      </p:pic>
      <p:pic>
        <p:nvPicPr>
          <p:cNvPr id="714" name="Line" descr="Line"/>
          <p:cNvPicPr>
            <a:picLocks noChangeAspect="0"/>
          </p:cNvPicPr>
          <p:nvPr/>
        </p:nvPicPr>
        <p:blipFill>
          <a:blip r:embed="rId4">
            <a:extLst/>
          </a:blip>
          <a:stretch>
            <a:fillRect/>
          </a:stretch>
        </p:blipFill>
        <p:spPr>
          <a:xfrm rot="16200000">
            <a:off x="10596695" y="1903159"/>
            <a:ext cx="876301" cy="101601"/>
          </a:xfrm>
          <a:prstGeom prst="rect">
            <a:avLst/>
          </a:prstGeom>
        </p:spPr>
      </p:pic>
      <p:grpSp>
        <p:nvGrpSpPr>
          <p:cNvPr id="718" name="Macedonia"/>
          <p:cNvGrpSpPr/>
          <p:nvPr/>
        </p:nvGrpSpPr>
        <p:grpSpPr>
          <a:xfrm>
            <a:off x="6714781" y="1237017"/>
            <a:ext cx="2517077" cy="787401"/>
            <a:chOff x="0" y="0"/>
            <a:chExt cx="2517076" cy="787400"/>
          </a:xfrm>
        </p:grpSpPr>
        <p:sp>
          <p:nvSpPr>
            <p:cNvPr id="717" name="Macedonia"/>
            <p:cNvSpPr txBox="1"/>
            <p:nvPr/>
          </p:nvSpPr>
          <p:spPr>
            <a:xfrm>
              <a:off x="25399" y="25400"/>
              <a:ext cx="2466278" cy="736600"/>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3500">
                  <a:latin typeface="Luminari"/>
                  <a:ea typeface="Luminari"/>
                  <a:cs typeface="Luminari"/>
                  <a:sym typeface="Luminari"/>
                </a:defRPr>
              </a:lvl1pPr>
            </a:lstStyle>
            <a:p>
              <a:pPr/>
              <a:r>
                <a:t>Macedonia</a:t>
              </a:r>
            </a:p>
          </p:txBody>
        </p:sp>
        <p:pic>
          <p:nvPicPr>
            <p:cNvPr id="716" name="Macedonia Macedonia" descr="Macedonia Macedonia"/>
            <p:cNvPicPr>
              <a:picLocks noChangeAspect="0"/>
            </p:cNvPicPr>
            <p:nvPr/>
          </p:nvPicPr>
          <p:blipFill>
            <a:blip r:embed="rId5">
              <a:extLst/>
            </a:blip>
            <a:stretch>
              <a:fillRect/>
            </a:stretch>
          </p:blipFill>
          <p:spPr>
            <a:xfrm>
              <a:off x="-1" y="0"/>
              <a:ext cx="2517078" cy="787400"/>
            </a:xfrm>
            <a:prstGeom prst="rect">
              <a:avLst/>
            </a:prstGeom>
            <a:effectLst/>
          </p:spPr>
        </p:pic>
      </p:grpSp>
      <p:grpSp>
        <p:nvGrpSpPr>
          <p:cNvPr id="721" name="Italy"/>
          <p:cNvGrpSpPr/>
          <p:nvPr/>
        </p:nvGrpSpPr>
        <p:grpSpPr>
          <a:xfrm>
            <a:off x="14680092" y="1253174"/>
            <a:ext cx="1202691" cy="787401"/>
            <a:chOff x="0" y="0"/>
            <a:chExt cx="1202689" cy="787400"/>
          </a:xfrm>
        </p:grpSpPr>
        <p:sp>
          <p:nvSpPr>
            <p:cNvPr id="720" name="Italy"/>
            <p:cNvSpPr txBox="1"/>
            <p:nvPr/>
          </p:nvSpPr>
          <p:spPr>
            <a:xfrm>
              <a:off x="25400" y="25400"/>
              <a:ext cx="1151890" cy="736600"/>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3500">
                  <a:latin typeface="Luminari"/>
                  <a:ea typeface="Luminari"/>
                  <a:cs typeface="Luminari"/>
                  <a:sym typeface="Luminari"/>
                </a:defRPr>
              </a:lvl1pPr>
            </a:lstStyle>
            <a:p>
              <a:pPr/>
              <a:r>
                <a:t>Italy</a:t>
              </a:r>
            </a:p>
          </p:txBody>
        </p:sp>
        <p:pic>
          <p:nvPicPr>
            <p:cNvPr id="719" name="Italy Italy" descr="Italy Italy"/>
            <p:cNvPicPr>
              <a:picLocks noChangeAspect="0"/>
            </p:cNvPicPr>
            <p:nvPr/>
          </p:nvPicPr>
          <p:blipFill>
            <a:blip r:embed="rId6">
              <a:extLst/>
            </a:blip>
            <a:stretch>
              <a:fillRect/>
            </a:stretch>
          </p:blipFill>
          <p:spPr>
            <a:xfrm>
              <a:off x="0" y="0"/>
              <a:ext cx="1202690" cy="787400"/>
            </a:xfrm>
            <a:prstGeom prst="rect">
              <a:avLst/>
            </a:prstGeom>
            <a:effectLst/>
          </p:spPr>
        </p:pic>
      </p:grpSp>
      <p:sp>
        <p:nvSpPr>
          <p:cNvPr id="722" name="Pyrrhus"/>
          <p:cNvSpPr txBox="1"/>
          <p:nvPr/>
        </p:nvSpPr>
        <p:spPr>
          <a:xfrm>
            <a:off x="194945" y="1320800"/>
            <a:ext cx="3013711" cy="1117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6000" u="sng">
                <a:latin typeface="Luminari"/>
                <a:ea typeface="Luminari"/>
                <a:cs typeface="Luminari"/>
                <a:sym typeface="Luminari"/>
              </a:defRPr>
            </a:lvl1pPr>
          </a:lstStyle>
          <a:p>
            <a:pPr/>
            <a:r>
              <a:t>Pyrrhus</a:t>
            </a:r>
          </a:p>
        </p:txBody>
      </p:sp>
      <p:pic>
        <p:nvPicPr>
          <p:cNvPr id="723" name="587185c57b7f6103e35c6cc6.png" descr="587185c57b7f6103e35c6cc6.png"/>
          <p:cNvPicPr>
            <a:picLocks noChangeAspect="1"/>
          </p:cNvPicPr>
          <p:nvPr/>
        </p:nvPicPr>
        <p:blipFill>
          <a:blip r:embed="rId7">
            <a:extLst/>
          </a:blip>
          <a:stretch>
            <a:fillRect/>
          </a:stretch>
        </p:blipFill>
        <p:spPr>
          <a:xfrm>
            <a:off x="7623492" y="247185"/>
            <a:ext cx="736292" cy="735065"/>
          </a:xfrm>
          <a:prstGeom prst="rect">
            <a:avLst/>
          </a:prstGeom>
          <a:ln w="12700">
            <a:miter lim="400000"/>
          </a:ln>
        </p:spPr>
      </p:pic>
      <p:pic>
        <p:nvPicPr>
          <p:cNvPr id="724" name="587185d57b7f6103e35c6cc7.png" descr="587185d57b7f6103e35c6cc7.png"/>
          <p:cNvPicPr>
            <a:picLocks noChangeAspect="1"/>
          </p:cNvPicPr>
          <p:nvPr/>
        </p:nvPicPr>
        <p:blipFill>
          <a:blip r:embed="rId8">
            <a:extLst/>
          </a:blip>
          <a:stretch>
            <a:fillRect/>
          </a:stretch>
        </p:blipFill>
        <p:spPr>
          <a:xfrm>
            <a:off x="14740083" y="242005"/>
            <a:ext cx="1082710" cy="812033"/>
          </a:xfrm>
          <a:prstGeom prst="rect">
            <a:avLst/>
          </a:prstGeom>
          <a:ln w="12700">
            <a:miter lim="400000"/>
          </a:ln>
        </p:spPr>
      </p:pic>
      <p:pic>
        <p:nvPicPr>
          <p:cNvPr id="725" name="Line" descr="Line"/>
          <p:cNvPicPr>
            <a:picLocks noChangeAspect="0"/>
          </p:cNvPicPr>
          <p:nvPr/>
        </p:nvPicPr>
        <p:blipFill>
          <a:blip r:embed="rId9">
            <a:extLst/>
          </a:blip>
          <a:stretch>
            <a:fillRect/>
          </a:stretch>
        </p:blipFill>
        <p:spPr>
          <a:xfrm>
            <a:off x="6043448" y="7437249"/>
            <a:ext cx="16221897" cy="101601"/>
          </a:xfrm>
          <a:prstGeom prst="rect">
            <a:avLst/>
          </a:prstGeom>
        </p:spPr>
      </p:pic>
      <p:pic>
        <p:nvPicPr>
          <p:cNvPr id="727" name="Line" descr="Line"/>
          <p:cNvPicPr>
            <a:picLocks noChangeAspect="0"/>
          </p:cNvPicPr>
          <p:nvPr/>
        </p:nvPicPr>
        <p:blipFill>
          <a:blip r:embed="rId10">
            <a:extLst/>
          </a:blip>
          <a:stretch>
            <a:fillRect/>
          </a:stretch>
        </p:blipFill>
        <p:spPr>
          <a:xfrm rot="16200000">
            <a:off x="6031428" y="6853049"/>
            <a:ext cx="1371601" cy="101601"/>
          </a:xfrm>
          <a:prstGeom prst="rect">
            <a:avLst/>
          </a:prstGeom>
        </p:spPr>
      </p:pic>
      <p:sp>
        <p:nvSpPr>
          <p:cNvPr id="729" name="Admetus"/>
          <p:cNvSpPr txBox="1"/>
          <p:nvPr/>
        </p:nvSpPr>
        <p:spPr>
          <a:xfrm>
            <a:off x="5848929" y="5607625"/>
            <a:ext cx="1736599"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Admetus</a:t>
            </a:r>
          </a:p>
        </p:txBody>
      </p:sp>
      <p:pic>
        <p:nvPicPr>
          <p:cNvPr id="730" name="Line" descr="Line"/>
          <p:cNvPicPr>
            <a:picLocks noChangeAspect="0"/>
          </p:cNvPicPr>
          <p:nvPr/>
        </p:nvPicPr>
        <p:blipFill>
          <a:blip r:embed="rId10">
            <a:extLst/>
          </a:blip>
          <a:stretch>
            <a:fillRect/>
          </a:stretch>
        </p:blipFill>
        <p:spPr>
          <a:xfrm rot="16200000">
            <a:off x="15908815" y="6802249"/>
            <a:ext cx="1371600" cy="101601"/>
          </a:xfrm>
          <a:prstGeom prst="rect">
            <a:avLst/>
          </a:prstGeom>
        </p:spPr>
      </p:pic>
      <p:sp>
        <p:nvSpPr>
          <p:cNvPr id="732" name="Pyrrhus"/>
          <p:cNvSpPr txBox="1"/>
          <p:nvPr/>
        </p:nvSpPr>
        <p:spPr>
          <a:xfrm>
            <a:off x="15835091" y="5556825"/>
            <a:ext cx="1519048"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Pyrrhus</a:t>
            </a:r>
          </a:p>
        </p:txBody>
      </p:sp>
      <p:sp>
        <p:nvSpPr>
          <p:cNvPr id="733" name="10"/>
          <p:cNvSpPr txBox="1"/>
          <p:nvPr/>
        </p:nvSpPr>
        <p:spPr>
          <a:xfrm>
            <a:off x="16325628" y="4831689"/>
            <a:ext cx="537973"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10</a:t>
            </a:r>
          </a:p>
        </p:txBody>
      </p:sp>
      <p:pic>
        <p:nvPicPr>
          <p:cNvPr id="734" name="Line" descr="Line"/>
          <p:cNvPicPr>
            <a:picLocks noChangeAspect="0"/>
          </p:cNvPicPr>
          <p:nvPr/>
        </p:nvPicPr>
        <p:blipFill>
          <a:blip r:embed="rId10">
            <a:extLst/>
          </a:blip>
          <a:stretch>
            <a:fillRect/>
          </a:stretch>
        </p:blipFill>
        <p:spPr>
          <a:xfrm rot="16200000">
            <a:off x="18728215" y="6802249"/>
            <a:ext cx="1371600" cy="101601"/>
          </a:xfrm>
          <a:prstGeom prst="rect">
            <a:avLst/>
          </a:prstGeom>
        </p:spPr>
      </p:pic>
      <p:pic>
        <p:nvPicPr>
          <p:cNvPr id="736" name="Line" descr="Line"/>
          <p:cNvPicPr>
            <a:picLocks noChangeAspect="0"/>
          </p:cNvPicPr>
          <p:nvPr/>
        </p:nvPicPr>
        <p:blipFill>
          <a:blip r:embed="rId10">
            <a:extLst/>
          </a:blip>
          <a:stretch>
            <a:fillRect/>
          </a:stretch>
        </p:blipFill>
        <p:spPr>
          <a:xfrm rot="16200000">
            <a:off x="21266624" y="6758211"/>
            <a:ext cx="1371601" cy="101601"/>
          </a:xfrm>
          <a:prstGeom prst="rect">
            <a:avLst/>
          </a:prstGeom>
        </p:spPr>
      </p:pic>
      <p:sp>
        <p:nvSpPr>
          <p:cNvPr id="738" name="Co-rules"/>
          <p:cNvSpPr txBox="1"/>
          <p:nvPr/>
        </p:nvSpPr>
        <p:spPr>
          <a:xfrm>
            <a:off x="18573910" y="5556825"/>
            <a:ext cx="1680211"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Co-rules</a:t>
            </a:r>
          </a:p>
        </p:txBody>
      </p:sp>
      <p:sp>
        <p:nvSpPr>
          <p:cNvPr id="739" name="Pyrrhus Returns"/>
          <p:cNvSpPr txBox="1"/>
          <p:nvPr/>
        </p:nvSpPr>
        <p:spPr>
          <a:xfrm>
            <a:off x="21175565" y="4991263"/>
            <a:ext cx="1553719" cy="10303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Pyrrhus</a:t>
            </a:r>
            <a:br/>
            <a:r>
              <a:t>Returns</a:t>
            </a:r>
          </a:p>
        </p:txBody>
      </p:sp>
      <p:sp>
        <p:nvSpPr>
          <p:cNvPr id="740" name="Oval"/>
          <p:cNvSpPr/>
          <p:nvPr/>
        </p:nvSpPr>
        <p:spPr>
          <a:xfrm>
            <a:off x="16264414" y="8858825"/>
            <a:ext cx="812801" cy="684977"/>
          </a:xfrm>
          <a:prstGeom prst="ellipse">
            <a:avLst/>
          </a:prstGeom>
          <a:solidFill>
            <a:schemeClr val="accent3">
              <a:hueOff val="-274225"/>
              <a:satOff val="26768"/>
              <a:lumOff val="11368"/>
            </a:schemeClr>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pic>
        <p:nvPicPr>
          <p:cNvPr id="741" name="Line" descr="Line"/>
          <p:cNvPicPr>
            <a:picLocks noChangeAspect="0"/>
          </p:cNvPicPr>
          <p:nvPr/>
        </p:nvPicPr>
        <p:blipFill>
          <a:blip r:embed="rId9">
            <a:extLst/>
          </a:blip>
          <a:stretch>
            <a:fillRect/>
          </a:stretch>
        </p:blipFill>
        <p:spPr>
          <a:xfrm>
            <a:off x="6043450" y="11528242"/>
            <a:ext cx="16221894" cy="101601"/>
          </a:xfrm>
          <a:prstGeom prst="rect">
            <a:avLst/>
          </a:prstGeom>
        </p:spPr>
      </p:pic>
      <p:pic>
        <p:nvPicPr>
          <p:cNvPr id="743" name="Line" descr="Line"/>
          <p:cNvPicPr>
            <a:picLocks noChangeAspect="0"/>
          </p:cNvPicPr>
          <p:nvPr/>
        </p:nvPicPr>
        <p:blipFill>
          <a:blip r:embed="rId10">
            <a:extLst/>
          </a:blip>
          <a:stretch>
            <a:fillRect/>
          </a:stretch>
        </p:blipFill>
        <p:spPr>
          <a:xfrm rot="16200000">
            <a:off x="6031428" y="10944042"/>
            <a:ext cx="1371601" cy="101601"/>
          </a:xfrm>
          <a:prstGeom prst="rect">
            <a:avLst/>
          </a:prstGeom>
        </p:spPr>
      </p:pic>
      <p:sp>
        <p:nvSpPr>
          <p:cNvPr id="745" name="Stalin"/>
          <p:cNvSpPr txBox="1"/>
          <p:nvPr/>
        </p:nvSpPr>
        <p:spPr>
          <a:xfrm>
            <a:off x="6148776" y="9698617"/>
            <a:ext cx="1136905"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Stalin</a:t>
            </a:r>
          </a:p>
        </p:txBody>
      </p:sp>
      <p:pic>
        <p:nvPicPr>
          <p:cNvPr id="746" name="Line" descr="Line"/>
          <p:cNvPicPr>
            <a:picLocks noChangeAspect="0"/>
          </p:cNvPicPr>
          <p:nvPr/>
        </p:nvPicPr>
        <p:blipFill>
          <a:blip r:embed="rId10">
            <a:extLst/>
          </a:blip>
          <a:stretch>
            <a:fillRect/>
          </a:stretch>
        </p:blipFill>
        <p:spPr>
          <a:xfrm rot="16200000">
            <a:off x="15985015" y="10891649"/>
            <a:ext cx="1371600" cy="101601"/>
          </a:xfrm>
          <a:prstGeom prst="rect">
            <a:avLst/>
          </a:prstGeom>
        </p:spPr>
      </p:pic>
      <p:sp>
        <p:nvSpPr>
          <p:cNvPr id="748" name="Putin"/>
          <p:cNvSpPr txBox="1"/>
          <p:nvPr/>
        </p:nvSpPr>
        <p:spPr>
          <a:xfrm>
            <a:off x="16144463" y="9646225"/>
            <a:ext cx="1052704"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Putin</a:t>
            </a:r>
          </a:p>
        </p:txBody>
      </p:sp>
      <p:sp>
        <p:nvSpPr>
          <p:cNvPr id="749" name="10"/>
          <p:cNvSpPr txBox="1"/>
          <p:nvPr/>
        </p:nvSpPr>
        <p:spPr>
          <a:xfrm>
            <a:off x="16401828" y="8921089"/>
            <a:ext cx="537973"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10</a:t>
            </a:r>
          </a:p>
        </p:txBody>
      </p:sp>
      <p:pic>
        <p:nvPicPr>
          <p:cNvPr id="750" name="Line" descr="Line"/>
          <p:cNvPicPr>
            <a:picLocks noChangeAspect="0"/>
          </p:cNvPicPr>
          <p:nvPr/>
        </p:nvPicPr>
        <p:blipFill>
          <a:blip r:embed="rId10">
            <a:extLst/>
          </a:blip>
          <a:stretch>
            <a:fillRect/>
          </a:stretch>
        </p:blipFill>
        <p:spPr>
          <a:xfrm rot="16200000">
            <a:off x="18804415" y="10891649"/>
            <a:ext cx="1371600" cy="101601"/>
          </a:xfrm>
          <a:prstGeom prst="rect">
            <a:avLst/>
          </a:prstGeom>
        </p:spPr>
      </p:pic>
      <p:pic>
        <p:nvPicPr>
          <p:cNvPr id="752" name="Line" descr="Line"/>
          <p:cNvPicPr>
            <a:picLocks noChangeAspect="0"/>
          </p:cNvPicPr>
          <p:nvPr/>
        </p:nvPicPr>
        <p:blipFill>
          <a:blip r:embed="rId10">
            <a:extLst/>
          </a:blip>
          <a:stretch>
            <a:fillRect/>
          </a:stretch>
        </p:blipFill>
        <p:spPr>
          <a:xfrm rot="16200000">
            <a:off x="21266624" y="10876195"/>
            <a:ext cx="1371601" cy="101601"/>
          </a:xfrm>
          <a:prstGeom prst="rect">
            <a:avLst/>
          </a:prstGeom>
        </p:spPr>
      </p:pic>
      <p:sp>
        <p:nvSpPr>
          <p:cNvPr id="754" name="Co-rules"/>
          <p:cNvSpPr txBox="1"/>
          <p:nvPr/>
        </p:nvSpPr>
        <p:spPr>
          <a:xfrm>
            <a:off x="18650110" y="9646225"/>
            <a:ext cx="1680211"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Co-rules</a:t>
            </a:r>
          </a:p>
        </p:txBody>
      </p:sp>
      <p:sp>
        <p:nvSpPr>
          <p:cNvPr id="755" name="Putin Returns"/>
          <p:cNvSpPr txBox="1"/>
          <p:nvPr/>
        </p:nvSpPr>
        <p:spPr>
          <a:xfrm>
            <a:off x="21175565" y="9160871"/>
            <a:ext cx="1553719" cy="10303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Putin</a:t>
            </a:r>
            <a:br/>
            <a:r>
              <a:t>Returns</a:t>
            </a:r>
          </a:p>
        </p:txBody>
      </p:sp>
      <p:pic>
        <p:nvPicPr>
          <p:cNvPr id="756" name="Line" descr="Line"/>
          <p:cNvPicPr>
            <a:picLocks noChangeAspect="0"/>
          </p:cNvPicPr>
          <p:nvPr/>
        </p:nvPicPr>
        <p:blipFill>
          <a:blip r:embed="rId10">
            <a:extLst/>
          </a:blip>
          <a:stretch>
            <a:fillRect/>
          </a:stretch>
        </p:blipFill>
        <p:spPr>
          <a:xfrm rot="16200000">
            <a:off x="11774505" y="6801042"/>
            <a:ext cx="1371601" cy="101601"/>
          </a:xfrm>
          <a:prstGeom prst="rect">
            <a:avLst/>
          </a:prstGeom>
        </p:spPr>
      </p:pic>
      <p:pic>
        <p:nvPicPr>
          <p:cNvPr id="758" name="Line" descr="Line"/>
          <p:cNvPicPr>
            <a:picLocks noChangeAspect="0"/>
          </p:cNvPicPr>
          <p:nvPr/>
        </p:nvPicPr>
        <p:blipFill>
          <a:blip r:embed="rId11">
            <a:extLst/>
          </a:blip>
          <a:stretch>
            <a:fillRect/>
          </a:stretch>
        </p:blipFill>
        <p:spPr>
          <a:xfrm rot="16200000">
            <a:off x="14023103" y="7057046"/>
            <a:ext cx="812033" cy="101601"/>
          </a:xfrm>
          <a:prstGeom prst="rect">
            <a:avLst/>
          </a:prstGeom>
        </p:spPr>
      </p:pic>
      <p:sp>
        <p:nvSpPr>
          <p:cNvPr id="760" name="Aeocides"/>
          <p:cNvSpPr txBox="1"/>
          <p:nvPr/>
        </p:nvSpPr>
        <p:spPr>
          <a:xfrm>
            <a:off x="11560383" y="5503225"/>
            <a:ext cx="1799845"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Aeocides</a:t>
            </a:r>
          </a:p>
        </p:txBody>
      </p:sp>
      <p:sp>
        <p:nvSpPr>
          <p:cNvPr id="761" name="Alcetus"/>
          <p:cNvSpPr txBox="1"/>
          <p:nvPr/>
        </p:nvSpPr>
        <p:spPr>
          <a:xfrm>
            <a:off x="13691314" y="5962813"/>
            <a:ext cx="1475614"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Alcetus</a:t>
            </a:r>
          </a:p>
        </p:txBody>
      </p:sp>
      <p:pic>
        <p:nvPicPr>
          <p:cNvPr id="762" name="Line" descr="Line"/>
          <p:cNvPicPr>
            <a:picLocks noChangeAspect="0"/>
          </p:cNvPicPr>
          <p:nvPr/>
        </p:nvPicPr>
        <p:blipFill>
          <a:blip r:embed="rId10">
            <a:extLst/>
          </a:blip>
          <a:stretch>
            <a:fillRect/>
          </a:stretch>
        </p:blipFill>
        <p:spPr>
          <a:xfrm rot="16200000">
            <a:off x="8698609" y="6853677"/>
            <a:ext cx="1371601" cy="101601"/>
          </a:xfrm>
          <a:prstGeom prst="rect">
            <a:avLst/>
          </a:prstGeom>
        </p:spPr>
      </p:pic>
      <p:pic>
        <p:nvPicPr>
          <p:cNvPr id="764" name="Line" descr="Line"/>
          <p:cNvPicPr>
            <a:picLocks noChangeAspect="0"/>
          </p:cNvPicPr>
          <p:nvPr/>
        </p:nvPicPr>
        <p:blipFill>
          <a:blip r:embed="rId11">
            <a:extLst/>
          </a:blip>
          <a:stretch>
            <a:fillRect/>
          </a:stretch>
        </p:blipFill>
        <p:spPr>
          <a:xfrm rot="16200000">
            <a:off x="10380192" y="7080825"/>
            <a:ext cx="812033" cy="101601"/>
          </a:xfrm>
          <a:prstGeom prst="rect">
            <a:avLst/>
          </a:prstGeom>
        </p:spPr>
      </p:pic>
      <p:sp>
        <p:nvSpPr>
          <p:cNvPr id="766" name="Aeocides"/>
          <p:cNvSpPr txBox="1"/>
          <p:nvPr/>
        </p:nvSpPr>
        <p:spPr>
          <a:xfrm>
            <a:off x="8484487" y="5555860"/>
            <a:ext cx="1799845"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Aeocides</a:t>
            </a:r>
          </a:p>
        </p:txBody>
      </p:sp>
      <p:sp>
        <p:nvSpPr>
          <p:cNvPr id="767" name="Rival"/>
          <p:cNvSpPr txBox="1"/>
          <p:nvPr/>
        </p:nvSpPr>
        <p:spPr>
          <a:xfrm>
            <a:off x="10284813" y="5986593"/>
            <a:ext cx="1002793"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Rival</a:t>
            </a:r>
          </a:p>
        </p:txBody>
      </p:sp>
      <p:sp>
        <p:nvSpPr>
          <p:cNvPr id="768" name="Coup"/>
          <p:cNvSpPr txBox="1"/>
          <p:nvPr/>
        </p:nvSpPr>
        <p:spPr>
          <a:xfrm>
            <a:off x="8873030" y="7537642"/>
            <a:ext cx="1088137"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Coup</a:t>
            </a:r>
          </a:p>
        </p:txBody>
      </p:sp>
      <p:sp>
        <p:nvSpPr>
          <p:cNvPr id="769" name="Killed"/>
          <p:cNvSpPr txBox="1"/>
          <p:nvPr/>
        </p:nvSpPr>
        <p:spPr>
          <a:xfrm>
            <a:off x="11892424" y="7488049"/>
            <a:ext cx="1135762"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Killed</a:t>
            </a:r>
          </a:p>
        </p:txBody>
      </p:sp>
      <p:pic>
        <p:nvPicPr>
          <p:cNvPr id="770" name="Line" descr="Line"/>
          <p:cNvPicPr>
            <a:picLocks noChangeAspect="0"/>
          </p:cNvPicPr>
          <p:nvPr/>
        </p:nvPicPr>
        <p:blipFill>
          <a:blip r:embed="rId10">
            <a:extLst/>
          </a:blip>
          <a:stretch>
            <a:fillRect/>
          </a:stretch>
        </p:blipFill>
        <p:spPr>
          <a:xfrm rot="16200000">
            <a:off x="8835943" y="10944042"/>
            <a:ext cx="1371601" cy="101601"/>
          </a:xfrm>
          <a:prstGeom prst="rect">
            <a:avLst/>
          </a:prstGeom>
        </p:spPr>
      </p:pic>
      <p:sp>
        <p:nvSpPr>
          <p:cNvPr id="772" name="Gorbachev"/>
          <p:cNvSpPr txBox="1"/>
          <p:nvPr/>
        </p:nvSpPr>
        <p:spPr>
          <a:xfrm>
            <a:off x="8473040" y="9646225"/>
            <a:ext cx="2097406"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Gorbachev</a:t>
            </a:r>
          </a:p>
        </p:txBody>
      </p:sp>
      <p:pic>
        <p:nvPicPr>
          <p:cNvPr id="773" name="Line" descr="Line"/>
          <p:cNvPicPr>
            <a:picLocks noChangeAspect="0"/>
          </p:cNvPicPr>
          <p:nvPr/>
        </p:nvPicPr>
        <p:blipFill>
          <a:blip r:embed="rId10">
            <a:extLst/>
          </a:blip>
          <a:stretch>
            <a:fillRect/>
          </a:stretch>
        </p:blipFill>
        <p:spPr>
          <a:xfrm rot="16200000">
            <a:off x="11897277" y="10944042"/>
            <a:ext cx="1371601" cy="101601"/>
          </a:xfrm>
          <a:prstGeom prst="rect">
            <a:avLst/>
          </a:prstGeom>
        </p:spPr>
      </p:pic>
      <p:pic>
        <p:nvPicPr>
          <p:cNvPr id="775" name="Line" descr="Line"/>
          <p:cNvPicPr>
            <a:picLocks noChangeAspect="0"/>
          </p:cNvPicPr>
          <p:nvPr/>
        </p:nvPicPr>
        <p:blipFill>
          <a:blip r:embed="rId11">
            <a:extLst/>
          </a:blip>
          <a:stretch>
            <a:fillRect/>
          </a:stretch>
        </p:blipFill>
        <p:spPr>
          <a:xfrm rot="16200000">
            <a:off x="14023103" y="11212525"/>
            <a:ext cx="812033" cy="101601"/>
          </a:xfrm>
          <a:prstGeom prst="rect">
            <a:avLst/>
          </a:prstGeom>
        </p:spPr>
      </p:pic>
      <p:sp>
        <p:nvSpPr>
          <p:cNvPr id="777" name="Gorbachev"/>
          <p:cNvSpPr txBox="1"/>
          <p:nvPr/>
        </p:nvSpPr>
        <p:spPr>
          <a:xfrm>
            <a:off x="11483575" y="9646225"/>
            <a:ext cx="2097406"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Gorbachev</a:t>
            </a:r>
          </a:p>
        </p:txBody>
      </p:sp>
      <p:sp>
        <p:nvSpPr>
          <p:cNvPr id="778" name="Yeltsin"/>
          <p:cNvSpPr txBox="1"/>
          <p:nvPr/>
        </p:nvSpPr>
        <p:spPr>
          <a:xfrm>
            <a:off x="13776086" y="10320341"/>
            <a:ext cx="1306069"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Yeltsin</a:t>
            </a:r>
          </a:p>
        </p:txBody>
      </p:sp>
      <p:pic>
        <p:nvPicPr>
          <p:cNvPr id="779" name="Line" descr="Line"/>
          <p:cNvPicPr>
            <a:picLocks noChangeAspect="0"/>
          </p:cNvPicPr>
          <p:nvPr/>
        </p:nvPicPr>
        <p:blipFill>
          <a:blip r:embed="rId11">
            <a:extLst/>
          </a:blip>
          <a:stretch>
            <a:fillRect/>
          </a:stretch>
        </p:blipFill>
        <p:spPr>
          <a:xfrm rot="16200000">
            <a:off x="10482657" y="11245703"/>
            <a:ext cx="812033" cy="101601"/>
          </a:xfrm>
          <a:prstGeom prst="rect">
            <a:avLst/>
          </a:prstGeom>
        </p:spPr>
      </p:pic>
      <p:sp>
        <p:nvSpPr>
          <p:cNvPr id="781" name="Rival"/>
          <p:cNvSpPr txBox="1"/>
          <p:nvPr/>
        </p:nvSpPr>
        <p:spPr>
          <a:xfrm>
            <a:off x="10387277" y="10151470"/>
            <a:ext cx="1002793"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Rival</a:t>
            </a:r>
          </a:p>
        </p:txBody>
      </p:sp>
      <p:sp>
        <p:nvSpPr>
          <p:cNvPr id="782" name="No  Self- control"/>
          <p:cNvSpPr txBox="1"/>
          <p:nvPr/>
        </p:nvSpPr>
        <p:spPr>
          <a:xfrm>
            <a:off x="13253926" y="7495167"/>
            <a:ext cx="2350390" cy="10303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No </a:t>
            </a:r>
            <a:br/>
            <a:r>
              <a:t>Self- control</a:t>
            </a:r>
          </a:p>
        </p:txBody>
      </p:sp>
      <p:sp>
        <p:nvSpPr>
          <p:cNvPr id="783" name="No  Self- control (Health)"/>
          <p:cNvSpPr txBox="1"/>
          <p:nvPr/>
        </p:nvSpPr>
        <p:spPr>
          <a:xfrm>
            <a:off x="13253924" y="11571495"/>
            <a:ext cx="2350390" cy="15002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No </a:t>
            </a:r>
            <a:br/>
            <a:r>
              <a:t>Self- control</a:t>
            </a:r>
            <a:br/>
            <a:r>
              <a:t>(Health)</a:t>
            </a:r>
          </a:p>
        </p:txBody>
      </p:sp>
      <p:sp>
        <p:nvSpPr>
          <p:cNvPr id="784" name="Coup"/>
          <p:cNvSpPr txBox="1"/>
          <p:nvPr/>
        </p:nvSpPr>
        <p:spPr>
          <a:xfrm>
            <a:off x="8977675" y="11562286"/>
            <a:ext cx="1088137"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Coup</a:t>
            </a:r>
          </a:p>
        </p:txBody>
      </p:sp>
      <p:sp>
        <p:nvSpPr>
          <p:cNvPr id="785" name="KS"/>
          <p:cNvSpPr txBox="1"/>
          <p:nvPr/>
        </p:nvSpPr>
        <p:spPr>
          <a:xfrm>
            <a:off x="1306322" y="750740"/>
            <a:ext cx="790956" cy="685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sz="3500">
                <a:latin typeface="Luminari"/>
                <a:ea typeface="Luminari"/>
                <a:cs typeface="Luminari"/>
                <a:sym typeface="Luminari"/>
              </a:defRPr>
            </a:lvl1pPr>
          </a:lstStyle>
          <a:p>
            <a:pPr/>
            <a:r>
              <a:t>KS</a:t>
            </a:r>
          </a:p>
        </p:txBody>
      </p:sp>
      <p:sp>
        <p:nvSpPr>
          <p:cNvPr id="786" name="Crown"/>
          <p:cNvSpPr/>
          <p:nvPr/>
        </p:nvSpPr>
        <p:spPr>
          <a:xfrm>
            <a:off x="1333654" y="172764"/>
            <a:ext cx="736292" cy="6479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10206" y="0"/>
                  <a:pt x="9725" y="547"/>
                  <a:pt x="9725" y="1222"/>
                </a:cubicBezTo>
                <a:cubicBezTo>
                  <a:pt x="9725" y="1729"/>
                  <a:pt x="9996" y="2163"/>
                  <a:pt x="10383" y="2348"/>
                </a:cubicBezTo>
                <a:lnTo>
                  <a:pt x="7244" y="10951"/>
                </a:lnTo>
                <a:cubicBezTo>
                  <a:pt x="7156" y="11239"/>
                  <a:pt x="6826" y="11311"/>
                  <a:pt x="6648" y="11081"/>
                </a:cubicBezTo>
                <a:lnTo>
                  <a:pt x="1891" y="6438"/>
                </a:lnTo>
                <a:cubicBezTo>
                  <a:pt x="2053" y="6225"/>
                  <a:pt x="2151" y="5946"/>
                  <a:pt x="2151" y="5642"/>
                </a:cubicBezTo>
                <a:cubicBezTo>
                  <a:pt x="2151" y="4967"/>
                  <a:pt x="1669" y="4420"/>
                  <a:pt x="1075" y="4420"/>
                </a:cubicBezTo>
                <a:cubicBezTo>
                  <a:pt x="482" y="4420"/>
                  <a:pt x="0" y="4967"/>
                  <a:pt x="0" y="5642"/>
                </a:cubicBezTo>
                <a:cubicBezTo>
                  <a:pt x="0" y="6317"/>
                  <a:pt x="482" y="6864"/>
                  <a:pt x="1075" y="6864"/>
                </a:cubicBezTo>
                <a:cubicBezTo>
                  <a:pt x="1126" y="6864"/>
                  <a:pt x="1174" y="6858"/>
                  <a:pt x="1222" y="6851"/>
                </a:cubicBezTo>
                <a:lnTo>
                  <a:pt x="2938" y="20929"/>
                </a:lnTo>
                <a:cubicBezTo>
                  <a:pt x="2985" y="21312"/>
                  <a:pt x="3274" y="21600"/>
                  <a:pt x="3615" y="21600"/>
                </a:cubicBezTo>
                <a:lnTo>
                  <a:pt x="17987" y="21600"/>
                </a:lnTo>
                <a:cubicBezTo>
                  <a:pt x="18327" y="21600"/>
                  <a:pt x="18616" y="21316"/>
                  <a:pt x="18664" y="20934"/>
                </a:cubicBezTo>
                <a:lnTo>
                  <a:pt x="20378" y="6851"/>
                </a:lnTo>
                <a:cubicBezTo>
                  <a:pt x="20426" y="6858"/>
                  <a:pt x="20475" y="6864"/>
                  <a:pt x="20525" y="6864"/>
                </a:cubicBezTo>
                <a:cubicBezTo>
                  <a:pt x="21118" y="6864"/>
                  <a:pt x="21600" y="6317"/>
                  <a:pt x="21600" y="5642"/>
                </a:cubicBezTo>
                <a:cubicBezTo>
                  <a:pt x="21600" y="4967"/>
                  <a:pt x="21118" y="4420"/>
                  <a:pt x="20525" y="4420"/>
                </a:cubicBezTo>
                <a:cubicBezTo>
                  <a:pt x="19931" y="4420"/>
                  <a:pt x="19449" y="4967"/>
                  <a:pt x="19449" y="5642"/>
                </a:cubicBezTo>
                <a:cubicBezTo>
                  <a:pt x="19449" y="5953"/>
                  <a:pt x="19551" y="6234"/>
                  <a:pt x="19719" y="6450"/>
                </a:cubicBezTo>
                <a:lnTo>
                  <a:pt x="14952" y="11081"/>
                </a:lnTo>
                <a:cubicBezTo>
                  <a:pt x="14772" y="11298"/>
                  <a:pt x="14445" y="11230"/>
                  <a:pt x="14356" y="10951"/>
                </a:cubicBezTo>
                <a:lnTo>
                  <a:pt x="11200" y="2356"/>
                </a:lnTo>
                <a:cubicBezTo>
                  <a:pt x="11596" y="2176"/>
                  <a:pt x="11875" y="1736"/>
                  <a:pt x="11875" y="1222"/>
                </a:cubicBezTo>
                <a:cubicBezTo>
                  <a:pt x="11875" y="547"/>
                  <a:pt x="11394" y="0"/>
                  <a:pt x="10800" y="0"/>
                </a:cubicBezTo>
                <a:close/>
              </a:path>
            </a:pathLst>
          </a:custGeom>
          <a:solidFill>
            <a:srgbClr val="000000"/>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787" name="Oval"/>
          <p:cNvSpPr/>
          <p:nvPr/>
        </p:nvSpPr>
        <p:spPr>
          <a:xfrm>
            <a:off x="6310828" y="8961249"/>
            <a:ext cx="812801" cy="684977"/>
          </a:xfrm>
          <a:prstGeom prst="ellipse">
            <a:avLst/>
          </a:prstGeom>
          <a:solidFill>
            <a:schemeClr val="accent3">
              <a:hueOff val="-274225"/>
              <a:satOff val="26768"/>
              <a:lumOff val="11368"/>
            </a:schemeClr>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788" name="1"/>
          <p:cNvSpPr txBox="1"/>
          <p:nvPr/>
        </p:nvSpPr>
        <p:spPr>
          <a:xfrm>
            <a:off x="6554160" y="9023513"/>
            <a:ext cx="326137"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a:t>
            </a:r>
          </a:p>
        </p:txBody>
      </p:sp>
      <p:pic>
        <p:nvPicPr>
          <p:cNvPr id="789" name="Line" descr="Line"/>
          <p:cNvPicPr>
            <a:picLocks noChangeAspect="0"/>
          </p:cNvPicPr>
          <p:nvPr/>
        </p:nvPicPr>
        <p:blipFill>
          <a:blip r:embed="rId12">
            <a:extLst/>
          </a:blip>
          <a:stretch>
            <a:fillRect/>
          </a:stretch>
        </p:blipFill>
        <p:spPr>
          <a:xfrm>
            <a:off x="839690" y="11345153"/>
            <a:ext cx="5379934" cy="457905"/>
          </a:xfrm>
          <a:prstGeom prst="rect">
            <a:avLst/>
          </a:prstGeom>
        </p:spPr>
      </p:pic>
      <p:pic>
        <p:nvPicPr>
          <p:cNvPr id="791" name="Line" descr="Line"/>
          <p:cNvPicPr>
            <a:picLocks noChangeAspect="0"/>
          </p:cNvPicPr>
          <p:nvPr/>
        </p:nvPicPr>
        <p:blipFill>
          <a:blip r:embed="rId10">
            <a:extLst/>
          </a:blip>
          <a:stretch>
            <a:fillRect/>
          </a:stretch>
        </p:blipFill>
        <p:spPr>
          <a:xfrm rot="16200000">
            <a:off x="1796023" y="10939105"/>
            <a:ext cx="1371601" cy="101601"/>
          </a:xfrm>
          <a:prstGeom prst="rect">
            <a:avLst/>
          </a:prstGeom>
        </p:spPr>
      </p:pic>
      <p:sp>
        <p:nvSpPr>
          <p:cNvPr id="793" name="Czar Nicolas"/>
          <p:cNvSpPr txBox="1"/>
          <p:nvPr/>
        </p:nvSpPr>
        <p:spPr>
          <a:xfrm>
            <a:off x="1271386" y="9641289"/>
            <a:ext cx="2420875"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Czar Nicolas</a:t>
            </a:r>
          </a:p>
        </p:txBody>
      </p:sp>
      <p:sp>
        <p:nvSpPr>
          <p:cNvPr id="794" name="Monarchy"/>
          <p:cNvSpPr txBox="1"/>
          <p:nvPr/>
        </p:nvSpPr>
        <p:spPr>
          <a:xfrm>
            <a:off x="1521322" y="11562286"/>
            <a:ext cx="1921003"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Monarchy</a:t>
            </a:r>
          </a:p>
        </p:txBody>
      </p:sp>
      <p:pic>
        <p:nvPicPr>
          <p:cNvPr id="795" name="Line" descr="Line"/>
          <p:cNvPicPr>
            <a:picLocks noChangeAspect="0"/>
          </p:cNvPicPr>
          <p:nvPr/>
        </p:nvPicPr>
        <p:blipFill>
          <a:blip r:embed="rId11">
            <a:extLst/>
          </a:blip>
          <a:stretch>
            <a:fillRect/>
          </a:stretch>
        </p:blipFill>
        <p:spPr>
          <a:xfrm rot="16200000">
            <a:off x="4501507" y="11207589"/>
            <a:ext cx="812033" cy="101601"/>
          </a:xfrm>
          <a:prstGeom prst="rect">
            <a:avLst/>
          </a:prstGeom>
        </p:spPr>
      </p:pic>
      <p:sp>
        <p:nvSpPr>
          <p:cNvPr id="797" name="Lenin"/>
          <p:cNvSpPr txBox="1"/>
          <p:nvPr/>
        </p:nvSpPr>
        <p:spPr>
          <a:xfrm>
            <a:off x="4352978" y="10315405"/>
            <a:ext cx="1109092"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Lenin</a:t>
            </a:r>
          </a:p>
        </p:txBody>
      </p:sp>
      <p:sp>
        <p:nvSpPr>
          <p:cNvPr id="798" name="Health"/>
          <p:cNvSpPr txBox="1"/>
          <p:nvPr/>
        </p:nvSpPr>
        <p:spPr>
          <a:xfrm>
            <a:off x="4261347" y="11562286"/>
            <a:ext cx="1292353"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Health</a:t>
            </a:r>
          </a:p>
        </p:txBody>
      </p:sp>
      <p:pic>
        <p:nvPicPr>
          <p:cNvPr id="799" name="Line" descr="Line"/>
          <p:cNvPicPr>
            <a:picLocks noChangeAspect="0"/>
          </p:cNvPicPr>
          <p:nvPr/>
        </p:nvPicPr>
        <p:blipFill>
          <a:blip r:embed="rId2">
            <a:extLst/>
          </a:blip>
          <a:stretch>
            <a:fillRect/>
          </a:stretch>
        </p:blipFill>
        <p:spPr>
          <a:xfrm>
            <a:off x="12165241" y="2239710"/>
            <a:ext cx="6232394" cy="101601"/>
          </a:xfrm>
          <a:prstGeom prst="rect">
            <a:avLst/>
          </a:prstGeom>
        </p:spPr>
      </p:pic>
      <p:pic>
        <p:nvPicPr>
          <p:cNvPr id="801" name="Line" descr="Line"/>
          <p:cNvPicPr>
            <a:picLocks noChangeAspect="0"/>
          </p:cNvPicPr>
          <p:nvPr/>
        </p:nvPicPr>
        <p:blipFill>
          <a:blip r:embed="rId3">
            <a:extLst/>
          </a:blip>
          <a:stretch>
            <a:fillRect/>
          </a:stretch>
        </p:blipFill>
        <p:spPr>
          <a:xfrm rot="16200000">
            <a:off x="11790495" y="1903160"/>
            <a:ext cx="876301" cy="101601"/>
          </a:xfrm>
          <a:prstGeom prst="rect">
            <a:avLst/>
          </a:prstGeom>
        </p:spPr>
      </p:pic>
      <p:pic>
        <p:nvPicPr>
          <p:cNvPr id="803" name="Line" descr="Line"/>
          <p:cNvPicPr>
            <a:picLocks noChangeAspect="0"/>
          </p:cNvPicPr>
          <p:nvPr/>
        </p:nvPicPr>
        <p:blipFill>
          <a:blip r:embed="rId4">
            <a:extLst/>
          </a:blip>
          <a:stretch>
            <a:fillRect/>
          </a:stretch>
        </p:blipFill>
        <p:spPr>
          <a:xfrm rot="16200000">
            <a:off x="17886495" y="1903160"/>
            <a:ext cx="876301" cy="101601"/>
          </a:xfrm>
          <a:prstGeom prst="rect">
            <a:avLst/>
          </a:prstGeom>
        </p:spPr>
      </p:pic>
      <p:sp>
        <p:nvSpPr>
          <p:cNvPr id="827" name="Connection Line"/>
          <p:cNvSpPr/>
          <p:nvPr/>
        </p:nvSpPr>
        <p:spPr>
          <a:xfrm>
            <a:off x="2457780" y="11893508"/>
            <a:ext cx="10096601" cy="1308310"/>
          </a:xfrm>
          <a:custGeom>
            <a:avLst/>
            <a:gdLst/>
            <a:ahLst/>
            <a:cxnLst>
              <a:cxn ang="0">
                <a:pos x="wd2" y="hd2"/>
              </a:cxn>
              <a:cxn ang="5400000">
                <a:pos x="wd2" y="hd2"/>
              </a:cxn>
              <a:cxn ang="10800000">
                <a:pos x="wd2" y="hd2"/>
              </a:cxn>
              <a:cxn ang="16200000">
                <a:pos x="wd2" y="hd2"/>
              </a:cxn>
            </a:cxnLst>
            <a:rect l="0" t="0" r="r" b="b"/>
            <a:pathLst>
              <a:path w="21600" h="16265" fill="norm" stroke="1" extrusionOk="0">
                <a:moveTo>
                  <a:pt x="0" y="3857"/>
                </a:moveTo>
                <a:cubicBezTo>
                  <a:pt x="7445" y="21600"/>
                  <a:pt x="14645" y="20314"/>
                  <a:pt x="21600" y="0"/>
                </a:cubicBezTo>
              </a:path>
            </a:pathLst>
          </a:custGeom>
          <a:ln w="50800">
            <a:solidFill>
              <a:schemeClr val="accent5">
                <a:hueOff val="-82419"/>
                <a:satOff val="-9513"/>
                <a:lumOff val="-16343"/>
              </a:schemeClr>
            </a:solidFill>
            <a:miter lim="400000"/>
          </a:ln>
        </p:spPr>
        <p:txBody>
          <a:bodyPr/>
          <a:lstStyle/>
          <a:p>
            <a:pPr/>
          </a:p>
        </p:txBody>
      </p:sp>
      <p:pic>
        <p:nvPicPr>
          <p:cNvPr id="806" name="Line" descr="Line"/>
          <p:cNvPicPr>
            <a:picLocks noChangeAspect="0"/>
          </p:cNvPicPr>
          <p:nvPr/>
        </p:nvPicPr>
        <p:blipFill>
          <a:blip r:embed="rId2">
            <a:extLst/>
          </a:blip>
          <a:stretch>
            <a:fillRect/>
          </a:stretch>
        </p:blipFill>
        <p:spPr>
          <a:xfrm>
            <a:off x="4900841" y="4431077"/>
            <a:ext cx="6232393" cy="101601"/>
          </a:xfrm>
          <a:prstGeom prst="rect">
            <a:avLst/>
          </a:prstGeom>
        </p:spPr>
      </p:pic>
      <p:pic>
        <p:nvPicPr>
          <p:cNvPr id="808" name="Line" descr="Line"/>
          <p:cNvPicPr>
            <a:picLocks noChangeAspect="0"/>
          </p:cNvPicPr>
          <p:nvPr/>
        </p:nvPicPr>
        <p:blipFill>
          <a:blip r:embed="rId3">
            <a:extLst/>
          </a:blip>
          <a:stretch>
            <a:fillRect/>
          </a:stretch>
        </p:blipFill>
        <p:spPr>
          <a:xfrm rot="16200000">
            <a:off x="4526095" y="4094527"/>
            <a:ext cx="876301" cy="101601"/>
          </a:xfrm>
          <a:prstGeom prst="rect">
            <a:avLst/>
          </a:prstGeom>
        </p:spPr>
      </p:pic>
      <p:pic>
        <p:nvPicPr>
          <p:cNvPr id="810" name="Line" descr="Line"/>
          <p:cNvPicPr>
            <a:picLocks noChangeAspect="0"/>
          </p:cNvPicPr>
          <p:nvPr/>
        </p:nvPicPr>
        <p:blipFill>
          <a:blip r:embed="rId4">
            <a:extLst/>
          </a:blip>
          <a:stretch>
            <a:fillRect/>
          </a:stretch>
        </p:blipFill>
        <p:spPr>
          <a:xfrm rot="16200000">
            <a:off x="10622095" y="4094527"/>
            <a:ext cx="876301" cy="101601"/>
          </a:xfrm>
          <a:prstGeom prst="rect">
            <a:avLst/>
          </a:prstGeom>
        </p:spPr>
      </p:pic>
      <p:grpSp>
        <p:nvGrpSpPr>
          <p:cNvPr id="814" name="WW 2"/>
          <p:cNvGrpSpPr/>
          <p:nvPr/>
        </p:nvGrpSpPr>
        <p:grpSpPr>
          <a:xfrm>
            <a:off x="7272914" y="3428385"/>
            <a:ext cx="1451611" cy="787401"/>
            <a:chOff x="0" y="0"/>
            <a:chExt cx="1451610" cy="787400"/>
          </a:xfrm>
        </p:grpSpPr>
        <p:sp>
          <p:nvSpPr>
            <p:cNvPr id="813" name="WW 2"/>
            <p:cNvSpPr txBox="1"/>
            <p:nvPr/>
          </p:nvSpPr>
          <p:spPr>
            <a:xfrm>
              <a:off x="25399" y="25400"/>
              <a:ext cx="1400812" cy="736600"/>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3500">
                  <a:latin typeface="Luminari"/>
                  <a:ea typeface="Luminari"/>
                  <a:cs typeface="Luminari"/>
                  <a:sym typeface="Luminari"/>
                </a:defRPr>
              </a:lvl1pPr>
            </a:lstStyle>
            <a:p>
              <a:pPr/>
              <a:r>
                <a:t>WW 2</a:t>
              </a:r>
            </a:p>
          </p:txBody>
        </p:sp>
        <p:pic>
          <p:nvPicPr>
            <p:cNvPr id="812" name="WW 2 WW 2" descr="WW 2 WW 2"/>
            <p:cNvPicPr>
              <a:picLocks noChangeAspect="0"/>
            </p:cNvPicPr>
            <p:nvPr/>
          </p:nvPicPr>
          <p:blipFill>
            <a:blip r:embed="rId13">
              <a:extLst/>
            </a:blip>
            <a:stretch>
              <a:fillRect/>
            </a:stretch>
          </p:blipFill>
          <p:spPr>
            <a:xfrm>
              <a:off x="-1" y="0"/>
              <a:ext cx="1451612" cy="787400"/>
            </a:xfrm>
            <a:prstGeom prst="rect">
              <a:avLst/>
            </a:prstGeom>
            <a:effectLst/>
          </p:spPr>
        </p:pic>
      </p:grpSp>
      <p:grpSp>
        <p:nvGrpSpPr>
          <p:cNvPr id="817" name="Putin"/>
          <p:cNvGrpSpPr/>
          <p:nvPr/>
        </p:nvGrpSpPr>
        <p:grpSpPr>
          <a:xfrm>
            <a:off x="14607925" y="3444541"/>
            <a:ext cx="1397826" cy="787401"/>
            <a:chOff x="0" y="0"/>
            <a:chExt cx="1397825" cy="787400"/>
          </a:xfrm>
        </p:grpSpPr>
        <p:sp>
          <p:nvSpPr>
            <p:cNvPr id="816" name="Putin"/>
            <p:cNvSpPr txBox="1"/>
            <p:nvPr/>
          </p:nvSpPr>
          <p:spPr>
            <a:xfrm>
              <a:off x="25399" y="25400"/>
              <a:ext cx="1347027" cy="736600"/>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3500">
                  <a:latin typeface="Luminari"/>
                  <a:ea typeface="Luminari"/>
                  <a:cs typeface="Luminari"/>
                  <a:sym typeface="Luminari"/>
                </a:defRPr>
              </a:lvl1pPr>
            </a:lstStyle>
            <a:p>
              <a:pPr/>
              <a:r>
                <a:t>Putin</a:t>
              </a:r>
            </a:p>
          </p:txBody>
        </p:sp>
        <p:pic>
          <p:nvPicPr>
            <p:cNvPr id="815" name="Putin Putin" descr="Putin Putin"/>
            <p:cNvPicPr>
              <a:picLocks noChangeAspect="0"/>
            </p:cNvPicPr>
            <p:nvPr/>
          </p:nvPicPr>
          <p:blipFill>
            <a:blip r:embed="rId14">
              <a:extLst/>
            </a:blip>
            <a:stretch>
              <a:fillRect/>
            </a:stretch>
          </p:blipFill>
          <p:spPr>
            <a:xfrm>
              <a:off x="-1" y="0"/>
              <a:ext cx="1397827" cy="787400"/>
            </a:xfrm>
            <a:prstGeom prst="rect">
              <a:avLst/>
            </a:prstGeom>
            <a:effectLst/>
          </p:spPr>
        </p:pic>
      </p:grpSp>
      <p:pic>
        <p:nvPicPr>
          <p:cNvPr id="818" name="Line" descr="Line"/>
          <p:cNvPicPr>
            <a:picLocks noChangeAspect="0"/>
          </p:cNvPicPr>
          <p:nvPr/>
        </p:nvPicPr>
        <p:blipFill>
          <a:blip r:embed="rId2">
            <a:extLst/>
          </a:blip>
          <a:stretch>
            <a:fillRect/>
          </a:stretch>
        </p:blipFill>
        <p:spPr>
          <a:xfrm>
            <a:off x="12190641" y="4431077"/>
            <a:ext cx="6232394" cy="101601"/>
          </a:xfrm>
          <a:prstGeom prst="rect">
            <a:avLst/>
          </a:prstGeom>
        </p:spPr>
      </p:pic>
      <p:pic>
        <p:nvPicPr>
          <p:cNvPr id="820" name="Line" descr="Line"/>
          <p:cNvPicPr>
            <a:picLocks noChangeAspect="0"/>
          </p:cNvPicPr>
          <p:nvPr/>
        </p:nvPicPr>
        <p:blipFill>
          <a:blip r:embed="rId3">
            <a:extLst/>
          </a:blip>
          <a:stretch>
            <a:fillRect/>
          </a:stretch>
        </p:blipFill>
        <p:spPr>
          <a:xfrm rot="16200000">
            <a:off x="11815895" y="4094527"/>
            <a:ext cx="876301" cy="101601"/>
          </a:xfrm>
          <a:prstGeom prst="rect">
            <a:avLst/>
          </a:prstGeom>
        </p:spPr>
      </p:pic>
      <p:pic>
        <p:nvPicPr>
          <p:cNvPr id="822" name="Line" descr="Line"/>
          <p:cNvPicPr>
            <a:picLocks noChangeAspect="0"/>
          </p:cNvPicPr>
          <p:nvPr/>
        </p:nvPicPr>
        <p:blipFill>
          <a:blip r:embed="rId4">
            <a:extLst/>
          </a:blip>
          <a:stretch>
            <a:fillRect/>
          </a:stretch>
        </p:blipFill>
        <p:spPr>
          <a:xfrm rot="16200000">
            <a:off x="17911895" y="4094527"/>
            <a:ext cx="876301" cy="101601"/>
          </a:xfrm>
          <a:prstGeom prst="rect">
            <a:avLst/>
          </a:prstGeom>
        </p:spPr>
      </p:pic>
      <p:sp>
        <p:nvSpPr>
          <p:cNvPr id="82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lt" backwards="0">
                                    <p:tmAbs val="100"/>
                                  </p:iterate>
                                  <p:childTnLst>
                                    <p:set>
                                      <p:cBhvr>
                                        <p:cTn id="6" fill="hold"/>
                                        <p:tgtEl>
                                          <p:spTgt spid="8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lt" backwards="0">
                                    <p:tmAbs val="100"/>
                                  </p:iterate>
                                  <p:childTnLst>
                                    <p:set>
                                      <p:cBhvr>
                                        <p:cTn id="10" fill="hold"/>
                                        <p:tgtEl>
                                          <p:spTgt spid="81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14" grpId="1"/>
      <p:bldP build="whole" bldLvl="1" animBg="1" rev="0" advAuto="0" spid="817" grpId="2"/>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100000">
              <a:schemeClr val="accent1"/>
            </a:gs>
          </a:gsLst>
          <a:lin ang="7277760" scaled="0"/>
        </a:gradFill>
      </p:bgPr>
    </p:bg>
    <p:spTree>
      <p:nvGrpSpPr>
        <p:cNvPr id="1" name=""/>
        <p:cNvGrpSpPr/>
        <p:nvPr/>
      </p:nvGrpSpPr>
      <p:grpSpPr>
        <a:xfrm>
          <a:off x="0" y="0"/>
          <a:ext cx="0" cy="0"/>
          <a:chOff x="0" y="0"/>
          <a:chExt cx="0" cy="0"/>
        </a:xfrm>
      </p:grpSpPr>
      <p:pic>
        <p:nvPicPr>
          <p:cNvPr id="829" name="Line" descr="Line"/>
          <p:cNvPicPr>
            <a:picLocks noChangeAspect="0"/>
          </p:cNvPicPr>
          <p:nvPr/>
        </p:nvPicPr>
        <p:blipFill>
          <a:blip r:embed="rId2">
            <a:extLst/>
          </a:blip>
          <a:stretch>
            <a:fillRect/>
          </a:stretch>
        </p:blipFill>
        <p:spPr>
          <a:xfrm>
            <a:off x="4799286" y="3025309"/>
            <a:ext cx="6232394" cy="101601"/>
          </a:xfrm>
          <a:prstGeom prst="rect">
            <a:avLst/>
          </a:prstGeom>
        </p:spPr>
      </p:pic>
      <p:pic>
        <p:nvPicPr>
          <p:cNvPr id="831" name="Line" descr="Line"/>
          <p:cNvPicPr>
            <a:picLocks noChangeAspect="0"/>
          </p:cNvPicPr>
          <p:nvPr/>
        </p:nvPicPr>
        <p:blipFill>
          <a:blip r:embed="rId3">
            <a:extLst/>
          </a:blip>
          <a:stretch>
            <a:fillRect/>
          </a:stretch>
        </p:blipFill>
        <p:spPr>
          <a:xfrm rot="16200000">
            <a:off x="4424540" y="2688759"/>
            <a:ext cx="876301" cy="101601"/>
          </a:xfrm>
          <a:prstGeom prst="rect">
            <a:avLst/>
          </a:prstGeom>
        </p:spPr>
      </p:pic>
      <p:pic>
        <p:nvPicPr>
          <p:cNvPr id="833" name="Line" descr="Line"/>
          <p:cNvPicPr>
            <a:picLocks noChangeAspect="0"/>
          </p:cNvPicPr>
          <p:nvPr/>
        </p:nvPicPr>
        <p:blipFill>
          <a:blip r:embed="rId4">
            <a:extLst/>
          </a:blip>
          <a:stretch>
            <a:fillRect/>
          </a:stretch>
        </p:blipFill>
        <p:spPr>
          <a:xfrm rot="16200000">
            <a:off x="10520539" y="2688759"/>
            <a:ext cx="876301" cy="101601"/>
          </a:xfrm>
          <a:prstGeom prst="rect">
            <a:avLst/>
          </a:prstGeom>
        </p:spPr>
      </p:pic>
      <p:grpSp>
        <p:nvGrpSpPr>
          <p:cNvPr id="837" name="Macedonia"/>
          <p:cNvGrpSpPr/>
          <p:nvPr/>
        </p:nvGrpSpPr>
        <p:grpSpPr>
          <a:xfrm>
            <a:off x="6638626" y="2022617"/>
            <a:ext cx="2517077" cy="787401"/>
            <a:chOff x="0" y="0"/>
            <a:chExt cx="2517076" cy="787400"/>
          </a:xfrm>
        </p:grpSpPr>
        <p:sp>
          <p:nvSpPr>
            <p:cNvPr id="836" name="Macedonia"/>
            <p:cNvSpPr txBox="1"/>
            <p:nvPr/>
          </p:nvSpPr>
          <p:spPr>
            <a:xfrm>
              <a:off x="25399" y="25400"/>
              <a:ext cx="2466278" cy="736600"/>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3500">
                  <a:latin typeface="Luminari"/>
                  <a:ea typeface="Luminari"/>
                  <a:cs typeface="Luminari"/>
                  <a:sym typeface="Luminari"/>
                </a:defRPr>
              </a:lvl1pPr>
            </a:lstStyle>
            <a:p>
              <a:pPr/>
              <a:r>
                <a:t>Macedonia</a:t>
              </a:r>
            </a:p>
          </p:txBody>
        </p:sp>
        <p:pic>
          <p:nvPicPr>
            <p:cNvPr id="835" name="Macedonia Macedonia" descr="Macedonia Macedonia"/>
            <p:cNvPicPr>
              <a:picLocks noChangeAspect="0"/>
            </p:cNvPicPr>
            <p:nvPr/>
          </p:nvPicPr>
          <p:blipFill>
            <a:blip r:embed="rId5">
              <a:extLst/>
            </a:blip>
            <a:stretch>
              <a:fillRect/>
            </a:stretch>
          </p:blipFill>
          <p:spPr>
            <a:xfrm>
              <a:off x="-1" y="0"/>
              <a:ext cx="2517078" cy="787400"/>
            </a:xfrm>
            <a:prstGeom prst="rect">
              <a:avLst/>
            </a:prstGeom>
            <a:effectLst/>
          </p:spPr>
        </p:pic>
      </p:grpSp>
      <p:grpSp>
        <p:nvGrpSpPr>
          <p:cNvPr id="840" name="Italy"/>
          <p:cNvGrpSpPr/>
          <p:nvPr/>
        </p:nvGrpSpPr>
        <p:grpSpPr>
          <a:xfrm>
            <a:off x="14603937" y="2038773"/>
            <a:ext cx="1202691" cy="787401"/>
            <a:chOff x="0" y="0"/>
            <a:chExt cx="1202689" cy="787400"/>
          </a:xfrm>
        </p:grpSpPr>
        <p:sp>
          <p:nvSpPr>
            <p:cNvPr id="839" name="Italy"/>
            <p:cNvSpPr txBox="1"/>
            <p:nvPr/>
          </p:nvSpPr>
          <p:spPr>
            <a:xfrm>
              <a:off x="25400" y="25400"/>
              <a:ext cx="1151890" cy="736600"/>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3500">
                  <a:latin typeface="Luminari"/>
                  <a:ea typeface="Luminari"/>
                  <a:cs typeface="Luminari"/>
                  <a:sym typeface="Luminari"/>
                </a:defRPr>
              </a:lvl1pPr>
            </a:lstStyle>
            <a:p>
              <a:pPr/>
              <a:r>
                <a:t>Italy</a:t>
              </a:r>
            </a:p>
          </p:txBody>
        </p:sp>
        <p:pic>
          <p:nvPicPr>
            <p:cNvPr id="838" name="Italy Italy" descr="Italy Italy"/>
            <p:cNvPicPr>
              <a:picLocks noChangeAspect="0"/>
            </p:cNvPicPr>
            <p:nvPr/>
          </p:nvPicPr>
          <p:blipFill>
            <a:blip r:embed="rId6">
              <a:extLst/>
            </a:blip>
            <a:stretch>
              <a:fillRect/>
            </a:stretch>
          </p:blipFill>
          <p:spPr>
            <a:xfrm>
              <a:off x="0" y="0"/>
              <a:ext cx="1202690" cy="787400"/>
            </a:xfrm>
            <a:prstGeom prst="rect">
              <a:avLst/>
            </a:prstGeom>
            <a:effectLst/>
          </p:spPr>
        </p:pic>
      </p:grpSp>
      <p:sp>
        <p:nvSpPr>
          <p:cNvPr id="841" name="Pyrrhus"/>
          <p:cNvSpPr txBox="1"/>
          <p:nvPr/>
        </p:nvSpPr>
        <p:spPr>
          <a:xfrm>
            <a:off x="194945" y="1320800"/>
            <a:ext cx="3013711" cy="1117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6000" u="sng">
                <a:latin typeface="Luminari"/>
                <a:ea typeface="Luminari"/>
                <a:cs typeface="Luminari"/>
                <a:sym typeface="Luminari"/>
              </a:defRPr>
            </a:lvl1pPr>
          </a:lstStyle>
          <a:p>
            <a:pPr/>
            <a:r>
              <a:t>Pyrrhus</a:t>
            </a:r>
          </a:p>
        </p:txBody>
      </p:sp>
      <p:pic>
        <p:nvPicPr>
          <p:cNvPr id="842" name="587185c57b7f6103e35c6cc6.png" descr="587185c57b7f6103e35c6cc6.png"/>
          <p:cNvPicPr>
            <a:picLocks noChangeAspect="1"/>
          </p:cNvPicPr>
          <p:nvPr/>
        </p:nvPicPr>
        <p:blipFill>
          <a:blip r:embed="rId7">
            <a:extLst/>
          </a:blip>
          <a:stretch>
            <a:fillRect/>
          </a:stretch>
        </p:blipFill>
        <p:spPr>
          <a:xfrm>
            <a:off x="7623492" y="247185"/>
            <a:ext cx="736292" cy="735065"/>
          </a:xfrm>
          <a:prstGeom prst="rect">
            <a:avLst/>
          </a:prstGeom>
          <a:ln w="12700">
            <a:miter lim="400000"/>
          </a:ln>
        </p:spPr>
      </p:pic>
      <p:pic>
        <p:nvPicPr>
          <p:cNvPr id="843" name="587185d57b7f6103e35c6cc7.png" descr="587185d57b7f6103e35c6cc7.png"/>
          <p:cNvPicPr>
            <a:picLocks noChangeAspect="1"/>
          </p:cNvPicPr>
          <p:nvPr/>
        </p:nvPicPr>
        <p:blipFill>
          <a:blip r:embed="rId8">
            <a:extLst/>
          </a:blip>
          <a:stretch>
            <a:fillRect/>
          </a:stretch>
        </p:blipFill>
        <p:spPr>
          <a:xfrm>
            <a:off x="14740083" y="242005"/>
            <a:ext cx="1082710" cy="812033"/>
          </a:xfrm>
          <a:prstGeom prst="rect">
            <a:avLst/>
          </a:prstGeom>
          <a:ln w="12700">
            <a:miter lim="400000"/>
          </a:ln>
        </p:spPr>
      </p:pic>
      <p:sp>
        <p:nvSpPr>
          <p:cNvPr id="844" name="KS"/>
          <p:cNvSpPr txBox="1"/>
          <p:nvPr/>
        </p:nvSpPr>
        <p:spPr>
          <a:xfrm>
            <a:off x="1306322" y="750740"/>
            <a:ext cx="790956" cy="685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sz="3500">
                <a:latin typeface="Luminari"/>
                <a:ea typeface="Luminari"/>
                <a:cs typeface="Luminari"/>
                <a:sym typeface="Luminari"/>
              </a:defRPr>
            </a:lvl1pPr>
          </a:lstStyle>
          <a:p>
            <a:pPr/>
            <a:r>
              <a:t>KS</a:t>
            </a:r>
          </a:p>
        </p:txBody>
      </p:sp>
      <p:sp>
        <p:nvSpPr>
          <p:cNvPr id="845" name="Crown"/>
          <p:cNvSpPr/>
          <p:nvPr/>
        </p:nvSpPr>
        <p:spPr>
          <a:xfrm>
            <a:off x="1333654" y="172764"/>
            <a:ext cx="736292" cy="6479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10206" y="0"/>
                  <a:pt x="9725" y="547"/>
                  <a:pt x="9725" y="1222"/>
                </a:cubicBezTo>
                <a:cubicBezTo>
                  <a:pt x="9725" y="1729"/>
                  <a:pt x="9996" y="2163"/>
                  <a:pt x="10383" y="2348"/>
                </a:cubicBezTo>
                <a:lnTo>
                  <a:pt x="7244" y="10951"/>
                </a:lnTo>
                <a:cubicBezTo>
                  <a:pt x="7156" y="11239"/>
                  <a:pt x="6826" y="11311"/>
                  <a:pt x="6648" y="11081"/>
                </a:cubicBezTo>
                <a:lnTo>
                  <a:pt x="1891" y="6438"/>
                </a:lnTo>
                <a:cubicBezTo>
                  <a:pt x="2053" y="6225"/>
                  <a:pt x="2151" y="5946"/>
                  <a:pt x="2151" y="5642"/>
                </a:cubicBezTo>
                <a:cubicBezTo>
                  <a:pt x="2151" y="4967"/>
                  <a:pt x="1669" y="4420"/>
                  <a:pt x="1075" y="4420"/>
                </a:cubicBezTo>
                <a:cubicBezTo>
                  <a:pt x="482" y="4420"/>
                  <a:pt x="0" y="4967"/>
                  <a:pt x="0" y="5642"/>
                </a:cubicBezTo>
                <a:cubicBezTo>
                  <a:pt x="0" y="6317"/>
                  <a:pt x="482" y="6864"/>
                  <a:pt x="1075" y="6864"/>
                </a:cubicBezTo>
                <a:cubicBezTo>
                  <a:pt x="1126" y="6864"/>
                  <a:pt x="1174" y="6858"/>
                  <a:pt x="1222" y="6851"/>
                </a:cubicBezTo>
                <a:lnTo>
                  <a:pt x="2938" y="20929"/>
                </a:lnTo>
                <a:cubicBezTo>
                  <a:pt x="2985" y="21312"/>
                  <a:pt x="3274" y="21600"/>
                  <a:pt x="3615" y="21600"/>
                </a:cubicBezTo>
                <a:lnTo>
                  <a:pt x="17987" y="21600"/>
                </a:lnTo>
                <a:cubicBezTo>
                  <a:pt x="18327" y="21600"/>
                  <a:pt x="18616" y="21316"/>
                  <a:pt x="18664" y="20934"/>
                </a:cubicBezTo>
                <a:lnTo>
                  <a:pt x="20378" y="6851"/>
                </a:lnTo>
                <a:cubicBezTo>
                  <a:pt x="20426" y="6858"/>
                  <a:pt x="20475" y="6864"/>
                  <a:pt x="20525" y="6864"/>
                </a:cubicBezTo>
                <a:cubicBezTo>
                  <a:pt x="21118" y="6864"/>
                  <a:pt x="21600" y="6317"/>
                  <a:pt x="21600" y="5642"/>
                </a:cubicBezTo>
                <a:cubicBezTo>
                  <a:pt x="21600" y="4967"/>
                  <a:pt x="21118" y="4420"/>
                  <a:pt x="20525" y="4420"/>
                </a:cubicBezTo>
                <a:cubicBezTo>
                  <a:pt x="19931" y="4420"/>
                  <a:pt x="19449" y="4967"/>
                  <a:pt x="19449" y="5642"/>
                </a:cubicBezTo>
                <a:cubicBezTo>
                  <a:pt x="19449" y="5953"/>
                  <a:pt x="19551" y="6234"/>
                  <a:pt x="19719" y="6450"/>
                </a:cubicBezTo>
                <a:lnTo>
                  <a:pt x="14952" y="11081"/>
                </a:lnTo>
                <a:cubicBezTo>
                  <a:pt x="14772" y="11298"/>
                  <a:pt x="14445" y="11230"/>
                  <a:pt x="14356" y="10951"/>
                </a:cubicBezTo>
                <a:lnTo>
                  <a:pt x="11200" y="2356"/>
                </a:lnTo>
                <a:cubicBezTo>
                  <a:pt x="11596" y="2176"/>
                  <a:pt x="11875" y="1736"/>
                  <a:pt x="11875" y="1222"/>
                </a:cubicBezTo>
                <a:cubicBezTo>
                  <a:pt x="11875" y="547"/>
                  <a:pt x="11394" y="0"/>
                  <a:pt x="10800" y="0"/>
                </a:cubicBezTo>
                <a:close/>
              </a:path>
            </a:pathLst>
          </a:custGeom>
          <a:solidFill>
            <a:srgbClr val="000000"/>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pic>
        <p:nvPicPr>
          <p:cNvPr id="846" name="Line" descr="Line"/>
          <p:cNvPicPr>
            <a:picLocks noChangeAspect="0"/>
          </p:cNvPicPr>
          <p:nvPr/>
        </p:nvPicPr>
        <p:blipFill>
          <a:blip r:embed="rId2">
            <a:extLst/>
          </a:blip>
          <a:stretch>
            <a:fillRect/>
          </a:stretch>
        </p:blipFill>
        <p:spPr>
          <a:xfrm>
            <a:off x="12089086" y="3025309"/>
            <a:ext cx="6232394" cy="101601"/>
          </a:xfrm>
          <a:prstGeom prst="rect">
            <a:avLst/>
          </a:prstGeom>
        </p:spPr>
      </p:pic>
      <p:pic>
        <p:nvPicPr>
          <p:cNvPr id="848" name="Line" descr="Line"/>
          <p:cNvPicPr>
            <a:picLocks noChangeAspect="0"/>
          </p:cNvPicPr>
          <p:nvPr/>
        </p:nvPicPr>
        <p:blipFill>
          <a:blip r:embed="rId3">
            <a:extLst/>
          </a:blip>
          <a:stretch>
            <a:fillRect/>
          </a:stretch>
        </p:blipFill>
        <p:spPr>
          <a:xfrm rot="16200000">
            <a:off x="11714339" y="2688759"/>
            <a:ext cx="876302" cy="101601"/>
          </a:xfrm>
          <a:prstGeom prst="rect">
            <a:avLst/>
          </a:prstGeom>
        </p:spPr>
      </p:pic>
      <p:pic>
        <p:nvPicPr>
          <p:cNvPr id="850" name="Line" descr="Line"/>
          <p:cNvPicPr>
            <a:picLocks noChangeAspect="0"/>
          </p:cNvPicPr>
          <p:nvPr/>
        </p:nvPicPr>
        <p:blipFill>
          <a:blip r:embed="rId4">
            <a:extLst/>
          </a:blip>
          <a:stretch>
            <a:fillRect/>
          </a:stretch>
        </p:blipFill>
        <p:spPr>
          <a:xfrm rot="16200000">
            <a:off x="17810340" y="2688759"/>
            <a:ext cx="876301" cy="101601"/>
          </a:xfrm>
          <a:prstGeom prst="rect">
            <a:avLst/>
          </a:prstGeom>
        </p:spPr>
      </p:pic>
      <p:pic>
        <p:nvPicPr>
          <p:cNvPr id="852" name="Line" descr="Line"/>
          <p:cNvPicPr>
            <a:picLocks noChangeAspect="0"/>
          </p:cNvPicPr>
          <p:nvPr/>
        </p:nvPicPr>
        <p:blipFill>
          <a:blip r:embed="rId2">
            <a:extLst/>
          </a:blip>
          <a:stretch>
            <a:fillRect/>
          </a:stretch>
        </p:blipFill>
        <p:spPr>
          <a:xfrm>
            <a:off x="4799286" y="5549274"/>
            <a:ext cx="6232394" cy="101601"/>
          </a:xfrm>
          <a:prstGeom prst="rect">
            <a:avLst/>
          </a:prstGeom>
        </p:spPr>
      </p:pic>
      <p:pic>
        <p:nvPicPr>
          <p:cNvPr id="854" name="Line" descr="Line"/>
          <p:cNvPicPr>
            <a:picLocks noChangeAspect="0"/>
          </p:cNvPicPr>
          <p:nvPr/>
        </p:nvPicPr>
        <p:blipFill>
          <a:blip r:embed="rId3">
            <a:extLst/>
          </a:blip>
          <a:stretch>
            <a:fillRect/>
          </a:stretch>
        </p:blipFill>
        <p:spPr>
          <a:xfrm rot="16200000">
            <a:off x="4424540" y="5212724"/>
            <a:ext cx="876301" cy="101601"/>
          </a:xfrm>
          <a:prstGeom prst="rect">
            <a:avLst/>
          </a:prstGeom>
        </p:spPr>
      </p:pic>
      <p:pic>
        <p:nvPicPr>
          <p:cNvPr id="856" name="Line" descr="Line"/>
          <p:cNvPicPr>
            <a:picLocks noChangeAspect="0"/>
          </p:cNvPicPr>
          <p:nvPr/>
        </p:nvPicPr>
        <p:blipFill>
          <a:blip r:embed="rId4">
            <a:extLst/>
          </a:blip>
          <a:stretch>
            <a:fillRect/>
          </a:stretch>
        </p:blipFill>
        <p:spPr>
          <a:xfrm rot="16200000">
            <a:off x="10520539" y="5212724"/>
            <a:ext cx="876301" cy="101601"/>
          </a:xfrm>
          <a:prstGeom prst="rect">
            <a:avLst/>
          </a:prstGeom>
        </p:spPr>
      </p:pic>
      <p:grpSp>
        <p:nvGrpSpPr>
          <p:cNvPr id="860" name="WW 2"/>
          <p:cNvGrpSpPr/>
          <p:nvPr/>
        </p:nvGrpSpPr>
        <p:grpSpPr>
          <a:xfrm>
            <a:off x="7171359" y="4546581"/>
            <a:ext cx="1451611" cy="787401"/>
            <a:chOff x="0" y="0"/>
            <a:chExt cx="1451610" cy="787400"/>
          </a:xfrm>
        </p:grpSpPr>
        <p:sp>
          <p:nvSpPr>
            <p:cNvPr id="859" name="WW 2"/>
            <p:cNvSpPr txBox="1"/>
            <p:nvPr/>
          </p:nvSpPr>
          <p:spPr>
            <a:xfrm>
              <a:off x="25399" y="25400"/>
              <a:ext cx="1400812" cy="736600"/>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3500">
                  <a:latin typeface="Luminari"/>
                  <a:ea typeface="Luminari"/>
                  <a:cs typeface="Luminari"/>
                  <a:sym typeface="Luminari"/>
                </a:defRPr>
              </a:lvl1pPr>
            </a:lstStyle>
            <a:p>
              <a:pPr/>
              <a:r>
                <a:t>WW 2</a:t>
              </a:r>
            </a:p>
          </p:txBody>
        </p:sp>
        <p:pic>
          <p:nvPicPr>
            <p:cNvPr id="858" name="WW 2 WW 2" descr="WW 2 WW 2"/>
            <p:cNvPicPr>
              <a:picLocks noChangeAspect="0"/>
            </p:cNvPicPr>
            <p:nvPr/>
          </p:nvPicPr>
          <p:blipFill>
            <a:blip r:embed="rId9">
              <a:extLst/>
            </a:blip>
            <a:stretch>
              <a:fillRect/>
            </a:stretch>
          </p:blipFill>
          <p:spPr>
            <a:xfrm>
              <a:off x="-1" y="0"/>
              <a:ext cx="1451612" cy="787400"/>
            </a:xfrm>
            <a:prstGeom prst="rect">
              <a:avLst/>
            </a:prstGeom>
            <a:effectLst/>
          </p:spPr>
        </p:pic>
      </p:grpSp>
      <p:grpSp>
        <p:nvGrpSpPr>
          <p:cNvPr id="863" name="Putin"/>
          <p:cNvGrpSpPr/>
          <p:nvPr/>
        </p:nvGrpSpPr>
        <p:grpSpPr>
          <a:xfrm>
            <a:off x="14506369" y="4562738"/>
            <a:ext cx="1397827" cy="787401"/>
            <a:chOff x="0" y="0"/>
            <a:chExt cx="1397825" cy="787400"/>
          </a:xfrm>
        </p:grpSpPr>
        <p:sp>
          <p:nvSpPr>
            <p:cNvPr id="862" name="Putin"/>
            <p:cNvSpPr txBox="1"/>
            <p:nvPr/>
          </p:nvSpPr>
          <p:spPr>
            <a:xfrm>
              <a:off x="25399" y="25400"/>
              <a:ext cx="1347027" cy="736600"/>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3500">
                  <a:latin typeface="Luminari"/>
                  <a:ea typeface="Luminari"/>
                  <a:cs typeface="Luminari"/>
                  <a:sym typeface="Luminari"/>
                </a:defRPr>
              </a:lvl1pPr>
            </a:lstStyle>
            <a:p>
              <a:pPr/>
              <a:r>
                <a:t>Putin</a:t>
              </a:r>
            </a:p>
          </p:txBody>
        </p:sp>
        <p:pic>
          <p:nvPicPr>
            <p:cNvPr id="861" name="Putin Putin" descr="Putin Putin"/>
            <p:cNvPicPr>
              <a:picLocks noChangeAspect="0"/>
            </p:cNvPicPr>
            <p:nvPr/>
          </p:nvPicPr>
          <p:blipFill>
            <a:blip r:embed="rId10">
              <a:extLst/>
            </a:blip>
            <a:stretch>
              <a:fillRect/>
            </a:stretch>
          </p:blipFill>
          <p:spPr>
            <a:xfrm>
              <a:off x="-1" y="0"/>
              <a:ext cx="1397827" cy="787400"/>
            </a:xfrm>
            <a:prstGeom prst="rect">
              <a:avLst/>
            </a:prstGeom>
            <a:effectLst/>
          </p:spPr>
        </p:pic>
      </p:grpSp>
      <p:pic>
        <p:nvPicPr>
          <p:cNvPr id="864" name="Line" descr="Line"/>
          <p:cNvPicPr>
            <a:picLocks noChangeAspect="0"/>
          </p:cNvPicPr>
          <p:nvPr/>
        </p:nvPicPr>
        <p:blipFill>
          <a:blip r:embed="rId2">
            <a:extLst/>
          </a:blip>
          <a:stretch>
            <a:fillRect/>
          </a:stretch>
        </p:blipFill>
        <p:spPr>
          <a:xfrm>
            <a:off x="12089086" y="5549274"/>
            <a:ext cx="6232394" cy="101601"/>
          </a:xfrm>
          <a:prstGeom prst="rect">
            <a:avLst/>
          </a:prstGeom>
        </p:spPr>
      </p:pic>
      <p:pic>
        <p:nvPicPr>
          <p:cNvPr id="866" name="Line" descr="Line"/>
          <p:cNvPicPr>
            <a:picLocks noChangeAspect="0"/>
          </p:cNvPicPr>
          <p:nvPr/>
        </p:nvPicPr>
        <p:blipFill>
          <a:blip r:embed="rId3">
            <a:extLst/>
          </a:blip>
          <a:stretch>
            <a:fillRect/>
          </a:stretch>
        </p:blipFill>
        <p:spPr>
          <a:xfrm rot="16200000">
            <a:off x="11714339" y="5212724"/>
            <a:ext cx="876302" cy="101601"/>
          </a:xfrm>
          <a:prstGeom prst="rect">
            <a:avLst/>
          </a:prstGeom>
        </p:spPr>
      </p:pic>
      <p:pic>
        <p:nvPicPr>
          <p:cNvPr id="868" name="Line" descr="Line"/>
          <p:cNvPicPr>
            <a:picLocks noChangeAspect="0"/>
          </p:cNvPicPr>
          <p:nvPr/>
        </p:nvPicPr>
        <p:blipFill>
          <a:blip r:embed="rId4">
            <a:extLst/>
          </a:blip>
          <a:stretch>
            <a:fillRect/>
          </a:stretch>
        </p:blipFill>
        <p:spPr>
          <a:xfrm rot="16200000">
            <a:off x="17810340" y="5212724"/>
            <a:ext cx="876301" cy="101601"/>
          </a:xfrm>
          <a:prstGeom prst="rect">
            <a:avLst/>
          </a:prstGeom>
        </p:spPr>
      </p:pic>
      <p:sp>
        <p:nvSpPr>
          <p:cNvPr id="870" name="Line"/>
          <p:cNvSpPr/>
          <p:nvPr/>
        </p:nvSpPr>
        <p:spPr>
          <a:xfrm>
            <a:off x="2328330" y="6858000"/>
            <a:ext cx="18464104" cy="0"/>
          </a:xfrm>
          <a:prstGeom prst="line">
            <a:avLst/>
          </a:prstGeom>
          <a:ln w="63500">
            <a:solidFill>
              <a:srgbClr val="000000"/>
            </a:solidFill>
            <a:custDash>
              <a:ds d="200000" sp="200000"/>
            </a:custDash>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87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870"/>
                                        </p:tgtEl>
                                        <p:attrNameLst>
                                          <p:attrName>style.visibility</p:attrName>
                                        </p:attrNameLst>
                                      </p:cBhvr>
                                      <p:to>
                                        <p:strVal val="visible"/>
                                      </p:to>
                                    </p:set>
                                    <p:animEffect filter="dissolve" transition="in">
                                      <p:cBhvr>
                                        <p:cTn id="7" dur="2000"/>
                                        <p:tgtEl>
                                          <p:spTgt spid="8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70"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100000">
              <a:schemeClr val="accent1"/>
            </a:gs>
          </a:gsLst>
          <a:lin ang="7277760" scaled="0"/>
        </a:gradFill>
      </p:bgPr>
    </p:bg>
    <p:spTree>
      <p:nvGrpSpPr>
        <p:cNvPr id="1" name=""/>
        <p:cNvGrpSpPr/>
        <p:nvPr/>
      </p:nvGrpSpPr>
      <p:grpSpPr>
        <a:xfrm>
          <a:off x="0" y="0"/>
          <a:ext cx="0" cy="0"/>
          <a:chOff x="0" y="0"/>
          <a:chExt cx="0" cy="0"/>
        </a:xfrm>
      </p:grpSpPr>
      <p:pic>
        <p:nvPicPr>
          <p:cNvPr id="873" name="Line" descr="Line"/>
          <p:cNvPicPr>
            <a:picLocks noChangeAspect="0"/>
          </p:cNvPicPr>
          <p:nvPr/>
        </p:nvPicPr>
        <p:blipFill>
          <a:blip r:embed="rId2">
            <a:extLst/>
          </a:blip>
          <a:stretch>
            <a:fillRect/>
          </a:stretch>
        </p:blipFill>
        <p:spPr>
          <a:xfrm>
            <a:off x="4799286" y="3025309"/>
            <a:ext cx="6232394" cy="101601"/>
          </a:xfrm>
          <a:prstGeom prst="rect">
            <a:avLst/>
          </a:prstGeom>
        </p:spPr>
      </p:pic>
      <p:pic>
        <p:nvPicPr>
          <p:cNvPr id="875" name="Line" descr="Line"/>
          <p:cNvPicPr>
            <a:picLocks noChangeAspect="0"/>
          </p:cNvPicPr>
          <p:nvPr/>
        </p:nvPicPr>
        <p:blipFill>
          <a:blip r:embed="rId3">
            <a:extLst/>
          </a:blip>
          <a:stretch>
            <a:fillRect/>
          </a:stretch>
        </p:blipFill>
        <p:spPr>
          <a:xfrm rot="16200000">
            <a:off x="4424540" y="2688759"/>
            <a:ext cx="876301" cy="101601"/>
          </a:xfrm>
          <a:prstGeom prst="rect">
            <a:avLst/>
          </a:prstGeom>
        </p:spPr>
      </p:pic>
      <p:pic>
        <p:nvPicPr>
          <p:cNvPr id="877" name="Line" descr="Line"/>
          <p:cNvPicPr>
            <a:picLocks noChangeAspect="0"/>
          </p:cNvPicPr>
          <p:nvPr/>
        </p:nvPicPr>
        <p:blipFill>
          <a:blip r:embed="rId4">
            <a:extLst/>
          </a:blip>
          <a:stretch>
            <a:fillRect/>
          </a:stretch>
        </p:blipFill>
        <p:spPr>
          <a:xfrm rot="16200000">
            <a:off x="10520539" y="2688759"/>
            <a:ext cx="876301" cy="101601"/>
          </a:xfrm>
          <a:prstGeom prst="rect">
            <a:avLst/>
          </a:prstGeom>
        </p:spPr>
      </p:pic>
      <p:grpSp>
        <p:nvGrpSpPr>
          <p:cNvPr id="881" name="Macedonia"/>
          <p:cNvGrpSpPr/>
          <p:nvPr/>
        </p:nvGrpSpPr>
        <p:grpSpPr>
          <a:xfrm>
            <a:off x="6638626" y="2022617"/>
            <a:ext cx="2517077" cy="787401"/>
            <a:chOff x="0" y="0"/>
            <a:chExt cx="2517076" cy="787400"/>
          </a:xfrm>
        </p:grpSpPr>
        <p:sp>
          <p:nvSpPr>
            <p:cNvPr id="880" name="Macedonia"/>
            <p:cNvSpPr txBox="1"/>
            <p:nvPr/>
          </p:nvSpPr>
          <p:spPr>
            <a:xfrm>
              <a:off x="25399" y="25400"/>
              <a:ext cx="2466278" cy="736600"/>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3500">
                  <a:latin typeface="Luminari"/>
                  <a:ea typeface="Luminari"/>
                  <a:cs typeface="Luminari"/>
                  <a:sym typeface="Luminari"/>
                </a:defRPr>
              </a:lvl1pPr>
            </a:lstStyle>
            <a:p>
              <a:pPr/>
              <a:r>
                <a:t>Macedonia</a:t>
              </a:r>
            </a:p>
          </p:txBody>
        </p:sp>
        <p:pic>
          <p:nvPicPr>
            <p:cNvPr id="879" name="Macedonia Macedonia" descr="Macedonia Macedonia"/>
            <p:cNvPicPr>
              <a:picLocks noChangeAspect="0"/>
            </p:cNvPicPr>
            <p:nvPr/>
          </p:nvPicPr>
          <p:blipFill>
            <a:blip r:embed="rId5">
              <a:extLst/>
            </a:blip>
            <a:stretch>
              <a:fillRect/>
            </a:stretch>
          </p:blipFill>
          <p:spPr>
            <a:xfrm>
              <a:off x="-1" y="0"/>
              <a:ext cx="2517078" cy="787400"/>
            </a:xfrm>
            <a:prstGeom prst="rect">
              <a:avLst/>
            </a:prstGeom>
            <a:effectLst/>
          </p:spPr>
        </p:pic>
      </p:grpSp>
      <p:grpSp>
        <p:nvGrpSpPr>
          <p:cNvPr id="884" name="Italy"/>
          <p:cNvGrpSpPr/>
          <p:nvPr/>
        </p:nvGrpSpPr>
        <p:grpSpPr>
          <a:xfrm>
            <a:off x="14603937" y="2038773"/>
            <a:ext cx="1202691" cy="787401"/>
            <a:chOff x="0" y="0"/>
            <a:chExt cx="1202689" cy="787400"/>
          </a:xfrm>
        </p:grpSpPr>
        <p:sp>
          <p:nvSpPr>
            <p:cNvPr id="883" name="Italy"/>
            <p:cNvSpPr txBox="1"/>
            <p:nvPr/>
          </p:nvSpPr>
          <p:spPr>
            <a:xfrm>
              <a:off x="25400" y="25400"/>
              <a:ext cx="1151890" cy="736600"/>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3500">
                  <a:latin typeface="Luminari"/>
                  <a:ea typeface="Luminari"/>
                  <a:cs typeface="Luminari"/>
                  <a:sym typeface="Luminari"/>
                </a:defRPr>
              </a:lvl1pPr>
            </a:lstStyle>
            <a:p>
              <a:pPr/>
              <a:r>
                <a:t>Italy</a:t>
              </a:r>
            </a:p>
          </p:txBody>
        </p:sp>
        <p:pic>
          <p:nvPicPr>
            <p:cNvPr id="882" name="Italy Italy" descr="Italy Italy"/>
            <p:cNvPicPr>
              <a:picLocks noChangeAspect="0"/>
            </p:cNvPicPr>
            <p:nvPr/>
          </p:nvPicPr>
          <p:blipFill>
            <a:blip r:embed="rId6">
              <a:extLst/>
            </a:blip>
            <a:stretch>
              <a:fillRect/>
            </a:stretch>
          </p:blipFill>
          <p:spPr>
            <a:xfrm>
              <a:off x="0" y="0"/>
              <a:ext cx="1202690" cy="787400"/>
            </a:xfrm>
            <a:prstGeom prst="rect">
              <a:avLst/>
            </a:prstGeom>
            <a:effectLst/>
          </p:spPr>
        </p:pic>
      </p:grpSp>
      <p:sp>
        <p:nvSpPr>
          <p:cNvPr id="885" name="Pyrrhus"/>
          <p:cNvSpPr txBox="1"/>
          <p:nvPr/>
        </p:nvSpPr>
        <p:spPr>
          <a:xfrm>
            <a:off x="194945" y="1320800"/>
            <a:ext cx="3013711" cy="1117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6000" u="sng">
                <a:latin typeface="Luminari"/>
                <a:ea typeface="Luminari"/>
                <a:cs typeface="Luminari"/>
                <a:sym typeface="Luminari"/>
              </a:defRPr>
            </a:lvl1pPr>
          </a:lstStyle>
          <a:p>
            <a:pPr/>
            <a:r>
              <a:t>Pyrrhus</a:t>
            </a:r>
          </a:p>
        </p:txBody>
      </p:sp>
      <p:pic>
        <p:nvPicPr>
          <p:cNvPr id="886" name="587185c57b7f6103e35c6cc6.png" descr="587185c57b7f6103e35c6cc6.png"/>
          <p:cNvPicPr>
            <a:picLocks noChangeAspect="1"/>
          </p:cNvPicPr>
          <p:nvPr/>
        </p:nvPicPr>
        <p:blipFill>
          <a:blip r:embed="rId7">
            <a:extLst/>
          </a:blip>
          <a:stretch>
            <a:fillRect/>
          </a:stretch>
        </p:blipFill>
        <p:spPr>
          <a:xfrm>
            <a:off x="7623492" y="247185"/>
            <a:ext cx="736292" cy="735065"/>
          </a:xfrm>
          <a:prstGeom prst="rect">
            <a:avLst/>
          </a:prstGeom>
          <a:ln w="12700">
            <a:miter lim="400000"/>
          </a:ln>
        </p:spPr>
      </p:pic>
      <p:pic>
        <p:nvPicPr>
          <p:cNvPr id="887" name="587185d57b7f6103e35c6cc7.png" descr="587185d57b7f6103e35c6cc7.png"/>
          <p:cNvPicPr>
            <a:picLocks noChangeAspect="1"/>
          </p:cNvPicPr>
          <p:nvPr/>
        </p:nvPicPr>
        <p:blipFill>
          <a:blip r:embed="rId8">
            <a:extLst/>
          </a:blip>
          <a:stretch>
            <a:fillRect/>
          </a:stretch>
        </p:blipFill>
        <p:spPr>
          <a:xfrm>
            <a:off x="14740083" y="242005"/>
            <a:ext cx="1082710" cy="812033"/>
          </a:xfrm>
          <a:prstGeom prst="rect">
            <a:avLst/>
          </a:prstGeom>
          <a:ln w="12700">
            <a:miter lim="400000"/>
          </a:ln>
        </p:spPr>
      </p:pic>
      <p:sp>
        <p:nvSpPr>
          <p:cNvPr id="888" name="KS"/>
          <p:cNvSpPr txBox="1"/>
          <p:nvPr/>
        </p:nvSpPr>
        <p:spPr>
          <a:xfrm>
            <a:off x="1306322" y="750740"/>
            <a:ext cx="790956" cy="685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sz="3500">
                <a:latin typeface="Luminari"/>
                <a:ea typeface="Luminari"/>
                <a:cs typeface="Luminari"/>
                <a:sym typeface="Luminari"/>
              </a:defRPr>
            </a:lvl1pPr>
          </a:lstStyle>
          <a:p>
            <a:pPr/>
            <a:r>
              <a:t>KS</a:t>
            </a:r>
          </a:p>
        </p:txBody>
      </p:sp>
      <p:sp>
        <p:nvSpPr>
          <p:cNvPr id="889" name="Crown"/>
          <p:cNvSpPr/>
          <p:nvPr/>
        </p:nvSpPr>
        <p:spPr>
          <a:xfrm>
            <a:off x="1333654" y="172764"/>
            <a:ext cx="736292" cy="6479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10206" y="0"/>
                  <a:pt x="9725" y="547"/>
                  <a:pt x="9725" y="1222"/>
                </a:cubicBezTo>
                <a:cubicBezTo>
                  <a:pt x="9725" y="1729"/>
                  <a:pt x="9996" y="2163"/>
                  <a:pt x="10383" y="2348"/>
                </a:cubicBezTo>
                <a:lnTo>
                  <a:pt x="7244" y="10951"/>
                </a:lnTo>
                <a:cubicBezTo>
                  <a:pt x="7156" y="11239"/>
                  <a:pt x="6826" y="11311"/>
                  <a:pt x="6648" y="11081"/>
                </a:cubicBezTo>
                <a:lnTo>
                  <a:pt x="1891" y="6438"/>
                </a:lnTo>
                <a:cubicBezTo>
                  <a:pt x="2053" y="6225"/>
                  <a:pt x="2151" y="5946"/>
                  <a:pt x="2151" y="5642"/>
                </a:cubicBezTo>
                <a:cubicBezTo>
                  <a:pt x="2151" y="4967"/>
                  <a:pt x="1669" y="4420"/>
                  <a:pt x="1075" y="4420"/>
                </a:cubicBezTo>
                <a:cubicBezTo>
                  <a:pt x="482" y="4420"/>
                  <a:pt x="0" y="4967"/>
                  <a:pt x="0" y="5642"/>
                </a:cubicBezTo>
                <a:cubicBezTo>
                  <a:pt x="0" y="6317"/>
                  <a:pt x="482" y="6864"/>
                  <a:pt x="1075" y="6864"/>
                </a:cubicBezTo>
                <a:cubicBezTo>
                  <a:pt x="1126" y="6864"/>
                  <a:pt x="1174" y="6858"/>
                  <a:pt x="1222" y="6851"/>
                </a:cubicBezTo>
                <a:lnTo>
                  <a:pt x="2938" y="20929"/>
                </a:lnTo>
                <a:cubicBezTo>
                  <a:pt x="2985" y="21312"/>
                  <a:pt x="3274" y="21600"/>
                  <a:pt x="3615" y="21600"/>
                </a:cubicBezTo>
                <a:lnTo>
                  <a:pt x="17987" y="21600"/>
                </a:lnTo>
                <a:cubicBezTo>
                  <a:pt x="18327" y="21600"/>
                  <a:pt x="18616" y="21316"/>
                  <a:pt x="18664" y="20934"/>
                </a:cubicBezTo>
                <a:lnTo>
                  <a:pt x="20378" y="6851"/>
                </a:lnTo>
                <a:cubicBezTo>
                  <a:pt x="20426" y="6858"/>
                  <a:pt x="20475" y="6864"/>
                  <a:pt x="20525" y="6864"/>
                </a:cubicBezTo>
                <a:cubicBezTo>
                  <a:pt x="21118" y="6864"/>
                  <a:pt x="21600" y="6317"/>
                  <a:pt x="21600" y="5642"/>
                </a:cubicBezTo>
                <a:cubicBezTo>
                  <a:pt x="21600" y="4967"/>
                  <a:pt x="21118" y="4420"/>
                  <a:pt x="20525" y="4420"/>
                </a:cubicBezTo>
                <a:cubicBezTo>
                  <a:pt x="19931" y="4420"/>
                  <a:pt x="19449" y="4967"/>
                  <a:pt x="19449" y="5642"/>
                </a:cubicBezTo>
                <a:cubicBezTo>
                  <a:pt x="19449" y="5953"/>
                  <a:pt x="19551" y="6234"/>
                  <a:pt x="19719" y="6450"/>
                </a:cubicBezTo>
                <a:lnTo>
                  <a:pt x="14952" y="11081"/>
                </a:lnTo>
                <a:cubicBezTo>
                  <a:pt x="14772" y="11298"/>
                  <a:pt x="14445" y="11230"/>
                  <a:pt x="14356" y="10951"/>
                </a:cubicBezTo>
                <a:lnTo>
                  <a:pt x="11200" y="2356"/>
                </a:lnTo>
                <a:cubicBezTo>
                  <a:pt x="11596" y="2176"/>
                  <a:pt x="11875" y="1736"/>
                  <a:pt x="11875" y="1222"/>
                </a:cubicBezTo>
                <a:cubicBezTo>
                  <a:pt x="11875" y="547"/>
                  <a:pt x="11394" y="0"/>
                  <a:pt x="10800" y="0"/>
                </a:cubicBezTo>
                <a:close/>
              </a:path>
            </a:pathLst>
          </a:custGeom>
          <a:solidFill>
            <a:srgbClr val="000000"/>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pic>
        <p:nvPicPr>
          <p:cNvPr id="890" name="Line" descr="Line"/>
          <p:cNvPicPr>
            <a:picLocks noChangeAspect="0"/>
          </p:cNvPicPr>
          <p:nvPr/>
        </p:nvPicPr>
        <p:blipFill>
          <a:blip r:embed="rId2">
            <a:extLst/>
          </a:blip>
          <a:stretch>
            <a:fillRect/>
          </a:stretch>
        </p:blipFill>
        <p:spPr>
          <a:xfrm>
            <a:off x="12089086" y="3025309"/>
            <a:ext cx="6232394" cy="101601"/>
          </a:xfrm>
          <a:prstGeom prst="rect">
            <a:avLst/>
          </a:prstGeom>
        </p:spPr>
      </p:pic>
      <p:pic>
        <p:nvPicPr>
          <p:cNvPr id="892" name="Line" descr="Line"/>
          <p:cNvPicPr>
            <a:picLocks noChangeAspect="0"/>
          </p:cNvPicPr>
          <p:nvPr/>
        </p:nvPicPr>
        <p:blipFill>
          <a:blip r:embed="rId3">
            <a:extLst/>
          </a:blip>
          <a:stretch>
            <a:fillRect/>
          </a:stretch>
        </p:blipFill>
        <p:spPr>
          <a:xfrm rot="16200000">
            <a:off x="11714339" y="2688759"/>
            <a:ext cx="876302" cy="101601"/>
          </a:xfrm>
          <a:prstGeom prst="rect">
            <a:avLst/>
          </a:prstGeom>
        </p:spPr>
      </p:pic>
      <p:pic>
        <p:nvPicPr>
          <p:cNvPr id="894" name="Line" descr="Line"/>
          <p:cNvPicPr>
            <a:picLocks noChangeAspect="0"/>
          </p:cNvPicPr>
          <p:nvPr/>
        </p:nvPicPr>
        <p:blipFill>
          <a:blip r:embed="rId4">
            <a:extLst/>
          </a:blip>
          <a:stretch>
            <a:fillRect/>
          </a:stretch>
        </p:blipFill>
        <p:spPr>
          <a:xfrm rot="16200000">
            <a:off x="17810340" y="2688759"/>
            <a:ext cx="876301" cy="101601"/>
          </a:xfrm>
          <a:prstGeom prst="rect">
            <a:avLst/>
          </a:prstGeom>
        </p:spPr>
      </p:pic>
      <p:pic>
        <p:nvPicPr>
          <p:cNvPr id="896" name="Line" descr="Line"/>
          <p:cNvPicPr>
            <a:picLocks noChangeAspect="0"/>
          </p:cNvPicPr>
          <p:nvPr/>
        </p:nvPicPr>
        <p:blipFill>
          <a:blip r:embed="rId2">
            <a:extLst/>
          </a:blip>
          <a:stretch>
            <a:fillRect/>
          </a:stretch>
        </p:blipFill>
        <p:spPr>
          <a:xfrm>
            <a:off x="4799286" y="5549274"/>
            <a:ext cx="6232394" cy="101601"/>
          </a:xfrm>
          <a:prstGeom prst="rect">
            <a:avLst/>
          </a:prstGeom>
        </p:spPr>
      </p:pic>
      <p:pic>
        <p:nvPicPr>
          <p:cNvPr id="898" name="Line" descr="Line"/>
          <p:cNvPicPr>
            <a:picLocks noChangeAspect="0"/>
          </p:cNvPicPr>
          <p:nvPr/>
        </p:nvPicPr>
        <p:blipFill>
          <a:blip r:embed="rId3">
            <a:extLst/>
          </a:blip>
          <a:stretch>
            <a:fillRect/>
          </a:stretch>
        </p:blipFill>
        <p:spPr>
          <a:xfrm rot="16200000">
            <a:off x="4424540" y="5212724"/>
            <a:ext cx="876301" cy="101601"/>
          </a:xfrm>
          <a:prstGeom prst="rect">
            <a:avLst/>
          </a:prstGeom>
        </p:spPr>
      </p:pic>
      <p:pic>
        <p:nvPicPr>
          <p:cNvPr id="900" name="Line" descr="Line"/>
          <p:cNvPicPr>
            <a:picLocks noChangeAspect="0"/>
          </p:cNvPicPr>
          <p:nvPr/>
        </p:nvPicPr>
        <p:blipFill>
          <a:blip r:embed="rId4">
            <a:extLst/>
          </a:blip>
          <a:stretch>
            <a:fillRect/>
          </a:stretch>
        </p:blipFill>
        <p:spPr>
          <a:xfrm rot="16200000">
            <a:off x="10520539" y="5212724"/>
            <a:ext cx="876301" cy="101601"/>
          </a:xfrm>
          <a:prstGeom prst="rect">
            <a:avLst/>
          </a:prstGeom>
        </p:spPr>
      </p:pic>
      <p:grpSp>
        <p:nvGrpSpPr>
          <p:cNvPr id="904" name="WW 2"/>
          <p:cNvGrpSpPr/>
          <p:nvPr/>
        </p:nvGrpSpPr>
        <p:grpSpPr>
          <a:xfrm>
            <a:off x="7171359" y="4546581"/>
            <a:ext cx="1451611" cy="787401"/>
            <a:chOff x="0" y="0"/>
            <a:chExt cx="1451610" cy="787400"/>
          </a:xfrm>
        </p:grpSpPr>
        <p:sp>
          <p:nvSpPr>
            <p:cNvPr id="903" name="WW 2"/>
            <p:cNvSpPr txBox="1"/>
            <p:nvPr/>
          </p:nvSpPr>
          <p:spPr>
            <a:xfrm>
              <a:off x="25399" y="25400"/>
              <a:ext cx="1400812" cy="736600"/>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3500">
                  <a:latin typeface="Luminari"/>
                  <a:ea typeface="Luminari"/>
                  <a:cs typeface="Luminari"/>
                  <a:sym typeface="Luminari"/>
                </a:defRPr>
              </a:lvl1pPr>
            </a:lstStyle>
            <a:p>
              <a:pPr/>
              <a:r>
                <a:t>WW 2</a:t>
              </a:r>
            </a:p>
          </p:txBody>
        </p:sp>
        <p:pic>
          <p:nvPicPr>
            <p:cNvPr id="902" name="WW 2 WW 2" descr="WW 2 WW 2"/>
            <p:cNvPicPr>
              <a:picLocks noChangeAspect="0"/>
            </p:cNvPicPr>
            <p:nvPr/>
          </p:nvPicPr>
          <p:blipFill>
            <a:blip r:embed="rId9">
              <a:extLst/>
            </a:blip>
            <a:stretch>
              <a:fillRect/>
            </a:stretch>
          </p:blipFill>
          <p:spPr>
            <a:xfrm>
              <a:off x="-1" y="0"/>
              <a:ext cx="1451612" cy="787400"/>
            </a:xfrm>
            <a:prstGeom prst="rect">
              <a:avLst/>
            </a:prstGeom>
            <a:effectLst/>
          </p:spPr>
        </p:pic>
      </p:grpSp>
      <p:grpSp>
        <p:nvGrpSpPr>
          <p:cNvPr id="907" name="Putin"/>
          <p:cNvGrpSpPr/>
          <p:nvPr/>
        </p:nvGrpSpPr>
        <p:grpSpPr>
          <a:xfrm>
            <a:off x="14506369" y="4562738"/>
            <a:ext cx="1397827" cy="787401"/>
            <a:chOff x="0" y="0"/>
            <a:chExt cx="1397825" cy="787400"/>
          </a:xfrm>
        </p:grpSpPr>
        <p:sp>
          <p:nvSpPr>
            <p:cNvPr id="906" name="Putin"/>
            <p:cNvSpPr txBox="1"/>
            <p:nvPr/>
          </p:nvSpPr>
          <p:spPr>
            <a:xfrm>
              <a:off x="25399" y="25400"/>
              <a:ext cx="1347027" cy="736600"/>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3500">
                  <a:latin typeface="Luminari"/>
                  <a:ea typeface="Luminari"/>
                  <a:cs typeface="Luminari"/>
                  <a:sym typeface="Luminari"/>
                </a:defRPr>
              </a:lvl1pPr>
            </a:lstStyle>
            <a:p>
              <a:pPr/>
              <a:r>
                <a:t>Putin</a:t>
              </a:r>
            </a:p>
          </p:txBody>
        </p:sp>
        <p:pic>
          <p:nvPicPr>
            <p:cNvPr id="905" name="Putin Putin" descr="Putin Putin"/>
            <p:cNvPicPr>
              <a:picLocks noChangeAspect="0"/>
            </p:cNvPicPr>
            <p:nvPr/>
          </p:nvPicPr>
          <p:blipFill>
            <a:blip r:embed="rId10">
              <a:extLst/>
            </a:blip>
            <a:stretch>
              <a:fillRect/>
            </a:stretch>
          </p:blipFill>
          <p:spPr>
            <a:xfrm>
              <a:off x="-1" y="0"/>
              <a:ext cx="1397827" cy="787400"/>
            </a:xfrm>
            <a:prstGeom prst="rect">
              <a:avLst/>
            </a:prstGeom>
            <a:effectLst/>
          </p:spPr>
        </p:pic>
      </p:grpSp>
      <p:pic>
        <p:nvPicPr>
          <p:cNvPr id="908" name="Line" descr="Line"/>
          <p:cNvPicPr>
            <a:picLocks noChangeAspect="0"/>
          </p:cNvPicPr>
          <p:nvPr/>
        </p:nvPicPr>
        <p:blipFill>
          <a:blip r:embed="rId2">
            <a:extLst/>
          </a:blip>
          <a:stretch>
            <a:fillRect/>
          </a:stretch>
        </p:blipFill>
        <p:spPr>
          <a:xfrm>
            <a:off x="12089086" y="5549274"/>
            <a:ext cx="6232394" cy="101601"/>
          </a:xfrm>
          <a:prstGeom prst="rect">
            <a:avLst/>
          </a:prstGeom>
        </p:spPr>
      </p:pic>
      <p:pic>
        <p:nvPicPr>
          <p:cNvPr id="910" name="Line" descr="Line"/>
          <p:cNvPicPr>
            <a:picLocks noChangeAspect="0"/>
          </p:cNvPicPr>
          <p:nvPr/>
        </p:nvPicPr>
        <p:blipFill>
          <a:blip r:embed="rId3">
            <a:extLst/>
          </a:blip>
          <a:stretch>
            <a:fillRect/>
          </a:stretch>
        </p:blipFill>
        <p:spPr>
          <a:xfrm rot="16200000">
            <a:off x="11714339" y="5212724"/>
            <a:ext cx="876302" cy="101601"/>
          </a:xfrm>
          <a:prstGeom prst="rect">
            <a:avLst/>
          </a:prstGeom>
        </p:spPr>
      </p:pic>
      <p:pic>
        <p:nvPicPr>
          <p:cNvPr id="912" name="Line" descr="Line"/>
          <p:cNvPicPr>
            <a:picLocks noChangeAspect="0"/>
          </p:cNvPicPr>
          <p:nvPr/>
        </p:nvPicPr>
        <p:blipFill>
          <a:blip r:embed="rId4">
            <a:extLst/>
          </a:blip>
          <a:stretch>
            <a:fillRect/>
          </a:stretch>
        </p:blipFill>
        <p:spPr>
          <a:xfrm rot="16200000">
            <a:off x="17810340" y="5212724"/>
            <a:ext cx="876301" cy="101601"/>
          </a:xfrm>
          <a:prstGeom prst="rect">
            <a:avLst/>
          </a:prstGeom>
        </p:spPr>
      </p:pic>
      <p:sp>
        <p:nvSpPr>
          <p:cNvPr id="914" name="Line"/>
          <p:cNvSpPr/>
          <p:nvPr/>
        </p:nvSpPr>
        <p:spPr>
          <a:xfrm>
            <a:off x="2328330" y="6858000"/>
            <a:ext cx="18464104" cy="0"/>
          </a:xfrm>
          <a:prstGeom prst="line">
            <a:avLst/>
          </a:prstGeom>
          <a:ln w="63500">
            <a:solidFill>
              <a:srgbClr val="000000"/>
            </a:solidFill>
            <a:custDash>
              <a:ds d="200000" sp="200000"/>
            </a:custDash>
            <a:miter lim="400000"/>
          </a:ln>
        </p:spPr>
        <p:txBody>
          <a:bodyPr lIns="0" tIns="0" rIns="0" bIns="0" anchor="ctr"/>
          <a:lstStyle/>
          <a:p>
            <a:pPr>
              <a:defRPr b="0" sz="3200">
                <a:solidFill>
                  <a:srgbClr val="FFFFFF"/>
                </a:solidFill>
                <a:latin typeface="+mn-lt"/>
                <a:ea typeface="+mn-ea"/>
                <a:cs typeface="+mn-cs"/>
                <a:sym typeface="Helvetica Neue Medium"/>
              </a:defRPr>
            </a:pPr>
          </a:p>
        </p:txBody>
      </p:sp>
      <p:pic>
        <p:nvPicPr>
          <p:cNvPr id="915" name="Line" descr="Line"/>
          <p:cNvPicPr>
            <a:picLocks noChangeAspect="0"/>
          </p:cNvPicPr>
          <p:nvPr/>
        </p:nvPicPr>
        <p:blipFill>
          <a:blip r:embed="rId2">
            <a:extLst/>
          </a:blip>
          <a:stretch>
            <a:fillRect/>
          </a:stretch>
        </p:blipFill>
        <p:spPr>
          <a:xfrm>
            <a:off x="4799286" y="9025131"/>
            <a:ext cx="6232394" cy="101601"/>
          </a:xfrm>
          <a:prstGeom prst="rect">
            <a:avLst/>
          </a:prstGeom>
        </p:spPr>
      </p:pic>
      <p:pic>
        <p:nvPicPr>
          <p:cNvPr id="917" name="Line" descr="Line"/>
          <p:cNvPicPr>
            <a:picLocks noChangeAspect="0"/>
          </p:cNvPicPr>
          <p:nvPr/>
        </p:nvPicPr>
        <p:blipFill>
          <a:blip r:embed="rId3">
            <a:extLst/>
          </a:blip>
          <a:stretch>
            <a:fillRect/>
          </a:stretch>
        </p:blipFill>
        <p:spPr>
          <a:xfrm rot="16200000">
            <a:off x="4424540" y="8688581"/>
            <a:ext cx="876301" cy="101601"/>
          </a:xfrm>
          <a:prstGeom prst="rect">
            <a:avLst/>
          </a:prstGeom>
        </p:spPr>
      </p:pic>
      <p:pic>
        <p:nvPicPr>
          <p:cNvPr id="919" name="Line" descr="Line"/>
          <p:cNvPicPr>
            <a:picLocks noChangeAspect="0"/>
          </p:cNvPicPr>
          <p:nvPr/>
        </p:nvPicPr>
        <p:blipFill>
          <a:blip r:embed="rId4">
            <a:extLst/>
          </a:blip>
          <a:stretch>
            <a:fillRect/>
          </a:stretch>
        </p:blipFill>
        <p:spPr>
          <a:xfrm rot="16200000">
            <a:off x="10520539" y="8688581"/>
            <a:ext cx="876301" cy="101601"/>
          </a:xfrm>
          <a:prstGeom prst="rect">
            <a:avLst/>
          </a:prstGeom>
        </p:spPr>
      </p:pic>
      <p:grpSp>
        <p:nvGrpSpPr>
          <p:cNvPr id="923" name="Moses"/>
          <p:cNvGrpSpPr/>
          <p:nvPr/>
        </p:nvGrpSpPr>
        <p:grpSpPr>
          <a:xfrm>
            <a:off x="7106462" y="8022439"/>
            <a:ext cx="1581405" cy="787401"/>
            <a:chOff x="0" y="0"/>
            <a:chExt cx="1581403" cy="787400"/>
          </a:xfrm>
        </p:grpSpPr>
        <p:sp>
          <p:nvSpPr>
            <p:cNvPr id="922" name="Moses"/>
            <p:cNvSpPr txBox="1"/>
            <p:nvPr/>
          </p:nvSpPr>
          <p:spPr>
            <a:xfrm>
              <a:off x="25400" y="25400"/>
              <a:ext cx="1530604" cy="736600"/>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3500">
                  <a:latin typeface="Luminari"/>
                  <a:ea typeface="Luminari"/>
                  <a:cs typeface="Luminari"/>
                  <a:sym typeface="Luminari"/>
                </a:defRPr>
              </a:lvl1pPr>
            </a:lstStyle>
            <a:p>
              <a:pPr/>
              <a:r>
                <a:t>Moses</a:t>
              </a:r>
            </a:p>
          </p:txBody>
        </p:sp>
        <p:pic>
          <p:nvPicPr>
            <p:cNvPr id="921" name="Moses Moses" descr="Moses Moses"/>
            <p:cNvPicPr>
              <a:picLocks noChangeAspect="0"/>
            </p:cNvPicPr>
            <p:nvPr/>
          </p:nvPicPr>
          <p:blipFill>
            <a:blip r:embed="rId11">
              <a:extLst/>
            </a:blip>
            <a:stretch>
              <a:fillRect/>
            </a:stretch>
          </p:blipFill>
          <p:spPr>
            <a:xfrm>
              <a:off x="0" y="0"/>
              <a:ext cx="1581404" cy="787400"/>
            </a:xfrm>
            <a:prstGeom prst="rect">
              <a:avLst/>
            </a:prstGeom>
            <a:effectLst/>
          </p:spPr>
        </p:pic>
      </p:grpSp>
      <p:grpSp>
        <p:nvGrpSpPr>
          <p:cNvPr id="926" name="Christ"/>
          <p:cNvGrpSpPr/>
          <p:nvPr/>
        </p:nvGrpSpPr>
        <p:grpSpPr>
          <a:xfrm>
            <a:off x="14448140" y="8038595"/>
            <a:ext cx="1514286" cy="787401"/>
            <a:chOff x="0" y="0"/>
            <a:chExt cx="1514284" cy="787400"/>
          </a:xfrm>
        </p:grpSpPr>
        <p:sp>
          <p:nvSpPr>
            <p:cNvPr id="925" name="Christ"/>
            <p:cNvSpPr txBox="1"/>
            <p:nvPr/>
          </p:nvSpPr>
          <p:spPr>
            <a:xfrm>
              <a:off x="25399" y="25400"/>
              <a:ext cx="1463486" cy="736600"/>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3500">
                  <a:latin typeface="Luminari"/>
                  <a:ea typeface="Luminari"/>
                  <a:cs typeface="Luminari"/>
                  <a:sym typeface="Luminari"/>
                </a:defRPr>
              </a:lvl1pPr>
            </a:lstStyle>
            <a:p>
              <a:pPr/>
              <a:r>
                <a:t>Christ</a:t>
              </a:r>
            </a:p>
          </p:txBody>
        </p:sp>
        <p:pic>
          <p:nvPicPr>
            <p:cNvPr id="924" name="Christ Christ" descr="Christ Christ"/>
            <p:cNvPicPr>
              <a:picLocks noChangeAspect="0"/>
            </p:cNvPicPr>
            <p:nvPr/>
          </p:nvPicPr>
          <p:blipFill>
            <a:blip r:embed="rId12">
              <a:extLst/>
            </a:blip>
            <a:stretch>
              <a:fillRect/>
            </a:stretch>
          </p:blipFill>
          <p:spPr>
            <a:xfrm>
              <a:off x="-1" y="0"/>
              <a:ext cx="1514286" cy="787400"/>
            </a:xfrm>
            <a:prstGeom prst="rect">
              <a:avLst/>
            </a:prstGeom>
            <a:effectLst/>
          </p:spPr>
        </p:pic>
      </p:grpSp>
      <p:pic>
        <p:nvPicPr>
          <p:cNvPr id="927" name="Line" descr="Line"/>
          <p:cNvPicPr>
            <a:picLocks noChangeAspect="0"/>
          </p:cNvPicPr>
          <p:nvPr/>
        </p:nvPicPr>
        <p:blipFill>
          <a:blip r:embed="rId2">
            <a:extLst/>
          </a:blip>
          <a:stretch>
            <a:fillRect/>
          </a:stretch>
        </p:blipFill>
        <p:spPr>
          <a:xfrm>
            <a:off x="12089086" y="9025131"/>
            <a:ext cx="6232394" cy="101601"/>
          </a:xfrm>
          <a:prstGeom prst="rect">
            <a:avLst/>
          </a:prstGeom>
        </p:spPr>
      </p:pic>
      <p:pic>
        <p:nvPicPr>
          <p:cNvPr id="929" name="Line" descr="Line"/>
          <p:cNvPicPr>
            <a:picLocks noChangeAspect="0"/>
          </p:cNvPicPr>
          <p:nvPr/>
        </p:nvPicPr>
        <p:blipFill>
          <a:blip r:embed="rId3">
            <a:extLst/>
          </a:blip>
          <a:stretch>
            <a:fillRect/>
          </a:stretch>
        </p:blipFill>
        <p:spPr>
          <a:xfrm rot="16200000">
            <a:off x="11714339" y="8688581"/>
            <a:ext cx="876302" cy="101601"/>
          </a:xfrm>
          <a:prstGeom prst="rect">
            <a:avLst/>
          </a:prstGeom>
        </p:spPr>
      </p:pic>
      <p:pic>
        <p:nvPicPr>
          <p:cNvPr id="931" name="Line" descr="Line"/>
          <p:cNvPicPr>
            <a:picLocks noChangeAspect="0"/>
          </p:cNvPicPr>
          <p:nvPr/>
        </p:nvPicPr>
        <p:blipFill>
          <a:blip r:embed="rId4">
            <a:extLst/>
          </a:blip>
          <a:stretch>
            <a:fillRect/>
          </a:stretch>
        </p:blipFill>
        <p:spPr>
          <a:xfrm rot="16200000">
            <a:off x="17810340" y="8688581"/>
            <a:ext cx="876301" cy="101601"/>
          </a:xfrm>
          <a:prstGeom prst="rect">
            <a:avLst/>
          </a:prstGeom>
        </p:spPr>
      </p:pic>
      <p:pic>
        <p:nvPicPr>
          <p:cNvPr id="933" name="Line" descr="Line"/>
          <p:cNvPicPr>
            <a:picLocks noChangeAspect="0"/>
          </p:cNvPicPr>
          <p:nvPr/>
        </p:nvPicPr>
        <p:blipFill>
          <a:blip r:embed="rId2">
            <a:extLst/>
          </a:blip>
          <a:stretch>
            <a:fillRect/>
          </a:stretch>
        </p:blipFill>
        <p:spPr>
          <a:xfrm>
            <a:off x="4799286" y="11942196"/>
            <a:ext cx="6232394" cy="101601"/>
          </a:xfrm>
          <a:prstGeom prst="rect">
            <a:avLst/>
          </a:prstGeom>
        </p:spPr>
      </p:pic>
      <p:pic>
        <p:nvPicPr>
          <p:cNvPr id="935" name="Line" descr="Line"/>
          <p:cNvPicPr>
            <a:picLocks noChangeAspect="0"/>
          </p:cNvPicPr>
          <p:nvPr/>
        </p:nvPicPr>
        <p:blipFill>
          <a:blip r:embed="rId3">
            <a:extLst/>
          </a:blip>
          <a:stretch>
            <a:fillRect/>
          </a:stretch>
        </p:blipFill>
        <p:spPr>
          <a:xfrm rot="16200000">
            <a:off x="4424540" y="11605645"/>
            <a:ext cx="876301" cy="101601"/>
          </a:xfrm>
          <a:prstGeom prst="rect">
            <a:avLst/>
          </a:prstGeom>
        </p:spPr>
      </p:pic>
      <p:pic>
        <p:nvPicPr>
          <p:cNvPr id="937" name="Line" descr="Line"/>
          <p:cNvPicPr>
            <a:picLocks noChangeAspect="0"/>
          </p:cNvPicPr>
          <p:nvPr/>
        </p:nvPicPr>
        <p:blipFill>
          <a:blip r:embed="rId4">
            <a:extLst/>
          </a:blip>
          <a:stretch>
            <a:fillRect/>
          </a:stretch>
        </p:blipFill>
        <p:spPr>
          <a:xfrm rot="16200000">
            <a:off x="10520539" y="11605645"/>
            <a:ext cx="876301" cy="101601"/>
          </a:xfrm>
          <a:prstGeom prst="rect">
            <a:avLst/>
          </a:prstGeom>
        </p:spPr>
      </p:pic>
      <p:grpSp>
        <p:nvGrpSpPr>
          <p:cNvPr id="941" name="Millerite"/>
          <p:cNvGrpSpPr/>
          <p:nvPr/>
        </p:nvGrpSpPr>
        <p:grpSpPr>
          <a:xfrm>
            <a:off x="6891546" y="10939503"/>
            <a:ext cx="2011237" cy="787401"/>
            <a:chOff x="0" y="0"/>
            <a:chExt cx="2011235" cy="787400"/>
          </a:xfrm>
        </p:grpSpPr>
        <p:sp>
          <p:nvSpPr>
            <p:cNvPr id="940" name="Millerite"/>
            <p:cNvSpPr txBox="1"/>
            <p:nvPr/>
          </p:nvSpPr>
          <p:spPr>
            <a:xfrm>
              <a:off x="25399" y="25400"/>
              <a:ext cx="1960437" cy="736600"/>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3500">
                  <a:latin typeface="Luminari"/>
                  <a:ea typeface="Luminari"/>
                  <a:cs typeface="Luminari"/>
                  <a:sym typeface="Luminari"/>
                </a:defRPr>
              </a:lvl1pPr>
            </a:lstStyle>
            <a:p>
              <a:pPr/>
              <a:r>
                <a:t>Millerite</a:t>
              </a:r>
            </a:p>
          </p:txBody>
        </p:sp>
        <p:pic>
          <p:nvPicPr>
            <p:cNvPr id="939" name="Millerite Millerite" descr="Millerite Millerite"/>
            <p:cNvPicPr>
              <a:picLocks noChangeAspect="0"/>
            </p:cNvPicPr>
            <p:nvPr/>
          </p:nvPicPr>
          <p:blipFill>
            <a:blip r:embed="rId13">
              <a:extLst/>
            </a:blip>
            <a:stretch>
              <a:fillRect/>
            </a:stretch>
          </p:blipFill>
          <p:spPr>
            <a:xfrm>
              <a:off x="-1" y="0"/>
              <a:ext cx="2011237" cy="787400"/>
            </a:xfrm>
            <a:prstGeom prst="rect">
              <a:avLst/>
            </a:prstGeom>
            <a:effectLst/>
          </p:spPr>
        </p:pic>
      </p:grpSp>
      <p:grpSp>
        <p:nvGrpSpPr>
          <p:cNvPr id="944" name="144,000"/>
          <p:cNvGrpSpPr/>
          <p:nvPr/>
        </p:nvGrpSpPr>
        <p:grpSpPr>
          <a:xfrm>
            <a:off x="14321235" y="10955659"/>
            <a:ext cx="1768095" cy="787401"/>
            <a:chOff x="0" y="0"/>
            <a:chExt cx="1768094" cy="787400"/>
          </a:xfrm>
        </p:grpSpPr>
        <p:sp>
          <p:nvSpPr>
            <p:cNvPr id="943" name="144,000"/>
            <p:cNvSpPr txBox="1"/>
            <p:nvPr/>
          </p:nvSpPr>
          <p:spPr>
            <a:xfrm>
              <a:off x="25399" y="25400"/>
              <a:ext cx="1717296" cy="736600"/>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3500">
                  <a:latin typeface="Luminari"/>
                  <a:ea typeface="Luminari"/>
                  <a:cs typeface="Luminari"/>
                  <a:sym typeface="Luminari"/>
                </a:defRPr>
              </a:lvl1pPr>
            </a:lstStyle>
            <a:p>
              <a:pPr/>
              <a:r>
                <a:t>144,000</a:t>
              </a:r>
            </a:p>
          </p:txBody>
        </p:sp>
        <p:pic>
          <p:nvPicPr>
            <p:cNvPr id="942" name="144,000 144,000" descr="144,000 144,000"/>
            <p:cNvPicPr>
              <a:picLocks noChangeAspect="0"/>
            </p:cNvPicPr>
            <p:nvPr/>
          </p:nvPicPr>
          <p:blipFill>
            <a:blip r:embed="rId14">
              <a:extLst/>
            </a:blip>
            <a:stretch>
              <a:fillRect/>
            </a:stretch>
          </p:blipFill>
          <p:spPr>
            <a:xfrm>
              <a:off x="-1" y="0"/>
              <a:ext cx="1768096" cy="787400"/>
            </a:xfrm>
            <a:prstGeom prst="rect">
              <a:avLst/>
            </a:prstGeom>
            <a:effectLst/>
          </p:spPr>
        </p:pic>
      </p:grpSp>
      <p:pic>
        <p:nvPicPr>
          <p:cNvPr id="945" name="Line" descr="Line"/>
          <p:cNvPicPr>
            <a:picLocks noChangeAspect="0"/>
          </p:cNvPicPr>
          <p:nvPr/>
        </p:nvPicPr>
        <p:blipFill>
          <a:blip r:embed="rId2">
            <a:extLst/>
          </a:blip>
          <a:stretch>
            <a:fillRect/>
          </a:stretch>
        </p:blipFill>
        <p:spPr>
          <a:xfrm>
            <a:off x="12089086" y="11942196"/>
            <a:ext cx="6232394" cy="101601"/>
          </a:xfrm>
          <a:prstGeom prst="rect">
            <a:avLst/>
          </a:prstGeom>
        </p:spPr>
      </p:pic>
      <p:pic>
        <p:nvPicPr>
          <p:cNvPr id="947" name="Line" descr="Line"/>
          <p:cNvPicPr>
            <a:picLocks noChangeAspect="0"/>
          </p:cNvPicPr>
          <p:nvPr/>
        </p:nvPicPr>
        <p:blipFill>
          <a:blip r:embed="rId3">
            <a:extLst/>
          </a:blip>
          <a:stretch>
            <a:fillRect/>
          </a:stretch>
        </p:blipFill>
        <p:spPr>
          <a:xfrm rot="16200000">
            <a:off x="11714339" y="11605646"/>
            <a:ext cx="876302" cy="101601"/>
          </a:xfrm>
          <a:prstGeom prst="rect">
            <a:avLst/>
          </a:prstGeom>
        </p:spPr>
      </p:pic>
      <p:pic>
        <p:nvPicPr>
          <p:cNvPr id="949" name="Line" descr="Line"/>
          <p:cNvPicPr>
            <a:picLocks noChangeAspect="0"/>
          </p:cNvPicPr>
          <p:nvPr/>
        </p:nvPicPr>
        <p:blipFill>
          <a:blip r:embed="rId4">
            <a:extLst/>
          </a:blip>
          <a:stretch>
            <a:fillRect/>
          </a:stretch>
        </p:blipFill>
        <p:spPr>
          <a:xfrm rot="16200000">
            <a:off x="17810340" y="11605646"/>
            <a:ext cx="876301" cy="101601"/>
          </a:xfrm>
          <a:prstGeom prst="rect">
            <a:avLst/>
          </a:prstGeom>
        </p:spPr>
      </p:pic>
      <p:sp>
        <p:nvSpPr>
          <p:cNvPr id="951" name="Line"/>
          <p:cNvSpPr/>
          <p:nvPr/>
        </p:nvSpPr>
        <p:spPr>
          <a:xfrm>
            <a:off x="15205282" y="9079013"/>
            <a:ext cx="1" cy="1713433"/>
          </a:xfrm>
          <a:prstGeom prst="line">
            <a:avLst/>
          </a:prstGeom>
          <a:ln w="76200" cap="rnd">
            <a:solidFill>
              <a:srgbClr val="000000"/>
            </a:solidFill>
            <a:custDash>
              <a:ds d="100000" sp="200000"/>
            </a:custDash>
            <a:tailEnd type="stealth"/>
          </a:ln>
        </p:spPr>
        <p:txBody>
          <a:bodyPr lIns="0" tIns="0" rIns="0" bIns="0" anchor="ctr"/>
          <a:lstStyle/>
          <a:p>
            <a:pPr>
              <a:defRPr b="0" sz="3200">
                <a:solidFill>
                  <a:srgbClr val="FFFFFF"/>
                </a:solidFill>
                <a:latin typeface="+mn-lt"/>
                <a:ea typeface="+mn-ea"/>
                <a:cs typeface="+mn-cs"/>
                <a:sym typeface="Helvetica Neue Medium"/>
              </a:defRPr>
            </a:pPr>
          </a:p>
        </p:txBody>
      </p:sp>
      <p:sp>
        <p:nvSpPr>
          <p:cNvPr id="952" name="Line"/>
          <p:cNvSpPr/>
          <p:nvPr/>
        </p:nvSpPr>
        <p:spPr>
          <a:xfrm>
            <a:off x="7932999" y="8912720"/>
            <a:ext cx="6447533" cy="1780370"/>
          </a:xfrm>
          <a:prstGeom prst="line">
            <a:avLst/>
          </a:prstGeom>
          <a:ln w="76200" cap="rnd">
            <a:solidFill>
              <a:srgbClr val="000000"/>
            </a:solidFill>
            <a:custDash>
              <a:ds d="100000" sp="200000"/>
            </a:custDash>
            <a:tailEnd type="stealth"/>
          </a:ln>
        </p:spPr>
        <p:txBody>
          <a:bodyPr lIns="0" tIns="0" rIns="0" bIns="0" anchor="ctr"/>
          <a:lstStyle/>
          <a:p>
            <a:pPr>
              <a:defRPr b="0" sz="3200">
                <a:solidFill>
                  <a:srgbClr val="FFFFFF"/>
                </a:solidFill>
                <a:latin typeface="+mn-lt"/>
                <a:ea typeface="+mn-ea"/>
                <a:cs typeface="+mn-cs"/>
                <a:sym typeface="Helvetica Neue Medium"/>
              </a:defRPr>
            </a:pPr>
          </a:p>
        </p:txBody>
      </p:sp>
      <p:sp>
        <p:nvSpPr>
          <p:cNvPr id="953" name="Line"/>
          <p:cNvSpPr/>
          <p:nvPr/>
        </p:nvSpPr>
        <p:spPr>
          <a:xfrm>
            <a:off x="7729799" y="10642893"/>
            <a:ext cx="6511663" cy="503656"/>
          </a:xfrm>
          <a:prstGeom prst="line">
            <a:avLst/>
          </a:prstGeom>
          <a:ln w="76200" cap="rnd">
            <a:solidFill>
              <a:srgbClr val="000000"/>
            </a:solidFill>
            <a:custDash>
              <a:ds d="100000" sp="200000"/>
            </a:custDash>
            <a:tailEnd type="stealth"/>
          </a:ln>
        </p:spPr>
        <p:txBody>
          <a:bodyPr lIns="0" tIns="0" rIns="0" bIns="0" anchor="ctr"/>
          <a:lstStyle/>
          <a:p>
            <a:pPr>
              <a:defRPr b="0" sz="3200">
                <a:solidFill>
                  <a:srgbClr val="FFFFFF"/>
                </a:solidFill>
                <a:latin typeface="+mn-lt"/>
                <a:ea typeface="+mn-ea"/>
                <a:cs typeface="+mn-cs"/>
                <a:sym typeface="Helvetica Neue Medium"/>
              </a:defRPr>
            </a:pPr>
          </a:p>
        </p:txBody>
      </p:sp>
      <p:sp>
        <p:nvSpPr>
          <p:cNvPr id="954" name="Line"/>
          <p:cNvSpPr/>
          <p:nvPr/>
        </p:nvSpPr>
        <p:spPr>
          <a:xfrm>
            <a:off x="15205282" y="2650059"/>
            <a:ext cx="1" cy="1713433"/>
          </a:xfrm>
          <a:prstGeom prst="line">
            <a:avLst/>
          </a:prstGeom>
          <a:ln w="76200" cap="rnd">
            <a:solidFill>
              <a:srgbClr val="000000"/>
            </a:solidFill>
            <a:custDash>
              <a:ds d="100000" sp="200000"/>
            </a:custDash>
            <a:tailEnd type="stealth"/>
          </a:ln>
        </p:spPr>
        <p:txBody>
          <a:bodyPr lIns="0" tIns="0" rIns="0" bIns="0" anchor="ctr"/>
          <a:lstStyle/>
          <a:p>
            <a:pPr>
              <a:defRPr b="0" sz="3200">
                <a:solidFill>
                  <a:srgbClr val="FFFFFF"/>
                </a:solidFill>
                <a:latin typeface="+mn-lt"/>
                <a:ea typeface="+mn-ea"/>
                <a:cs typeface="+mn-cs"/>
                <a:sym typeface="Helvetica Neue Medium"/>
              </a:defRPr>
            </a:pPr>
          </a:p>
        </p:txBody>
      </p:sp>
      <p:sp>
        <p:nvSpPr>
          <p:cNvPr id="955" name="Line"/>
          <p:cNvSpPr/>
          <p:nvPr/>
        </p:nvSpPr>
        <p:spPr>
          <a:xfrm>
            <a:off x="7932999" y="2844726"/>
            <a:ext cx="6447533" cy="1780370"/>
          </a:xfrm>
          <a:prstGeom prst="line">
            <a:avLst/>
          </a:prstGeom>
          <a:ln w="76200" cap="rnd">
            <a:solidFill>
              <a:srgbClr val="000000"/>
            </a:solidFill>
            <a:custDash>
              <a:ds d="100000" sp="200000"/>
            </a:custDash>
            <a:tailEnd type="stealth"/>
          </a:ln>
        </p:spPr>
        <p:txBody>
          <a:bodyPr lIns="0" tIns="0" rIns="0" bIns="0" anchor="ctr"/>
          <a:lstStyle/>
          <a:p>
            <a:pPr>
              <a:defRPr b="0" sz="3200">
                <a:solidFill>
                  <a:srgbClr val="FFFFFF"/>
                </a:solidFill>
                <a:latin typeface="+mn-lt"/>
                <a:ea typeface="+mn-ea"/>
                <a:cs typeface="+mn-cs"/>
                <a:sym typeface="Helvetica Neue Medium"/>
              </a:defRPr>
            </a:pPr>
          </a:p>
        </p:txBody>
      </p:sp>
      <p:sp>
        <p:nvSpPr>
          <p:cNvPr id="956" name="Line"/>
          <p:cNvSpPr/>
          <p:nvPr/>
        </p:nvSpPr>
        <p:spPr>
          <a:xfrm>
            <a:off x="7729799" y="4257986"/>
            <a:ext cx="6511663" cy="636035"/>
          </a:xfrm>
          <a:prstGeom prst="line">
            <a:avLst/>
          </a:prstGeom>
          <a:ln w="76200" cap="rnd">
            <a:solidFill>
              <a:srgbClr val="000000"/>
            </a:solidFill>
            <a:custDash>
              <a:ds d="100000" sp="200000"/>
            </a:custDash>
            <a:tailEnd type="stealth"/>
          </a:ln>
        </p:spPr>
        <p:txBody>
          <a:bodyPr lIns="0" tIns="0" rIns="0" bIns="0" anchor="ctr"/>
          <a:lstStyle/>
          <a:p>
            <a:pPr>
              <a:defRPr b="0" sz="3200">
                <a:solidFill>
                  <a:srgbClr val="FFFFFF"/>
                </a:solidFill>
                <a:latin typeface="+mn-lt"/>
                <a:ea typeface="+mn-ea"/>
                <a:cs typeface="+mn-cs"/>
                <a:sym typeface="Helvetica Neue Medium"/>
              </a:defRPr>
            </a:pPr>
          </a:p>
        </p:txBody>
      </p:sp>
      <p:sp>
        <p:nvSpPr>
          <p:cNvPr id="95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lt" backwards="0">
                                    <p:tmAbs val="100"/>
                                  </p:iterate>
                                  <p:childTnLst>
                                    <p:set>
                                      <p:cBhvr>
                                        <p:cTn id="6" fill="hold"/>
                                        <p:tgtEl>
                                          <p:spTgt spid="9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lt" backwards="0">
                                    <p:tmAbs val="100"/>
                                  </p:iterate>
                                  <p:childTnLst>
                                    <p:set>
                                      <p:cBhvr>
                                        <p:cTn id="10" fill="hold"/>
                                        <p:tgtEl>
                                          <p:spTgt spid="9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lt" backwards="0">
                                    <p:tmAbs val="100"/>
                                  </p:iterate>
                                  <p:childTnLst>
                                    <p:set>
                                      <p:cBhvr>
                                        <p:cTn id="14" fill="hold"/>
                                        <p:tgtEl>
                                          <p:spTgt spid="9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lt" backwards="0">
                                    <p:tmAbs val="100"/>
                                  </p:iterate>
                                  <p:childTnLst>
                                    <p:set>
                                      <p:cBhvr>
                                        <p:cTn id="18" fill="hold"/>
                                        <p:tgtEl>
                                          <p:spTgt spid="9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ID="9" grpId="5" fill="hold">
                                  <p:stCondLst>
                                    <p:cond delay="0"/>
                                  </p:stCondLst>
                                  <p:iterate type="el" backwards="0">
                                    <p:tmAbs val="0"/>
                                  </p:iterate>
                                  <p:childTnLst>
                                    <p:set>
                                      <p:cBhvr>
                                        <p:cTn id="22" fill="hold"/>
                                        <p:tgtEl>
                                          <p:spTgt spid="951"/>
                                        </p:tgtEl>
                                        <p:attrNameLst>
                                          <p:attrName>style.visibility</p:attrName>
                                        </p:attrNameLst>
                                      </p:cBhvr>
                                      <p:to>
                                        <p:strVal val="visible"/>
                                      </p:to>
                                    </p:set>
                                    <p:animEffect filter="dissolve" transition="in">
                                      <p:cBhvr>
                                        <p:cTn id="23" dur="2000"/>
                                        <p:tgtEl>
                                          <p:spTgt spid="951"/>
                                        </p:tgtEl>
                                      </p:cBhvr>
                                    </p:animEffect>
                                  </p:childTnLst>
                                </p:cTn>
                              </p:par>
                            </p:childTnLst>
                          </p:cTn>
                        </p:par>
                      </p:childTnLst>
                    </p:cTn>
                  </p:par>
                  <p:par>
                    <p:cTn id="24" fill="hold">
                      <p:stCondLst>
                        <p:cond delay="indefinite"/>
                      </p:stCondLst>
                      <p:childTnLst>
                        <p:par>
                          <p:cTn id="25" fill="hold">
                            <p:stCondLst>
                              <p:cond delay="0"/>
                            </p:stCondLst>
                            <p:childTnLst>
                              <p:par>
                                <p:cTn id="26" presetClass="entr" nodeType="clickEffect" presetID="9" grpId="6" fill="hold">
                                  <p:stCondLst>
                                    <p:cond delay="0"/>
                                  </p:stCondLst>
                                  <p:iterate type="el" backwards="0">
                                    <p:tmAbs val="0"/>
                                  </p:iterate>
                                  <p:childTnLst>
                                    <p:set>
                                      <p:cBhvr>
                                        <p:cTn id="27" fill="hold"/>
                                        <p:tgtEl>
                                          <p:spTgt spid="952"/>
                                        </p:tgtEl>
                                        <p:attrNameLst>
                                          <p:attrName>style.visibility</p:attrName>
                                        </p:attrNameLst>
                                      </p:cBhvr>
                                      <p:to>
                                        <p:strVal val="visible"/>
                                      </p:to>
                                    </p:set>
                                    <p:animEffect filter="dissolve" transition="in">
                                      <p:cBhvr>
                                        <p:cTn id="28" dur="2000"/>
                                        <p:tgtEl>
                                          <p:spTgt spid="952"/>
                                        </p:tgtEl>
                                      </p:cBhvr>
                                    </p:animEffect>
                                  </p:childTnLst>
                                </p:cTn>
                              </p:par>
                            </p:childTnLst>
                          </p:cTn>
                        </p:par>
                      </p:childTnLst>
                    </p:cTn>
                  </p:par>
                  <p:par>
                    <p:cTn id="29" fill="hold">
                      <p:stCondLst>
                        <p:cond delay="indefinite"/>
                      </p:stCondLst>
                      <p:childTnLst>
                        <p:par>
                          <p:cTn id="30" fill="hold">
                            <p:stCondLst>
                              <p:cond delay="0"/>
                            </p:stCondLst>
                            <p:childTnLst>
                              <p:par>
                                <p:cTn id="31" presetClass="entr" nodeType="clickEffect" presetID="9" grpId="7" fill="hold">
                                  <p:stCondLst>
                                    <p:cond delay="0"/>
                                  </p:stCondLst>
                                  <p:iterate type="el" backwards="0">
                                    <p:tmAbs val="0"/>
                                  </p:iterate>
                                  <p:childTnLst>
                                    <p:set>
                                      <p:cBhvr>
                                        <p:cTn id="32" fill="hold"/>
                                        <p:tgtEl>
                                          <p:spTgt spid="953"/>
                                        </p:tgtEl>
                                        <p:attrNameLst>
                                          <p:attrName>style.visibility</p:attrName>
                                        </p:attrNameLst>
                                      </p:cBhvr>
                                      <p:to>
                                        <p:strVal val="visible"/>
                                      </p:to>
                                    </p:set>
                                    <p:animEffect filter="dissolve" transition="in">
                                      <p:cBhvr>
                                        <p:cTn id="33" dur="2000"/>
                                        <p:tgtEl>
                                          <p:spTgt spid="953"/>
                                        </p:tgtEl>
                                      </p:cBhvr>
                                    </p:animEffect>
                                  </p:childTnLst>
                                </p:cTn>
                              </p:par>
                            </p:childTnLst>
                          </p:cTn>
                        </p:par>
                      </p:childTnLst>
                    </p:cTn>
                  </p:par>
                  <p:par>
                    <p:cTn id="34" fill="hold">
                      <p:stCondLst>
                        <p:cond delay="indefinite"/>
                      </p:stCondLst>
                      <p:childTnLst>
                        <p:par>
                          <p:cTn id="35" fill="hold">
                            <p:stCondLst>
                              <p:cond delay="0"/>
                            </p:stCondLst>
                            <p:childTnLst>
                              <p:par>
                                <p:cTn id="36" presetClass="entr" nodeType="clickEffect" presetID="9" grpId="8" fill="hold">
                                  <p:stCondLst>
                                    <p:cond delay="0"/>
                                  </p:stCondLst>
                                  <p:iterate type="el" backwards="0">
                                    <p:tmAbs val="0"/>
                                  </p:iterate>
                                  <p:childTnLst>
                                    <p:set>
                                      <p:cBhvr>
                                        <p:cTn id="37" fill="hold"/>
                                        <p:tgtEl>
                                          <p:spTgt spid="954"/>
                                        </p:tgtEl>
                                        <p:attrNameLst>
                                          <p:attrName>style.visibility</p:attrName>
                                        </p:attrNameLst>
                                      </p:cBhvr>
                                      <p:to>
                                        <p:strVal val="visible"/>
                                      </p:to>
                                    </p:set>
                                    <p:animEffect filter="dissolve" transition="in">
                                      <p:cBhvr>
                                        <p:cTn id="38" dur="2000"/>
                                        <p:tgtEl>
                                          <p:spTgt spid="954"/>
                                        </p:tgtEl>
                                      </p:cBhvr>
                                    </p:animEffect>
                                  </p:childTnLst>
                                </p:cTn>
                              </p:par>
                            </p:childTnLst>
                          </p:cTn>
                        </p:par>
                      </p:childTnLst>
                    </p:cTn>
                  </p:par>
                  <p:par>
                    <p:cTn id="39" fill="hold">
                      <p:stCondLst>
                        <p:cond delay="indefinite"/>
                      </p:stCondLst>
                      <p:childTnLst>
                        <p:par>
                          <p:cTn id="40" fill="hold">
                            <p:stCondLst>
                              <p:cond delay="0"/>
                            </p:stCondLst>
                            <p:childTnLst>
                              <p:par>
                                <p:cTn id="41" presetClass="entr" nodeType="clickEffect" presetID="9" grpId="9" fill="hold">
                                  <p:stCondLst>
                                    <p:cond delay="0"/>
                                  </p:stCondLst>
                                  <p:iterate type="el" backwards="0">
                                    <p:tmAbs val="0"/>
                                  </p:iterate>
                                  <p:childTnLst>
                                    <p:set>
                                      <p:cBhvr>
                                        <p:cTn id="42" fill="hold"/>
                                        <p:tgtEl>
                                          <p:spTgt spid="955"/>
                                        </p:tgtEl>
                                        <p:attrNameLst>
                                          <p:attrName>style.visibility</p:attrName>
                                        </p:attrNameLst>
                                      </p:cBhvr>
                                      <p:to>
                                        <p:strVal val="visible"/>
                                      </p:to>
                                    </p:set>
                                    <p:animEffect filter="dissolve" transition="in">
                                      <p:cBhvr>
                                        <p:cTn id="43" dur="2000"/>
                                        <p:tgtEl>
                                          <p:spTgt spid="955"/>
                                        </p:tgtEl>
                                      </p:cBhvr>
                                    </p:animEffect>
                                  </p:childTnLst>
                                </p:cTn>
                              </p:par>
                            </p:childTnLst>
                          </p:cTn>
                        </p:par>
                      </p:childTnLst>
                    </p:cTn>
                  </p:par>
                  <p:par>
                    <p:cTn id="44" fill="hold">
                      <p:stCondLst>
                        <p:cond delay="indefinite"/>
                      </p:stCondLst>
                      <p:childTnLst>
                        <p:par>
                          <p:cTn id="45" fill="hold">
                            <p:stCondLst>
                              <p:cond delay="0"/>
                            </p:stCondLst>
                            <p:childTnLst>
                              <p:par>
                                <p:cTn id="46" presetClass="entr" nodeType="clickEffect" presetID="9" grpId="10" fill="hold">
                                  <p:stCondLst>
                                    <p:cond delay="0"/>
                                  </p:stCondLst>
                                  <p:iterate type="el" backwards="0">
                                    <p:tmAbs val="0"/>
                                  </p:iterate>
                                  <p:childTnLst>
                                    <p:set>
                                      <p:cBhvr>
                                        <p:cTn id="47" fill="hold"/>
                                        <p:tgtEl>
                                          <p:spTgt spid="956"/>
                                        </p:tgtEl>
                                        <p:attrNameLst>
                                          <p:attrName>style.visibility</p:attrName>
                                        </p:attrNameLst>
                                      </p:cBhvr>
                                      <p:to>
                                        <p:strVal val="visible"/>
                                      </p:to>
                                    </p:set>
                                    <p:animEffect filter="dissolve" transition="in">
                                      <p:cBhvr>
                                        <p:cTn id="48" dur="2000"/>
                                        <p:tgtEl>
                                          <p:spTgt spid="9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52" grpId="6"/>
      <p:bldP build="whole" bldLvl="1" animBg="1" rev="0" advAuto="0" spid="941" grpId="3"/>
      <p:bldP build="whole" bldLvl="1" animBg="1" rev="0" advAuto="0" spid="926" grpId="2"/>
      <p:bldP build="whole" bldLvl="1" animBg="1" rev="0" advAuto="0" spid="923" grpId="1"/>
      <p:bldP build="whole" bldLvl="1" animBg="1" rev="0" advAuto="0" spid="944" grpId="4"/>
      <p:bldP build="whole" bldLvl="1" animBg="1" rev="0" advAuto="0" spid="953" grpId="7"/>
      <p:bldP build="whole" bldLvl="1" animBg="1" rev="0" advAuto="0" spid="954" grpId="8"/>
      <p:bldP build="whole" bldLvl="1" animBg="1" rev="0" advAuto="0" spid="955" grpId="9"/>
      <p:bldP build="whole" bldLvl="1" animBg="1" rev="0" advAuto="0" spid="956" grpId="10"/>
      <p:bldP build="whole" bldLvl="1" animBg="1" rev="0" advAuto="0" spid="951" grpId="5"/>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100000">
              <a:schemeClr val="accent1"/>
            </a:gs>
          </a:gsLst>
          <a:lin ang="7277760" scaled="0"/>
        </a:gradFill>
      </p:bgPr>
    </p:bg>
    <p:spTree>
      <p:nvGrpSpPr>
        <p:cNvPr id="1" name=""/>
        <p:cNvGrpSpPr/>
        <p:nvPr/>
      </p:nvGrpSpPr>
      <p:grpSpPr>
        <a:xfrm>
          <a:off x="0" y="0"/>
          <a:ext cx="0" cy="0"/>
          <a:chOff x="0" y="0"/>
          <a:chExt cx="0" cy="0"/>
        </a:xfrm>
      </p:grpSpPr>
      <p:sp>
        <p:nvSpPr>
          <p:cNvPr id="959" name="Pyrrhus"/>
          <p:cNvSpPr txBox="1"/>
          <p:nvPr/>
        </p:nvSpPr>
        <p:spPr>
          <a:xfrm>
            <a:off x="194945" y="1320800"/>
            <a:ext cx="3013711" cy="1117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6000" u="sng">
                <a:latin typeface="Luminari"/>
                <a:ea typeface="Luminari"/>
                <a:cs typeface="Luminari"/>
                <a:sym typeface="Luminari"/>
              </a:defRPr>
            </a:lvl1pPr>
          </a:lstStyle>
          <a:p>
            <a:pPr/>
            <a:r>
              <a:t>Pyrrhus</a:t>
            </a:r>
          </a:p>
        </p:txBody>
      </p:sp>
      <p:sp>
        <p:nvSpPr>
          <p:cNvPr id="960" name="KS"/>
          <p:cNvSpPr txBox="1"/>
          <p:nvPr/>
        </p:nvSpPr>
        <p:spPr>
          <a:xfrm>
            <a:off x="1306322" y="750740"/>
            <a:ext cx="790956" cy="685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sz="3500">
                <a:latin typeface="Luminari"/>
                <a:ea typeface="Luminari"/>
                <a:cs typeface="Luminari"/>
                <a:sym typeface="Luminari"/>
              </a:defRPr>
            </a:lvl1pPr>
          </a:lstStyle>
          <a:p>
            <a:pPr/>
            <a:r>
              <a:t>KS</a:t>
            </a:r>
          </a:p>
        </p:txBody>
      </p:sp>
      <p:sp>
        <p:nvSpPr>
          <p:cNvPr id="961" name="Crown"/>
          <p:cNvSpPr/>
          <p:nvPr/>
        </p:nvSpPr>
        <p:spPr>
          <a:xfrm>
            <a:off x="1333654" y="172764"/>
            <a:ext cx="736292" cy="6479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10206" y="0"/>
                  <a:pt x="9725" y="547"/>
                  <a:pt x="9725" y="1222"/>
                </a:cubicBezTo>
                <a:cubicBezTo>
                  <a:pt x="9725" y="1729"/>
                  <a:pt x="9996" y="2163"/>
                  <a:pt x="10383" y="2348"/>
                </a:cubicBezTo>
                <a:lnTo>
                  <a:pt x="7244" y="10951"/>
                </a:lnTo>
                <a:cubicBezTo>
                  <a:pt x="7156" y="11239"/>
                  <a:pt x="6826" y="11311"/>
                  <a:pt x="6648" y="11081"/>
                </a:cubicBezTo>
                <a:lnTo>
                  <a:pt x="1891" y="6438"/>
                </a:lnTo>
                <a:cubicBezTo>
                  <a:pt x="2053" y="6225"/>
                  <a:pt x="2151" y="5946"/>
                  <a:pt x="2151" y="5642"/>
                </a:cubicBezTo>
                <a:cubicBezTo>
                  <a:pt x="2151" y="4967"/>
                  <a:pt x="1669" y="4420"/>
                  <a:pt x="1075" y="4420"/>
                </a:cubicBezTo>
                <a:cubicBezTo>
                  <a:pt x="482" y="4420"/>
                  <a:pt x="0" y="4967"/>
                  <a:pt x="0" y="5642"/>
                </a:cubicBezTo>
                <a:cubicBezTo>
                  <a:pt x="0" y="6317"/>
                  <a:pt x="482" y="6864"/>
                  <a:pt x="1075" y="6864"/>
                </a:cubicBezTo>
                <a:cubicBezTo>
                  <a:pt x="1126" y="6864"/>
                  <a:pt x="1174" y="6858"/>
                  <a:pt x="1222" y="6851"/>
                </a:cubicBezTo>
                <a:lnTo>
                  <a:pt x="2938" y="20929"/>
                </a:lnTo>
                <a:cubicBezTo>
                  <a:pt x="2985" y="21312"/>
                  <a:pt x="3274" y="21600"/>
                  <a:pt x="3615" y="21600"/>
                </a:cubicBezTo>
                <a:lnTo>
                  <a:pt x="17987" y="21600"/>
                </a:lnTo>
                <a:cubicBezTo>
                  <a:pt x="18327" y="21600"/>
                  <a:pt x="18616" y="21316"/>
                  <a:pt x="18664" y="20934"/>
                </a:cubicBezTo>
                <a:lnTo>
                  <a:pt x="20378" y="6851"/>
                </a:lnTo>
                <a:cubicBezTo>
                  <a:pt x="20426" y="6858"/>
                  <a:pt x="20475" y="6864"/>
                  <a:pt x="20525" y="6864"/>
                </a:cubicBezTo>
                <a:cubicBezTo>
                  <a:pt x="21118" y="6864"/>
                  <a:pt x="21600" y="6317"/>
                  <a:pt x="21600" y="5642"/>
                </a:cubicBezTo>
                <a:cubicBezTo>
                  <a:pt x="21600" y="4967"/>
                  <a:pt x="21118" y="4420"/>
                  <a:pt x="20525" y="4420"/>
                </a:cubicBezTo>
                <a:cubicBezTo>
                  <a:pt x="19931" y="4420"/>
                  <a:pt x="19449" y="4967"/>
                  <a:pt x="19449" y="5642"/>
                </a:cubicBezTo>
                <a:cubicBezTo>
                  <a:pt x="19449" y="5953"/>
                  <a:pt x="19551" y="6234"/>
                  <a:pt x="19719" y="6450"/>
                </a:cubicBezTo>
                <a:lnTo>
                  <a:pt x="14952" y="11081"/>
                </a:lnTo>
                <a:cubicBezTo>
                  <a:pt x="14772" y="11298"/>
                  <a:pt x="14445" y="11230"/>
                  <a:pt x="14356" y="10951"/>
                </a:cubicBezTo>
                <a:lnTo>
                  <a:pt x="11200" y="2356"/>
                </a:lnTo>
                <a:cubicBezTo>
                  <a:pt x="11596" y="2176"/>
                  <a:pt x="11875" y="1736"/>
                  <a:pt x="11875" y="1222"/>
                </a:cubicBezTo>
                <a:cubicBezTo>
                  <a:pt x="11875" y="547"/>
                  <a:pt x="11394" y="0"/>
                  <a:pt x="10800" y="0"/>
                </a:cubicBezTo>
                <a:close/>
              </a:path>
            </a:pathLst>
          </a:custGeom>
          <a:solidFill>
            <a:srgbClr val="000000"/>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graphicFrame>
        <p:nvGraphicFramePr>
          <p:cNvPr id="962" name="Table"/>
          <p:cNvGraphicFramePr/>
          <p:nvPr/>
        </p:nvGraphicFramePr>
        <p:xfrm>
          <a:off x="9511704" y="1463526"/>
          <a:ext cx="13247292" cy="10801648"/>
        </p:xfrm>
        <a:graphic xmlns:a="http://schemas.openxmlformats.org/drawingml/2006/main">
          <a:graphicData uri="http://schemas.openxmlformats.org/drawingml/2006/table">
            <a:tbl>
              <a:tblPr firstCol="0" firstRow="0" lastCol="0" lastRow="0" bandCol="0" bandRow="0" rtl="0">
                <a:tableStyleId>{33BA23B1-9221-436E-865A-0063620EA4FD}</a:tableStyleId>
              </a:tblPr>
              <a:tblGrid>
                <a:gridCol w="3308647"/>
                <a:gridCol w="3308647"/>
                <a:gridCol w="3308647"/>
                <a:gridCol w="3308647"/>
              </a:tblGrid>
              <a:tr h="2697237">
                <a:tc>
                  <a:txBody>
                    <a:bodyPr/>
                    <a:lstStyle/>
                    <a:p>
                      <a:pPr defTabSz="914400">
                        <a:defRPr sz="3200">
                          <a:sym typeface="Helvetica Neue"/>
                        </a:defRPr>
                      </a:pPr>
                    </a:p>
                  </a:txBody>
                  <a:tcPr marL="50800" marR="50800" marT="50800" marB="50800" anchor="ctr" anchorCtr="0" horzOverflow="overflow">
                    <a:lnL w="38100">
                      <a:solidFill>
                        <a:srgbClr val="000000"/>
                      </a:solidFill>
                      <a:miter lim="400000"/>
                    </a:lnL>
                    <a:lnT w="38100">
                      <a:solidFill>
                        <a:srgbClr val="000000"/>
                      </a:solidFill>
                      <a:miter lim="400000"/>
                    </a:lnT>
                    <a:solidFill>
                      <a:srgbClr val="D5D5D5"/>
                    </a:solidFill>
                  </a:tcPr>
                </a:tc>
                <a:tc>
                  <a:txBody>
                    <a:bodyPr/>
                    <a:lstStyle/>
                    <a:p>
                      <a:pPr defTabSz="914400">
                        <a:defRPr sz="3200">
                          <a:sym typeface="Helvetica Neue"/>
                        </a:defRPr>
                      </a:pPr>
                    </a:p>
                  </a:txBody>
                  <a:tcPr marL="50800" marR="50800" marT="50800" marB="50800" anchor="ctr" anchorCtr="0" horzOverflow="overflow">
                    <a:lnT w="38100">
                      <a:solidFill>
                        <a:srgbClr val="000000"/>
                      </a:solidFill>
                      <a:miter lim="400000"/>
                    </a:lnT>
                    <a:solidFill>
                      <a:srgbClr val="D5D5D5"/>
                    </a:solidFill>
                  </a:tcPr>
                </a:tc>
                <a:tc>
                  <a:txBody>
                    <a:bodyPr/>
                    <a:lstStyle/>
                    <a:p>
                      <a:pPr defTabSz="914400">
                        <a:defRPr sz="3200">
                          <a:sym typeface="Helvetica Neue"/>
                        </a:defRPr>
                      </a:pPr>
                    </a:p>
                  </a:txBody>
                  <a:tcPr marL="50800" marR="50800" marT="50800" marB="50800" anchor="ctr" anchorCtr="0" horzOverflow="overflow">
                    <a:lnT w="38100">
                      <a:solidFill>
                        <a:srgbClr val="000000"/>
                      </a:solidFill>
                      <a:miter lim="400000"/>
                    </a:lnT>
                    <a:solidFill>
                      <a:srgbClr val="D5D5D5"/>
                    </a:solidFill>
                  </a:tcPr>
                </a:tc>
                <a:tc>
                  <a:txBody>
                    <a:bodyPr/>
                    <a:lstStyle/>
                    <a:p>
                      <a:pPr defTabSz="914400">
                        <a:defRPr sz="3200">
                          <a:sym typeface="Helvetica Neue"/>
                        </a:defRPr>
                      </a:pPr>
                    </a:p>
                  </a:txBody>
                  <a:tcPr marL="50800" marR="50800" marT="50800" marB="50800" anchor="ctr" anchorCtr="0" horzOverflow="overflow">
                    <a:lnR w="38100">
                      <a:solidFill>
                        <a:srgbClr val="000000"/>
                      </a:solidFill>
                      <a:miter lim="400000"/>
                    </a:lnR>
                    <a:lnT w="38100">
                      <a:solidFill>
                        <a:srgbClr val="000000"/>
                      </a:solidFill>
                      <a:miter lim="400000"/>
                    </a:lnT>
                    <a:solidFill>
                      <a:srgbClr val="D5D5D5"/>
                    </a:solidFill>
                  </a:tcPr>
                </a:tc>
              </a:tr>
              <a:tr h="2697237">
                <a:tc>
                  <a:txBody>
                    <a:bodyPr/>
                    <a:lstStyle/>
                    <a:p>
                      <a:pPr defTabSz="914400">
                        <a:defRPr sz="3200">
                          <a:sym typeface="Helvetica Neue"/>
                        </a:defRPr>
                      </a:pPr>
                    </a:p>
                  </a:txBody>
                  <a:tcPr marL="50800" marR="50800" marT="50800" marB="50800" anchor="ctr" anchorCtr="0" horzOverflow="overflow">
                    <a:lnL w="38100">
                      <a:solidFill>
                        <a:srgbClr val="000000"/>
                      </a:solidFill>
                      <a:miter lim="400000"/>
                    </a:lnL>
                    <a:solidFill>
                      <a:srgbClr val="D5D5D5"/>
                    </a:solidFill>
                  </a:tcPr>
                </a:tc>
                <a:tc>
                  <a:txBody>
                    <a:bodyPr/>
                    <a:lstStyle/>
                    <a:p>
                      <a:pPr defTabSz="914400">
                        <a:defRPr sz="3200">
                          <a:sym typeface="Helvetica Neue"/>
                        </a:defRPr>
                      </a:pPr>
                    </a:p>
                  </a:txBody>
                  <a:tcPr marL="50800" marR="50800" marT="50800" marB="50800" anchor="ctr" anchorCtr="0" horzOverflow="overflow">
                    <a:solidFill>
                      <a:srgbClr val="D5D5D5"/>
                    </a:solidFill>
                  </a:tcPr>
                </a:tc>
                <a:tc>
                  <a:txBody>
                    <a:bodyPr/>
                    <a:lstStyle/>
                    <a:p>
                      <a:pPr defTabSz="914400">
                        <a:defRPr sz="3200">
                          <a:sym typeface="Helvetica Neue"/>
                        </a:defRPr>
                      </a:pPr>
                    </a:p>
                  </a:txBody>
                  <a:tcPr marL="50800" marR="50800" marT="50800" marB="50800" anchor="ctr" anchorCtr="0" horzOverflow="overflow">
                    <a:solidFill>
                      <a:srgbClr val="D5D5D5"/>
                    </a:solidFill>
                  </a:tcPr>
                </a:tc>
                <a:tc>
                  <a:txBody>
                    <a:bodyPr/>
                    <a:lstStyle/>
                    <a:p>
                      <a:pPr defTabSz="914400">
                        <a:defRPr sz="3200">
                          <a:sym typeface="Helvetica Neue"/>
                        </a:defRPr>
                      </a:pPr>
                    </a:p>
                  </a:txBody>
                  <a:tcPr marL="50800" marR="50800" marT="50800" marB="50800" anchor="ctr" anchorCtr="0" horzOverflow="overflow">
                    <a:lnR w="38100">
                      <a:solidFill>
                        <a:srgbClr val="000000"/>
                      </a:solidFill>
                      <a:miter lim="400000"/>
                    </a:lnR>
                    <a:solidFill>
                      <a:srgbClr val="D5D5D5"/>
                    </a:solidFill>
                  </a:tcPr>
                </a:tc>
              </a:tr>
              <a:tr h="2697237">
                <a:tc>
                  <a:txBody>
                    <a:bodyPr/>
                    <a:lstStyle/>
                    <a:p>
                      <a:pPr defTabSz="914400">
                        <a:defRPr sz="3200">
                          <a:sym typeface="Helvetica Neue"/>
                        </a:defRPr>
                      </a:pPr>
                    </a:p>
                  </a:txBody>
                  <a:tcPr marL="50800" marR="50800" marT="50800" marB="50800" anchor="ctr" anchorCtr="0" horzOverflow="overflow">
                    <a:lnL w="38100">
                      <a:solidFill>
                        <a:srgbClr val="000000"/>
                      </a:solidFill>
                      <a:miter lim="400000"/>
                    </a:lnL>
                    <a:solidFill>
                      <a:srgbClr val="D5D5D5"/>
                    </a:solidFill>
                  </a:tcPr>
                </a:tc>
                <a:tc>
                  <a:txBody>
                    <a:bodyPr/>
                    <a:lstStyle/>
                    <a:p>
                      <a:pPr defTabSz="914400">
                        <a:defRPr sz="3200">
                          <a:sym typeface="Helvetica Neue"/>
                        </a:defRPr>
                      </a:pPr>
                    </a:p>
                  </a:txBody>
                  <a:tcPr marL="50800" marR="50800" marT="50800" marB="50800" anchor="ctr" anchorCtr="0" horzOverflow="overflow">
                    <a:solidFill>
                      <a:srgbClr val="D5D5D5"/>
                    </a:solidFill>
                  </a:tcPr>
                </a:tc>
                <a:tc>
                  <a:txBody>
                    <a:bodyPr/>
                    <a:lstStyle/>
                    <a:p>
                      <a:pPr defTabSz="914400">
                        <a:defRPr sz="3200">
                          <a:sym typeface="Helvetica Neue"/>
                        </a:defRPr>
                      </a:pPr>
                    </a:p>
                  </a:txBody>
                  <a:tcPr marL="50800" marR="50800" marT="50800" marB="50800" anchor="ctr" anchorCtr="0" horzOverflow="overflow">
                    <a:solidFill>
                      <a:srgbClr val="D5D5D5"/>
                    </a:solidFill>
                  </a:tcPr>
                </a:tc>
                <a:tc>
                  <a:txBody>
                    <a:bodyPr/>
                    <a:lstStyle/>
                    <a:p>
                      <a:pPr defTabSz="914400">
                        <a:defRPr sz="3200">
                          <a:sym typeface="Helvetica Neue"/>
                        </a:defRPr>
                      </a:pPr>
                    </a:p>
                  </a:txBody>
                  <a:tcPr marL="50800" marR="50800" marT="50800" marB="50800" anchor="ctr" anchorCtr="0" horzOverflow="overflow">
                    <a:lnR w="38100">
                      <a:solidFill>
                        <a:srgbClr val="000000"/>
                      </a:solidFill>
                      <a:miter lim="400000"/>
                    </a:lnR>
                    <a:solidFill>
                      <a:srgbClr val="D5D5D5"/>
                    </a:solidFill>
                  </a:tcPr>
                </a:tc>
              </a:tr>
              <a:tr h="2697237">
                <a:tc>
                  <a:txBody>
                    <a:bodyPr/>
                    <a:lstStyle/>
                    <a:p>
                      <a:pPr defTabSz="914400">
                        <a:defRPr sz="3200">
                          <a:sym typeface="Helvetica Neue"/>
                        </a:defRPr>
                      </a:pPr>
                    </a:p>
                  </a:txBody>
                  <a:tcPr marL="50800" marR="50800" marT="50800" marB="50800" anchor="ctr" anchorCtr="0" horzOverflow="overflow">
                    <a:lnL w="38100">
                      <a:solidFill>
                        <a:srgbClr val="000000"/>
                      </a:solidFill>
                      <a:miter lim="400000"/>
                    </a:lnL>
                    <a:solidFill>
                      <a:srgbClr val="D5D5D5"/>
                    </a:solidFill>
                  </a:tcPr>
                </a:tc>
                <a:tc>
                  <a:txBody>
                    <a:bodyPr/>
                    <a:lstStyle/>
                    <a:p>
                      <a:pPr defTabSz="914400">
                        <a:defRPr sz="3200">
                          <a:sym typeface="Helvetica Neue"/>
                        </a:defRPr>
                      </a:pPr>
                    </a:p>
                  </a:txBody>
                  <a:tcPr marL="50800" marR="50800" marT="50800" marB="50800" anchor="ctr" anchorCtr="0" horzOverflow="overflow">
                    <a:solidFill>
                      <a:srgbClr val="D5D5D5"/>
                    </a:solidFill>
                  </a:tcPr>
                </a:tc>
                <a:tc>
                  <a:txBody>
                    <a:bodyPr/>
                    <a:lstStyle/>
                    <a:p>
                      <a:pPr defTabSz="914400">
                        <a:defRPr sz="3200">
                          <a:sym typeface="Helvetica Neue"/>
                        </a:defRPr>
                      </a:pPr>
                    </a:p>
                  </a:txBody>
                  <a:tcPr marL="50800" marR="50800" marT="50800" marB="50800" anchor="ctr" anchorCtr="0" horzOverflow="overflow">
                    <a:solidFill>
                      <a:srgbClr val="D5D5D5"/>
                    </a:solidFill>
                  </a:tcPr>
                </a:tc>
                <a:tc>
                  <a:txBody>
                    <a:bodyPr/>
                    <a:lstStyle/>
                    <a:p>
                      <a:pPr defTabSz="914400">
                        <a:defRPr sz="3200">
                          <a:sym typeface="Helvetica Neue"/>
                        </a:defRPr>
                      </a:pPr>
                    </a:p>
                  </a:txBody>
                  <a:tcPr marL="50800" marR="50800" marT="50800" marB="50800" anchor="ctr" anchorCtr="0" horzOverflow="overflow">
                    <a:lnR w="38100">
                      <a:solidFill>
                        <a:srgbClr val="000000"/>
                      </a:solidFill>
                      <a:miter lim="400000"/>
                    </a:lnR>
                    <a:solidFill>
                      <a:srgbClr val="D5D5D5"/>
                    </a:solidFill>
                  </a:tcPr>
                </a:tc>
              </a:tr>
            </a:tbl>
          </a:graphicData>
        </a:graphic>
      </p:graphicFrame>
      <p:sp>
        <p:nvSpPr>
          <p:cNvPr id="963" name="Pyrrhus in  Macedonia"/>
          <p:cNvSpPr txBox="1"/>
          <p:nvPr/>
        </p:nvSpPr>
        <p:spPr>
          <a:xfrm>
            <a:off x="5193891" y="2095500"/>
            <a:ext cx="4001418" cy="1498601"/>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0" sz="4000">
                <a:latin typeface="Luminari"/>
                <a:ea typeface="Luminari"/>
                <a:cs typeface="Luminari"/>
                <a:sym typeface="Luminari"/>
              </a:defRPr>
            </a:pPr>
            <a:r>
              <a:t>Pyrrhus in </a:t>
            </a:r>
            <a:br/>
            <a:r>
              <a:t>Macedonia</a:t>
            </a:r>
          </a:p>
        </p:txBody>
      </p:sp>
      <p:sp>
        <p:nvSpPr>
          <p:cNvPr id="964" name="Pyrrhus in Italy"/>
          <p:cNvSpPr txBox="1"/>
          <p:nvPr/>
        </p:nvSpPr>
        <p:spPr>
          <a:xfrm>
            <a:off x="5252438" y="4873625"/>
            <a:ext cx="4001417" cy="1498601"/>
          </a:xfrm>
          <a:prstGeom prst="rect">
            <a:avLst/>
          </a:prstGeom>
          <a:solidFill>
            <a:schemeClr val="accent3">
              <a:hueOff val="-274225"/>
              <a:satOff val="26768"/>
              <a:lumOff val="11368"/>
            </a:schemeClr>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0" sz="4000">
                <a:latin typeface="Luminari"/>
                <a:ea typeface="Luminari"/>
                <a:cs typeface="Luminari"/>
                <a:sym typeface="Luminari"/>
              </a:defRPr>
            </a:pPr>
            <a:r>
              <a:t>Pyrrhus</a:t>
            </a:r>
            <a:br/>
            <a:r>
              <a:t>in Italy</a:t>
            </a:r>
          </a:p>
        </p:txBody>
      </p:sp>
      <p:sp>
        <p:nvSpPr>
          <p:cNvPr id="965" name="World War  II"/>
          <p:cNvSpPr txBox="1"/>
          <p:nvPr/>
        </p:nvSpPr>
        <p:spPr>
          <a:xfrm>
            <a:off x="5210592" y="7467600"/>
            <a:ext cx="4085110" cy="1498601"/>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0" sz="4000">
                <a:latin typeface="Luminari"/>
                <a:ea typeface="Luminari"/>
                <a:cs typeface="Luminari"/>
                <a:sym typeface="Luminari"/>
              </a:defRPr>
            </a:pPr>
            <a:r>
              <a:t>World War </a:t>
            </a:r>
            <a:br/>
            <a:r>
              <a:t>II</a:t>
            </a:r>
          </a:p>
        </p:txBody>
      </p:sp>
      <p:sp>
        <p:nvSpPr>
          <p:cNvPr id="966" name="World War III"/>
          <p:cNvSpPr txBox="1"/>
          <p:nvPr/>
        </p:nvSpPr>
        <p:spPr>
          <a:xfrm>
            <a:off x="5210592" y="10223500"/>
            <a:ext cx="4085110" cy="1498601"/>
          </a:xfrm>
          <a:prstGeom prst="rect">
            <a:avLst/>
          </a:prstGeom>
          <a:solidFill>
            <a:schemeClr val="accent3">
              <a:hueOff val="-274225"/>
              <a:satOff val="26768"/>
              <a:lumOff val="11368"/>
            </a:schemeClr>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0" sz="4000">
                <a:latin typeface="Luminari"/>
                <a:ea typeface="Luminari"/>
                <a:cs typeface="Luminari"/>
                <a:sym typeface="Luminari"/>
              </a:defRPr>
            </a:pPr>
            <a:r>
              <a:t>World War</a:t>
            </a:r>
            <a:br/>
            <a:r>
              <a:t>III</a:t>
            </a:r>
          </a:p>
        </p:txBody>
      </p:sp>
      <p:pic>
        <p:nvPicPr>
          <p:cNvPr id="967" name="587185c57b7f6103e35c6cc6.png" descr="587185c57b7f6103e35c6cc6.png"/>
          <p:cNvPicPr>
            <a:picLocks noChangeAspect="1"/>
          </p:cNvPicPr>
          <p:nvPr/>
        </p:nvPicPr>
        <p:blipFill>
          <a:blip r:embed="rId2">
            <a:extLst/>
          </a:blip>
          <a:stretch>
            <a:fillRect/>
          </a:stretch>
        </p:blipFill>
        <p:spPr>
          <a:xfrm>
            <a:off x="3907749" y="2477267"/>
            <a:ext cx="736292" cy="735066"/>
          </a:xfrm>
          <a:prstGeom prst="rect">
            <a:avLst/>
          </a:prstGeom>
          <a:ln w="12700">
            <a:miter lim="400000"/>
          </a:ln>
        </p:spPr>
      </p:pic>
      <p:pic>
        <p:nvPicPr>
          <p:cNvPr id="968" name="587185d57b7f6103e35c6cc7.png" descr="587185d57b7f6103e35c6cc7.png"/>
          <p:cNvPicPr>
            <a:picLocks noChangeAspect="1"/>
          </p:cNvPicPr>
          <p:nvPr/>
        </p:nvPicPr>
        <p:blipFill>
          <a:blip r:embed="rId3">
            <a:extLst/>
          </a:blip>
          <a:stretch>
            <a:fillRect/>
          </a:stretch>
        </p:blipFill>
        <p:spPr>
          <a:xfrm>
            <a:off x="3734540" y="5216909"/>
            <a:ext cx="1082710" cy="812033"/>
          </a:xfrm>
          <a:prstGeom prst="rect">
            <a:avLst/>
          </a:prstGeom>
          <a:ln w="12700">
            <a:miter lim="400000"/>
          </a:ln>
        </p:spPr>
      </p:pic>
      <p:pic>
        <p:nvPicPr>
          <p:cNvPr id="969" name="587185d57b7f6103e35c6cc7.png" descr="587185d57b7f6103e35c6cc7.png"/>
          <p:cNvPicPr>
            <a:picLocks noChangeAspect="1"/>
          </p:cNvPicPr>
          <p:nvPr/>
        </p:nvPicPr>
        <p:blipFill>
          <a:blip r:embed="rId3">
            <a:extLst/>
          </a:blip>
          <a:stretch>
            <a:fillRect/>
          </a:stretch>
        </p:blipFill>
        <p:spPr>
          <a:xfrm>
            <a:off x="3734540" y="10566783"/>
            <a:ext cx="1082710" cy="812033"/>
          </a:xfrm>
          <a:prstGeom prst="rect">
            <a:avLst/>
          </a:prstGeom>
          <a:ln w="12700">
            <a:miter lim="400000"/>
          </a:ln>
        </p:spPr>
      </p:pic>
      <p:pic>
        <p:nvPicPr>
          <p:cNvPr id="970" name="587185c57b7f6103e35c6cc6.png" descr="587185c57b7f6103e35c6cc6.png"/>
          <p:cNvPicPr>
            <a:picLocks noChangeAspect="1"/>
          </p:cNvPicPr>
          <p:nvPr/>
        </p:nvPicPr>
        <p:blipFill>
          <a:blip r:embed="rId2">
            <a:extLst/>
          </a:blip>
          <a:stretch>
            <a:fillRect/>
          </a:stretch>
        </p:blipFill>
        <p:spPr>
          <a:xfrm>
            <a:off x="3907749" y="7849368"/>
            <a:ext cx="736292" cy="735065"/>
          </a:xfrm>
          <a:prstGeom prst="rect">
            <a:avLst/>
          </a:prstGeom>
          <a:ln w="12700">
            <a:miter lim="400000"/>
          </a:ln>
        </p:spPr>
      </p:pic>
      <p:sp>
        <p:nvSpPr>
          <p:cNvPr id="971" name="Line"/>
          <p:cNvSpPr/>
          <p:nvPr/>
        </p:nvSpPr>
        <p:spPr>
          <a:xfrm>
            <a:off x="2891909" y="6844106"/>
            <a:ext cx="6582986" cy="1"/>
          </a:xfrm>
          <a:prstGeom prst="line">
            <a:avLst/>
          </a:prstGeom>
          <a:ln w="50800">
            <a:solidFill>
              <a:srgbClr val="FFFFFF"/>
            </a:solidFill>
            <a:miter lim="400000"/>
          </a:ln>
          <a:effectLst>
            <a:outerShdw sx="100000" sy="100000" kx="0" ky="0" algn="b" rotWithShape="0" blurRad="304800" dist="0" dir="0">
              <a:srgbClr val="000000">
                <a:alpha val="79856"/>
              </a:srgbClr>
            </a:outerShdw>
          </a:effectLst>
        </p:spPr>
        <p:txBody>
          <a:bodyPr lIns="0" tIns="0" rIns="0" bIns="0" anchor="ctr"/>
          <a:lstStyle/>
          <a:p>
            <a:pPr>
              <a:defRPr b="0" sz="3200">
                <a:solidFill>
                  <a:srgbClr val="FFFFFF"/>
                </a:solidFill>
                <a:latin typeface="+mn-lt"/>
                <a:ea typeface="+mn-ea"/>
                <a:cs typeface="+mn-cs"/>
                <a:sym typeface="Helvetica Neue Medium"/>
              </a:defRPr>
            </a:pPr>
          </a:p>
        </p:txBody>
      </p:sp>
      <p:sp>
        <p:nvSpPr>
          <p:cNvPr id="972" name="Ipsus"/>
          <p:cNvSpPr txBox="1"/>
          <p:nvPr/>
        </p:nvSpPr>
        <p:spPr>
          <a:xfrm>
            <a:off x="10397997" y="1492249"/>
            <a:ext cx="1403605" cy="774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4000">
                <a:latin typeface="Luminari"/>
                <a:ea typeface="Luminari"/>
                <a:cs typeface="Luminari"/>
                <a:sym typeface="Luminari"/>
              </a:defRPr>
            </a:lvl1pPr>
          </a:lstStyle>
          <a:p>
            <a:pPr/>
            <a:r>
              <a:t>Ipsus</a:t>
            </a:r>
          </a:p>
        </p:txBody>
      </p:sp>
      <p:sp>
        <p:nvSpPr>
          <p:cNvPr id="973" name="-Alliance"/>
          <p:cNvSpPr txBox="1"/>
          <p:nvPr/>
        </p:nvSpPr>
        <p:spPr>
          <a:xfrm>
            <a:off x="10246169" y="2742375"/>
            <a:ext cx="1707262"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5">
                    <a:hueOff val="-82419"/>
                    <a:satOff val="-9513"/>
                    <a:lumOff val="-16343"/>
                  </a:schemeClr>
                </a:solidFill>
              </a:defRPr>
            </a:lvl1pPr>
          </a:lstStyle>
          <a:p>
            <a:pPr/>
            <a:r>
              <a:t>-Alliance</a:t>
            </a:r>
          </a:p>
        </p:txBody>
      </p:sp>
      <p:sp>
        <p:nvSpPr>
          <p:cNvPr id="974" name="-Treaty"/>
          <p:cNvSpPr txBox="1"/>
          <p:nvPr/>
        </p:nvSpPr>
        <p:spPr>
          <a:xfrm>
            <a:off x="10410951" y="5342700"/>
            <a:ext cx="1377697"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5">
                    <a:hueOff val="-82419"/>
                    <a:satOff val="-9513"/>
                    <a:lumOff val="-16343"/>
                  </a:schemeClr>
                </a:solidFill>
              </a:defRPr>
            </a:lvl1pPr>
          </a:lstStyle>
          <a:p>
            <a:pPr/>
            <a:r>
              <a:t>-Treaty</a:t>
            </a:r>
          </a:p>
        </p:txBody>
      </p:sp>
      <p:sp>
        <p:nvSpPr>
          <p:cNvPr id="975" name="Poland"/>
          <p:cNvSpPr txBox="1"/>
          <p:nvPr/>
        </p:nvSpPr>
        <p:spPr>
          <a:xfrm>
            <a:off x="10222483" y="6927849"/>
            <a:ext cx="1754633" cy="774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4000">
                <a:latin typeface="Luminari"/>
                <a:ea typeface="Luminari"/>
                <a:cs typeface="Luminari"/>
                <a:sym typeface="Luminari"/>
              </a:defRPr>
            </a:lvl1pPr>
          </a:lstStyle>
          <a:p>
            <a:pPr/>
            <a:r>
              <a:t>Poland</a:t>
            </a:r>
          </a:p>
        </p:txBody>
      </p:sp>
      <p:sp>
        <p:nvSpPr>
          <p:cNvPr id="976" name="-Pact"/>
          <p:cNvSpPr txBox="1"/>
          <p:nvPr/>
        </p:nvSpPr>
        <p:spPr>
          <a:xfrm>
            <a:off x="10552302" y="7936675"/>
            <a:ext cx="1094995"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5">
                    <a:hueOff val="-82419"/>
                    <a:satOff val="-9513"/>
                    <a:lumOff val="-16343"/>
                  </a:schemeClr>
                </a:solidFill>
              </a:defRPr>
            </a:lvl1pPr>
          </a:lstStyle>
          <a:p>
            <a:pPr/>
            <a:r>
              <a:t>-Pact</a:t>
            </a:r>
          </a:p>
        </p:txBody>
      </p:sp>
      <p:sp>
        <p:nvSpPr>
          <p:cNvPr id="977" name="-2014"/>
          <p:cNvSpPr txBox="1"/>
          <p:nvPr/>
        </p:nvSpPr>
        <p:spPr>
          <a:xfrm>
            <a:off x="10541444" y="10692575"/>
            <a:ext cx="1116712"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5">
                    <a:hueOff val="-82419"/>
                    <a:satOff val="-9513"/>
                    <a:lumOff val="-16343"/>
                  </a:schemeClr>
                </a:solidFill>
              </a:defRPr>
            </a:lvl1pPr>
          </a:lstStyle>
          <a:p>
            <a:pPr/>
            <a:r>
              <a:t>-2014</a:t>
            </a:r>
          </a:p>
        </p:txBody>
      </p:sp>
      <p:sp>
        <p:nvSpPr>
          <p:cNvPr id="978" name="Thessaly"/>
          <p:cNvSpPr txBox="1"/>
          <p:nvPr/>
        </p:nvSpPr>
        <p:spPr>
          <a:xfrm>
            <a:off x="13520927" y="1492249"/>
            <a:ext cx="2218945" cy="774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4000">
                <a:latin typeface="Luminari"/>
                <a:ea typeface="Luminari"/>
                <a:cs typeface="Luminari"/>
                <a:sym typeface="Luminari"/>
              </a:defRPr>
            </a:lvl1pPr>
          </a:lstStyle>
          <a:p>
            <a:pPr/>
            <a:r>
              <a:t>Thessaly</a:t>
            </a:r>
          </a:p>
        </p:txBody>
      </p:sp>
      <p:sp>
        <p:nvSpPr>
          <p:cNvPr id="979" name="Epirus"/>
          <p:cNvSpPr txBox="1"/>
          <p:nvPr/>
        </p:nvSpPr>
        <p:spPr>
          <a:xfrm>
            <a:off x="17022064" y="1492249"/>
            <a:ext cx="1668273" cy="774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4000">
                <a:latin typeface="Luminari"/>
                <a:ea typeface="Luminari"/>
                <a:cs typeface="Luminari"/>
                <a:sym typeface="Luminari"/>
              </a:defRPr>
            </a:lvl1pPr>
          </a:lstStyle>
          <a:p>
            <a:pPr/>
            <a:r>
              <a:t>Epirus</a:t>
            </a:r>
          </a:p>
        </p:txBody>
      </p:sp>
      <p:sp>
        <p:nvSpPr>
          <p:cNvPr id="980" name="Macedonia"/>
          <p:cNvSpPr txBox="1"/>
          <p:nvPr/>
        </p:nvSpPr>
        <p:spPr>
          <a:xfrm>
            <a:off x="19777455" y="1492249"/>
            <a:ext cx="2744217" cy="774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4000">
                <a:latin typeface="Luminari"/>
                <a:ea typeface="Luminari"/>
                <a:cs typeface="Luminari"/>
                <a:sym typeface="Luminari"/>
              </a:defRPr>
            </a:lvl1pPr>
          </a:lstStyle>
          <a:p>
            <a:pPr/>
            <a:r>
              <a:t>Macedonia</a:t>
            </a:r>
          </a:p>
        </p:txBody>
      </p:sp>
      <p:sp>
        <p:nvSpPr>
          <p:cNvPr id="981" name="S  —&gt;  N"/>
          <p:cNvSpPr txBox="1"/>
          <p:nvPr/>
        </p:nvSpPr>
        <p:spPr>
          <a:xfrm>
            <a:off x="13467841" y="2668017"/>
            <a:ext cx="2198117" cy="7091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chemeClr val="accent5">
                    <a:hueOff val="-82419"/>
                    <a:satOff val="-9513"/>
                    <a:lumOff val="-16343"/>
                  </a:schemeClr>
                </a:solidFill>
              </a:defRPr>
            </a:lvl1pPr>
          </a:lstStyle>
          <a:p>
            <a:pPr/>
            <a:r>
              <a:t>S  —&gt;  N</a:t>
            </a:r>
          </a:p>
        </p:txBody>
      </p:sp>
      <p:sp>
        <p:nvSpPr>
          <p:cNvPr id="982" name="Dingbat Check"/>
          <p:cNvSpPr/>
          <p:nvPr/>
        </p:nvSpPr>
        <p:spPr>
          <a:xfrm>
            <a:off x="15097228" y="3267796"/>
            <a:ext cx="736293" cy="699672"/>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FFFFFF"/>
          </a:solidFill>
          <a:ln w="50800">
            <a:solidFill>
              <a:srgbClr val="000000"/>
            </a:solidFill>
            <a:miter lim="400000"/>
          </a:ln>
        </p:spPr>
        <p:txBody>
          <a:bodyPr lIns="0" tIns="0" rIns="0" bIns="0" anchor="ctr"/>
          <a:lstStyle/>
          <a:p>
            <a:pPr>
              <a:defRPr b="0" sz="3200">
                <a:latin typeface="+mn-lt"/>
                <a:ea typeface="+mn-ea"/>
                <a:cs typeface="+mn-cs"/>
                <a:sym typeface="Helvetica Neue Medium"/>
              </a:defRPr>
            </a:pPr>
          </a:p>
        </p:txBody>
      </p:sp>
      <p:sp>
        <p:nvSpPr>
          <p:cNvPr id="983" name="N  —&gt;  S"/>
          <p:cNvSpPr txBox="1"/>
          <p:nvPr/>
        </p:nvSpPr>
        <p:spPr>
          <a:xfrm>
            <a:off x="16757141" y="2668017"/>
            <a:ext cx="2198117" cy="7091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chemeClr val="accent5">
                    <a:hueOff val="-82419"/>
                    <a:satOff val="-9513"/>
                    <a:lumOff val="-16343"/>
                  </a:schemeClr>
                </a:solidFill>
              </a:defRPr>
            </a:lvl1pPr>
          </a:lstStyle>
          <a:p>
            <a:pPr/>
            <a:r>
              <a:t>N  —&gt;  S</a:t>
            </a:r>
          </a:p>
        </p:txBody>
      </p:sp>
      <p:sp>
        <p:nvSpPr>
          <p:cNvPr id="984" name="S  —&gt;  N"/>
          <p:cNvSpPr txBox="1"/>
          <p:nvPr/>
        </p:nvSpPr>
        <p:spPr>
          <a:xfrm>
            <a:off x="19913091" y="2668017"/>
            <a:ext cx="2198117" cy="7091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chemeClr val="accent5">
                    <a:hueOff val="-82419"/>
                    <a:satOff val="-9513"/>
                    <a:lumOff val="-16343"/>
                  </a:schemeClr>
                </a:solidFill>
              </a:defRPr>
            </a:lvl1pPr>
          </a:lstStyle>
          <a:p>
            <a:pPr/>
            <a:r>
              <a:t>S  —&gt;  N</a:t>
            </a:r>
          </a:p>
        </p:txBody>
      </p:sp>
      <p:sp>
        <p:nvSpPr>
          <p:cNvPr id="985" name="Dingbat Check"/>
          <p:cNvSpPr/>
          <p:nvPr/>
        </p:nvSpPr>
        <p:spPr>
          <a:xfrm>
            <a:off x="16785702" y="3267796"/>
            <a:ext cx="736293" cy="699672"/>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FFFFFF"/>
          </a:solidFill>
          <a:ln w="50800">
            <a:solidFill>
              <a:srgbClr val="000000"/>
            </a:solidFill>
            <a:miter lim="400000"/>
          </a:ln>
        </p:spPr>
        <p:txBody>
          <a:bodyPr lIns="0" tIns="0" rIns="0" bIns="0" anchor="ctr"/>
          <a:lstStyle/>
          <a:p>
            <a:pPr>
              <a:defRPr b="0" sz="3200">
                <a:latin typeface="+mn-lt"/>
                <a:ea typeface="+mn-ea"/>
                <a:cs typeface="+mn-cs"/>
                <a:sym typeface="Helvetica Neue Medium"/>
              </a:defRPr>
            </a:pPr>
          </a:p>
        </p:txBody>
      </p:sp>
      <p:sp>
        <p:nvSpPr>
          <p:cNvPr id="986" name="Dingbat Check"/>
          <p:cNvSpPr/>
          <p:nvPr/>
        </p:nvSpPr>
        <p:spPr>
          <a:xfrm>
            <a:off x="19808302" y="3267796"/>
            <a:ext cx="736293" cy="699672"/>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FFFFFF"/>
          </a:solidFill>
          <a:ln w="50800">
            <a:solidFill>
              <a:srgbClr val="000000"/>
            </a:solidFill>
            <a:miter lim="400000"/>
          </a:ln>
        </p:spPr>
        <p:txBody>
          <a:bodyPr lIns="0" tIns="0" rIns="0" bIns="0" anchor="ctr"/>
          <a:lstStyle/>
          <a:p>
            <a:pPr>
              <a:defRPr b="0" sz="3200">
                <a:latin typeface="+mn-lt"/>
                <a:ea typeface="+mn-ea"/>
                <a:cs typeface="+mn-cs"/>
                <a:sym typeface="Helvetica Neue Medium"/>
              </a:defRPr>
            </a:pPr>
          </a:p>
        </p:txBody>
      </p:sp>
      <p:sp>
        <p:nvSpPr>
          <p:cNvPr id="987" name="Hereclea"/>
          <p:cNvSpPr txBox="1"/>
          <p:nvPr/>
        </p:nvSpPr>
        <p:spPr>
          <a:xfrm>
            <a:off x="13545566" y="4337049"/>
            <a:ext cx="2042669" cy="774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4000">
                <a:latin typeface="Luminari"/>
                <a:ea typeface="Luminari"/>
                <a:cs typeface="Luminari"/>
                <a:sym typeface="Luminari"/>
              </a:defRPr>
            </a:lvl1pPr>
          </a:lstStyle>
          <a:p>
            <a:pPr/>
            <a:r>
              <a:t>Hereclea</a:t>
            </a:r>
          </a:p>
        </p:txBody>
      </p:sp>
      <p:sp>
        <p:nvSpPr>
          <p:cNvPr id="988" name="Asculum"/>
          <p:cNvSpPr txBox="1"/>
          <p:nvPr/>
        </p:nvSpPr>
        <p:spPr>
          <a:xfrm>
            <a:off x="16785590" y="4337049"/>
            <a:ext cx="2141221" cy="774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4000">
                <a:latin typeface="Luminari"/>
                <a:ea typeface="Luminari"/>
                <a:cs typeface="Luminari"/>
                <a:sym typeface="Luminari"/>
              </a:defRPr>
            </a:lvl1pPr>
          </a:lstStyle>
          <a:p>
            <a:pPr/>
            <a:r>
              <a:t>Asculum</a:t>
            </a:r>
          </a:p>
        </p:txBody>
      </p:sp>
      <p:sp>
        <p:nvSpPr>
          <p:cNvPr id="989" name="Beneventum"/>
          <p:cNvSpPr txBox="1"/>
          <p:nvPr/>
        </p:nvSpPr>
        <p:spPr>
          <a:xfrm>
            <a:off x="19590511" y="4337049"/>
            <a:ext cx="3118105" cy="774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4000">
                <a:latin typeface="Luminari"/>
                <a:ea typeface="Luminari"/>
                <a:cs typeface="Luminari"/>
                <a:sym typeface="Luminari"/>
              </a:defRPr>
            </a:lvl1pPr>
          </a:lstStyle>
          <a:p>
            <a:pPr/>
            <a:r>
              <a:t>Beneventum</a:t>
            </a:r>
          </a:p>
        </p:txBody>
      </p:sp>
      <p:sp>
        <p:nvSpPr>
          <p:cNvPr id="990" name="S  —&gt;  N"/>
          <p:cNvSpPr txBox="1"/>
          <p:nvPr/>
        </p:nvSpPr>
        <p:spPr>
          <a:xfrm>
            <a:off x="16757141" y="5268342"/>
            <a:ext cx="2198117" cy="7091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chemeClr val="accent5">
                    <a:hueOff val="-82419"/>
                    <a:satOff val="-9513"/>
                    <a:lumOff val="-16343"/>
                  </a:schemeClr>
                </a:solidFill>
              </a:defRPr>
            </a:lvl1pPr>
          </a:lstStyle>
          <a:p>
            <a:pPr/>
            <a:r>
              <a:t>S  —&gt;  N</a:t>
            </a:r>
          </a:p>
        </p:txBody>
      </p:sp>
      <p:sp>
        <p:nvSpPr>
          <p:cNvPr id="991" name="N  —&gt;  S"/>
          <p:cNvSpPr txBox="1"/>
          <p:nvPr/>
        </p:nvSpPr>
        <p:spPr>
          <a:xfrm>
            <a:off x="13471905" y="5268342"/>
            <a:ext cx="2198117" cy="7091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chemeClr val="accent5">
                    <a:hueOff val="-82419"/>
                    <a:satOff val="-9513"/>
                    <a:lumOff val="-16343"/>
                  </a:schemeClr>
                </a:solidFill>
              </a:defRPr>
            </a:lvl1pPr>
          </a:lstStyle>
          <a:p>
            <a:pPr/>
            <a:r>
              <a:t>N  —&gt;  S</a:t>
            </a:r>
          </a:p>
        </p:txBody>
      </p:sp>
      <p:sp>
        <p:nvSpPr>
          <p:cNvPr id="992" name="N  —&gt;  S"/>
          <p:cNvSpPr txBox="1"/>
          <p:nvPr/>
        </p:nvSpPr>
        <p:spPr>
          <a:xfrm>
            <a:off x="20042378" y="5268342"/>
            <a:ext cx="2198117" cy="7091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chemeClr val="accent5">
                    <a:hueOff val="-82419"/>
                    <a:satOff val="-9513"/>
                    <a:lumOff val="-16343"/>
                  </a:schemeClr>
                </a:solidFill>
              </a:defRPr>
            </a:lvl1pPr>
          </a:lstStyle>
          <a:p>
            <a:pPr/>
            <a:r>
              <a:t>N  —&gt;  S</a:t>
            </a:r>
          </a:p>
        </p:txBody>
      </p:sp>
      <p:sp>
        <p:nvSpPr>
          <p:cNvPr id="993" name="Dingbat Check"/>
          <p:cNvSpPr/>
          <p:nvPr/>
        </p:nvSpPr>
        <p:spPr>
          <a:xfrm>
            <a:off x="15097228" y="5909396"/>
            <a:ext cx="736293" cy="699672"/>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FFFFFF"/>
          </a:solidFill>
          <a:ln w="50800">
            <a:solidFill>
              <a:srgbClr val="000000"/>
            </a:solidFill>
            <a:miter lim="400000"/>
          </a:ln>
        </p:spPr>
        <p:txBody>
          <a:bodyPr lIns="0" tIns="0" rIns="0" bIns="0" anchor="ctr"/>
          <a:lstStyle/>
          <a:p>
            <a:pPr>
              <a:defRPr b="0" sz="3200">
                <a:latin typeface="+mn-lt"/>
                <a:ea typeface="+mn-ea"/>
                <a:cs typeface="+mn-cs"/>
                <a:sym typeface="Helvetica Neue Medium"/>
              </a:defRPr>
            </a:pPr>
          </a:p>
        </p:txBody>
      </p:sp>
      <p:sp>
        <p:nvSpPr>
          <p:cNvPr id="994" name="Dingbat Check"/>
          <p:cNvSpPr/>
          <p:nvPr/>
        </p:nvSpPr>
        <p:spPr>
          <a:xfrm>
            <a:off x="16782541" y="5909396"/>
            <a:ext cx="736293" cy="699672"/>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FFFFFF"/>
          </a:solidFill>
          <a:ln w="50800">
            <a:solidFill>
              <a:srgbClr val="000000"/>
            </a:solidFill>
            <a:miter lim="400000"/>
          </a:ln>
        </p:spPr>
        <p:txBody>
          <a:bodyPr lIns="0" tIns="0" rIns="0" bIns="0" anchor="ctr"/>
          <a:lstStyle/>
          <a:p>
            <a:pPr>
              <a:defRPr b="0" sz="3200">
                <a:latin typeface="+mn-lt"/>
                <a:ea typeface="+mn-ea"/>
                <a:cs typeface="+mn-cs"/>
                <a:sym typeface="Helvetica Neue Medium"/>
              </a:defRPr>
            </a:pPr>
          </a:p>
        </p:txBody>
      </p:sp>
      <p:sp>
        <p:nvSpPr>
          <p:cNvPr id="995" name="Dingbat Check"/>
          <p:cNvSpPr/>
          <p:nvPr/>
        </p:nvSpPr>
        <p:spPr>
          <a:xfrm>
            <a:off x="19888072" y="5909396"/>
            <a:ext cx="736293" cy="699672"/>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FFFFFF"/>
          </a:solidFill>
          <a:ln w="50800">
            <a:solidFill>
              <a:srgbClr val="000000"/>
            </a:solidFill>
            <a:miter lim="400000"/>
          </a:ln>
        </p:spPr>
        <p:txBody>
          <a:bodyPr lIns="0" tIns="0" rIns="0" bIns="0" anchor="ctr"/>
          <a:lstStyle/>
          <a:p>
            <a:pPr>
              <a:defRPr b="0" sz="3200">
                <a:latin typeface="+mn-lt"/>
                <a:ea typeface="+mn-ea"/>
                <a:cs typeface="+mn-cs"/>
                <a:sym typeface="Helvetica Neue Medium"/>
              </a:defRPr>
            </a:pPr>
          </a:p>
        </p:txBody>
      </p:sp>
      <p:sp>
        <p:nvSpPr>
          <p:cNvPr id="996" name="August 1940"/>
          <p:cNvSpPr txBox="1"/>
          <p:nvPr/>
        </p:nvSpPr>
        <p:spPr>
          <a:xfrm>
            <a:off x="13072872" y="6927849"/>
            <a:ext cx="2988057" cy="774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4000">
                <a:latin typeface="Luminari"/>
                <a:ea typeface="Luminari"/>
                <a:cs typeface="Luminari"/>
                <a:sym typeface="Luminari"/>
              </a:defRPr>
            </a:lvl1pPr>
          </a:lstStyle>
          <a:p>
            <a:pPr/>
            <a:r>
              <a:t>August 1940</a:t>
            </a:r>
          </a:p>
        </p:txBody>
      </p:sp>
      <p:sp>
        <p:nvSpPr>
          <p:cNvPr id="997" name="Barbarossa"/>
          <p:cNvSpPr txBox="1"/>
          <p:nvPr/>
        </p:nvSpPr>
        <p:spPr>
          <a:xfrm>
            <a:off x="16446499" y="6927849"/>
            <a:ext cx="2819401" cy="774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4000">
                <a:latin typeface="Luminari"/>
                <a:ea typeface="Luminari"/>
                <a:cs typeface="Luminari"/>
                <a:sym typeface="Luminari"/>
              </a:defRPr>
            </a:lvl1pPr>
          </a:lstStyle>
          <a:p>
            <a:pPr/>
            <a:r>
              <a:t>Barbarossa</a:t>
            </a:r>
          </a:p>
        </p:txBody>
      </p:sp>
      <p:sp>
        <p:nvSpPr>
          <p:cNvPr id="998" name="1945"/>
          <p:cNvSpPr txBox="1"/>
          <p:nvPr/>
        </p:nvSpPr>
        <p:spPr>
          <a:xfrm>
            <a:off x="20589239" y="6927849"/>
            <a:ext cx="1120649" cy="774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4000">
                <a:latin typeface="Luminari"/>
                <a:ea typeface="Luminari"/>
                <a:cs typeface="Luminari"/>
                <a:sym typeface="Luminari"/>
              </a:defRPr>
            </a:lvl1pPr>
          </a:lstStyle>
          <a:p>
            <a:pPr/>
            <a:r>
              <a:t>1945</a:t>
            </a:r>
          </a:p>
        </p:txBody>
      </p:sp>
      <p:sp>
        <p:nvSpPr>
          <p:cNvPr id="999" name="S  —&gt;  N"/>
          <p:cNvSpPr txBox="1"/>
          <p:nvPr/>
        </p:nvSpPr>
        <p:spPr>
          <a:xfrm>
            <a:off x="13467841" y="7868636"/>
            <a:ext cx="2198117" cy="7091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chemeClr val="accent5">
                    <a:hueOff val="-82419"/>
                    <a:satOff val="-9513"/>
                    <a:lumOff val="-16343"/>
                  </a:schemeClr>
                </a:solidFill>
              </a:defRPr>
            </a:lvl1pPr>
          </a:lstStyle>
          <a:p>
            <a:pPr/>
            <a:r>
              <a:t>S  —&gt;  N</a:t>
            </a:r>
          </a:p>
        </p:txBody>
      </p:sp>
      <p:sp>
        <p:nvSpPr>
          <p:cNvPr id="1000" name="S  —&gt;  N"/>
          <p:cNvSpPr txBox="1"/>
          <p:nvPr/>
        </p:nvSpPr>
        <p:spPr>
          <a:xfrm>
            <a:off x="20050505" y="7862317"/>
            <a:ext cx="2198117" cy="7091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chemeClr val="accent5">
                    <a:hueOff val="-82419"/>
                    <a:satOff val="-9513"/>
                    <a:lumOff val="-16343"/>
                  </a:schemeClr>
                </a:solidFill>
              </a:defRPr>
            </a:lvl1pPr>
          </a:lstStyle>
          <a:p>
            <a:pPr/>
            <a:r>
              <a:t>S  —&gt;  N</a:t>
            </a:r>
          </a:p>
        </p:txBody>
      </p:sp>
      <p:sp>
        <p:nvSpPr>
          <p:cNvPr id="1001" name="N  —&gt;  S"/>
          <p:cNvSpPr txBox="1"/>
          <p:nvPr/>
        </p:nvSpPr>
        <p:spPr>
          <a:xfrm>
            <a:off x="16757141" y="7862317"/>
            <a:ext cx="2198117" cy="7091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chemeClr val="accent5">
                    <a:hueOff val="-82419"/>
                    <a:satOff val="-9513"/>
                    <a:lumOff val="-16343"/>
                  </a:schemeClr>
                </a:solidFill>
              </a:defRPr>
            </a:lvl1pPr>
          </a:lstStyle>
          <a:p>
            <a:pPr/>
            <a:r>
              <a:t>N  —&gt;  S</a:t>
            </a:r>
          </a:p>
        </p:txBody>
      </p:sp>
      <p:sp>
        <p:nvSpPr>
          <p:cNvPr id="1002" name="Dingbat Check"/>
          <p:cNvSpPr/>
          <p:nvPr/>
        </p:nvSpPr>
        <p:spPr>
          <a:xfrm>
            <a:off x="15097228" y="8550995"/>
            <a:ext cx="736293" cy="699672"/>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FFFFFF"/>
          </a:solidFill>
          <a:ln w="50800">
            <a:solidFill>
              <a:srgbClr val="000000"/>
            </a:solidFill>
            <a:miter lim="400000"/>
          </a:ln>
        </p:spPr>
        <p:txBody>
          <a:bodyPr lIns="0" tIns="0" rIns="0" bIns="0" anchor="ctr"/>
          <a:lstStyle/>
          <a:p>
            <a:pPr>
              <a:defRPr b="0" sz="3200">
                <a:latin typeface="+mn-lt"/>
                <a:ea typeface="+mn-ea"/>
                <a:cs typeface="+mn-cs"/>
                <a:sym typeface="Helvetica Neue Medium"/>
              </a:defRPr>
            </a:pPr>
          </a:p>
        </p:txBody>
      </p:sp>
      <p:sp>
        <p:nvSpPr>
          <p:cNvPr id="1003" name="Dingbat Check"/>
          <p:cNvSpPr/>
          <p:nvPr/>
        </p:nvSpPr>
        <p:spPr>
          <a:xfrm>
            <a:off x="16782541" y="8602092"/>
            <a:ext cx="736293" cy="699672"/>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FFFFFF"/>
          </a:solidFill>
          <a:ln w="50800">
            <a:solidFill>
              <a:srgbClr val="000000"/>
            </a:solidFill>
            <a:miter lim="400000"/>
          </a:ln>
        </p:spPr>
        <p:txBody>
          <a:bodyPr lIns="0" tIns="0" rIns="0" bIns="0" anchor="ctr"/>
          <a:lstStyle/>
          <a:p>
            <a:pPr>
              <a:defRPr b="0" sz="3200">
                <a:latin typeface="+mn-lt"/>
                <a:ea typeface="+mn-ea"/>
                <a:cs typeface="+mn-cs"/>
                <a:sym typeface="Helvetica Neue Medium"/>
              </a:defRPr>
            </a:pPr>
          </a:p>
        </p:txBody>
      </p:sp>
      <p:sp>
        <p:nvSpPr>
          <p:cNvPr id="1004" name="Dingbat Check"/>
          <p:cNvSpPr/>
          <p:nvPr/>
        </p:nvSpPr>
        <p:spPr>
          <a:xfrm>
            <a:off x="19888072" y="8550995"/>
            <a:ext cx="736293" cy="699672"/>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FFFFFF"/>
          </a:solidFill>
          <a:ln w="50800">
            <a:solidFill>
              <a:srgbClr val="000000"/>
            </a:solidFill>
            <a:miter lim="400000"/>
          </a:ln>
        </p:spPr>
        <p:txBody>
          <a:bodyPr lIns="0" tIns="0" rIns="0" bIns="0" anchor="ctr"/>
          <a:lstStyle/>
          <a:p>
            <a:pPr>
              <a:defRPr b="0" sz="3200">
                <a:latin typeface="+mn-lt"/>
                <a:ea typeface="+mn-ea"/>
                <a:cs typeface="+mn-cs"/>
                <a:sym typeface="Helvetica Neue Medium"/>
              </a:defRPr>
            </a:pPr>
          </a:p>
        </p:txBody>
      </p:sp>
      <p:sp>
        <p:nvSpPr>
          <p:cNvPr id="1005" name="Raphia"/>
          <p:cNvSpPr txBox="1"/>
          <p:nvPr/>
        </p:nvSpPr>
        <p:spPr>
          <a:xfrm>
            <a:off x="16949673" y="9627851"/>
            <a:ext cx="1813053" cy="774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4000">
                <a:latin typeface="Luminari"/>
                <a:ea typeface="Luminari"/>
                <a:cs typeface="Luminari"/>
                <a:sym typeface="Luminari"/>
              </a:defRPr>
            </a:lvl1pPr>
          </a:lstStyle>
          <a:p>
            <a:pPr/>
            <a:r>
              <a:t>Raphia</a:t>
            </a:r>
          </a:p>
        </p:txBody>
      </p:sp>
      <p:sp>
        <p:nvSpPr>
          <p:cNvPr id="1006" name="Panium"/>
          <p:cNvSpPr txBox="1"/>
          <p:nvPr/>
        </p:nvSpPr>
        <p:spPr>
          <a:xfrm>
            <a:off x="20176235" y="9627851"/>
            <a:ext cx="1946657" cy="774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4000">
                <a:latin typeface="Luminari"/>
                <a:ea typeface="Luminari"/>
                <a:cs typeface="Luminari"/>
                <a:sym typeface="Luminari"/>
              </a:defRPr>
            </a:lvl1pPr>
          </a:lstStyle>
          <a:p>
            <a:pPr/>
            <a:r>
              <a:t>Panium</a:t>
            </a:r>
          </a:p>
        </p:txBody>
      </p:sp>
      <p:sp>
        <p:nvSpPr>
          <p:cNvPr id="1007" name="2018"/>
          <p:cNvSpPr txBox="1"/>
          <p:nvPr/>
        </p:nvSpPr>
        <p:spPr>
          <a:xfrm>
            <a:off x="13993621" y="9627851"/>
            <a:ext cx="1146557" cy="774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4000">
                <a:latin typeface="Luminari"/>
                <a:ea typeface="Luminari"/>
                <a:cs typeface="Luminari"/>
                <a:sym typeface="Luminari"/>
              </a:defRPr>
            </a:lvl1pPr>
          </a:lstStyle>
          <a:p>
            <a:pPr/>
            <a:r>
              <a:t>2018</a:t>
            </a:r>
          </a:p>
        </p:txBody>
      </p:sp>
      <p:sp>
        <p:nvSpPr>
          <p:cNvPr id="1008" name="N  —&gt;  S"/>
          <p:cNvSpPr txBox="1"/>
          <p:nvPr/>
        </p:nvSpPr>
        <p:spPr>
          <a:xfrm>
            <a:off x="13518641" y="10443561"/>
            <a:ext cx="2198117" cy="7091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chemeClr val="accent5">
                    <a:hueOff val="-82419"/>
                    <a:satOff val="-9513"/>
                    <a:lumOff val="-16343"/>
                  </a:schemeClr>
                </a:solidFill>
              </a:defRPr>
            </a:lvl1pPr>
          </a:lstStyle>
          <a:p>
            <a:pPr/>
            <a:r>
              <a:t>N  —&gt;  S</a:t>
            </a:r>
          </a:p>
        </p:txBody>
      </p:sp>
      <p:sp>
        <p:nvSpPr>
          <p:cNvPr id="1009" name="S  —&gt;  N"/>
          <p:cNvSpPr txBox="1"/>
          <p:nvPr/>
        </p:nvSpPr>
        <p:spPr>
          <a:xfrm>
            <a:off x="16757141" y="10456292"/>
            <a:ext cx="2198117" cy="7091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chemeClr val="accent5">
                    <a:hueOff val="-82419"/>
                    <a:satOff val="-9513"/>
                    <a:lumOff val="-16343"/>
                  </a:schemeClr>
                </a:solidFill>
              </a:defRPr>
            </a:lvl1pPr>
          </a:lstStyle>
          <a:p>
            <a:pPr/>
            <a:r>
              <a:t>S  —&gt;  N</a:t>
            </a:r>
          </a:p>
        </p:txBody>
      </p:sp>
      <p:sp>
        <p:nvSpPr>
          <p:cNvPr id="1010" name="N  —&gt;  S"/>
          <p:cNvSpPr txBox="1"/>
          <p:nvPr/>
        </p:nvSpPr>
        <p:spPr>
          <a:xfrm>
            <a:off x="19999705" y="10456292"/>
            <a:ext cx="2198117" cy="7091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chemeClr val="accent5">
                    <a:hueOff val="-82419"/>
                    <a:satOff val="-9513"/>
                    <a:lumOff val="-16343"/>
                  </a:schemeClr>
                </a:solidFill>
              </a:defRPr>
            </a:lvl1pPr>
          </a:lstStyle>
          <a:p>
            <a:pPr/>
            <a:r>
              <a:t>N  —&gt;  S</a:t>
            </a:r>
          </a:p>
        </p:txBody>
      </p:sp>
      <p:sp>
        <p:nvSpPr>
          <p:cNvPr id="1011" name="Dingbat Check"/>
          <p:cNvSpPr/>
          <p:nvPr/>
        </p:nvSpPr>
        <p:spPr>
          <a:xfrm>
            <a:off x="15097228" y="11192627"/>
            <a:ext cx="736293" cy="699672"/>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FFFFFF"/>
          </a:solidFill>
          <a:ln w="50800">
            <a:solidFill>
              <a:srgbClr val="000000"/>
            </a:solidFill>
            <a:miter lim="400000"/>
          </a:ln>
        </p:spPr>
        <p:txBody>
          <a:bodyPr lIns="0" tIns="0" rIns="0" bIns="0" anchor="ctr"/>
          <a:lstStyle/>
          <a:p>
            <a:pPr>
              <a:defRPr b="0" sz="3200">
                <a:latin typeface="+mn-lt"/>
                <a:ea typeface="+mn-ea"/>
                <a:cs typeface="+mn-cs"/>
                <a:sym typeface="Helvetica Neue Medium"/>
              </a:defRPr>
            </a:pPr>
          </a:p>
        </p:txBody>
      </p:sp>
      <p:sp>
        <p:nvSpPr>
          <p:cNvPr id="1012" name="Dingbat Check"/>
          <p:cNvSpPr/>
          <p:nvPr/>
        </p:nvSpPr>
        <p:spPr>
          <a:xfrm>
            <a:off x="16782541" y="11192627"/>
            <a:ext cx="736293" cy="699672"/>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FFFFFF"/>
          </a:solidFill>
          <a:ln w="50800">
            <a:solidFill>
              <a:srgbClr val="000000"/>
            </a:solidFill>
            <a:miter lim="400000"/>
          </a:ln>
        </p:spPr>
        <p:txBody>
          <a:bodyPr lIns="0" tIns="0" rIns="0" bIns="0" anchor="ctr"/>
          <a:lstStyle/>
          <a:p>
            <a:pPr>
              <a:defRPr b="0" sz="3200">
                <a:latin typeface="+mn-lt"/>
                <a:ea typeface="+mn-ea"/>
                <a:cs typeface="+mn-cs"/>
                <a:sym typeface="Helvetica Neue Medium"/>
              </a:defRPr>
            </a:pPr>
          </a:p>
        </p:txBody>
      </p:sp>
      <p:sp>
        <p:nvSpPr>
          <p:cNvPr id="1013" name="Dingbat Check"/>
          <p:cNvSpPr/>
          <p:nvPr/>
        </p:nvSpPr>
        <p:spPr>
          <a:xfrm>
            <a:off x="19888072" y="11192627"/>
            <a:ext cx="736293" cy="699672"/>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FFFFFF"/>
          </a:solidFill>
          <a:ln w="50800">
            <a:solidFill>
              <a:srgbClr val="000000"/>
            </a:solidFill>
            <a:miter lim="400000"/>
          </a:ln>
        </p:spPr>
        <p:txBody>
          <a:bodyPr lIns="0" tIns="0" rIns="0" bIns="0" anchor="ctr"/>
          <a:lstStyle/>
          <a:p>
            <a:pPr>
              <a:defRPr b="0" sz="3200">
                <a:latin typeface="+mn-lt"/>
                <a:ea typeface="+mn-ea"/>
                <a:cs typeface="+mn-cs"/>
                <a:sym typeface="Helvetica Neue Medium"/>
              </a:defRPr>
            </a:pPr>
          </a:p>
        </p:txBody>
      </p:sp>
      <p:sp>
        <p:nvSpPr>
          <p:cNvPr id="1014" name="Failure"/>
          <p:cNvSpPr txBox="1"/>
          <p:nvPr/>
        </p:nvSpPr>
        <p:spPr>
          <a:xfrm>
            <a:off x="960079" y="2412999"/>
            <a:ext cx="2781735"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5">
                    <a:hueOff val="-82419"/>
                    <a:satOff val="-9513"/>
                    <a:lumOff val="-16343"/>
                  </a:schemeClr>
                </a:solidFill>
                <a:latin typeface="Courier"/>
                <a:ea typeface="Courier"/>
                <a:cs typeface="Courier"/>
                <a:sym typeface="Courier"/>
              </a:defRPr>
            </a:lvl1pPr>
          </a:lstStyle>
          <a:p>
            <a:pPr/>
            <a:r>
              <a:t>Failure</a:t>
            </a:r>
          </a:p>
        </p:txBody>
      </p:sp>
      <p:sp>
        <p:nvSpPr>
          <p:cNvPr id="1015" name="Failure"/>
          <p:cNvSpPr txBox="1"/>
          <p:nvPr/>
        </p:nvSpPr>
        <p:spPr>
          <a:xfrm>
            <a:off x="960079" y="7721119"/>
            <a:ext cx="2781735"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5">
                    <a:hueOff val="-82419"/>
                    <a:satOff val="-9513"/>
                    <a:lumOff val="-16343"/>
                  </a:schemeClr>
                </a:solidFill>
                <a:latin typeface="Courier"/>
                <a:ea typeface="Courier"/>
                <a:cs typeface="Courier"/>
                <a:sym typeface="Courier"/>
              </a:defRPr>
            </a:lvl1pPr>
          </a:lstStyle>
          <a:p>
            <a:pPr/>
            <a:r>
              <a:t>Failure</a:t>
            </a:r>
          </a:p>
        </p:txBody>
      </p:sp>
      <p:sp>
        <p:nvSpPr>
          <p:cNvPr id="1016" name="Success!"/>
          <p:cNvSpPr txBox="1"/>
          <p:nvPr/>
        </p:nvSpPr>
        <p:spPr>
          <a:xfrm>
            <a:off x="769548" y="5191124"/>
            <a:ext cx="3162797"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3">
                    <a:hueOff val="914337"/>
                    <a:satOff val="31515"/>
                    <a:lumOff val="-30790"/>
                  </a:schemeClr>
                </a:solidFill>
                <a:latin typeface="Courier"/>
                <a:ea typeface="Courier"/>
                <a:cs typeface="Courier"/>
                <a:sym typeface="Courier"/>
              </a:defRPr>
            </a:lvl1pPr>
          </a:lstStyle>
          <a:p>
            <a:pPr/>
            <a:r>
              <a:t>Success!</a:t>
            </a:r>
          </a:p>
        </p:txBody>
      </p:sp>
      <p:sp>
        <p:nvSpPr>
          <p:cNvPr id="1017" name="Success!"/>
          <p:cNvSpPr txBox="1"/>
          <p:nvPr/>
        </p:nvSpPr>
        <p:spPr>
          <a:xfrm>
            <a:off x="769548" y="10475879"/>
            <a:ext cx="3162797"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3">
                    <a:hueOff val="914337"/>
                    <a:satOff val="31515"/>
                    <a:lumOff val="-30790"/>
                  </a:schemeClr>
                </a:solidFill>
                <a:latin typeface="Courier"/>
                <a:ea typeface="Courier"/>
                <a:cs typeface="Courier"/>
                <a:sym typeface="Courier"/>
              </a:defRPr>
            </a:lvl1pPr>
          </a:lstStyle>
          <a:p>
            <a:pPr/>
            <a:r>
              <a:t>Success!</a:t>
            </a:r>
          </a:p>
        </p:txBody>
      </p:sp>
      <p:sp>
        <p:nvSpPr>
          <p:cNvPr id="101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lt" backwards="0">
                                    <p:tmAbs val="100"/>
                                  </p:iterate>
                                  <p:childTnLst>
                                    <p:set>
                                      <p:cBhvr>
                                        <p:cTn id="6" fill="hold"/>
                                        <p:tgtEl>
                                          <p:spTgt spid="9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9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lt" backwards="0">
                                    <p:tmAbs val="100"/>
                                  </p:iterate>
                                  <p:childTnLst>
                                    <p:set>
                                      <p:cBhvr>
                                        <p:cTn id="14" fill="hold"/>
                                        <p:tgtEl>
                                          <p:spTgt spid="9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9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lt" backwards="0">
                                    <p:tmAbs val="100"/>
                                  </p:iterate>
                                  <p:childTnLst>
                                    <p:set>
                                      <p:cBhvr>
                                        <p:cTn id="22" fill="hold"/>
                                        <p:tgtEl>
                                          <p:spTgt spid="96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97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lt" backwards="0">
                                    <p:tmAbs val="100"/>
                                  </p:iterate>
                                  <p:childTnLst>
                                    <p:set>
                                      <p:cBhvr>
                                        <p:cTn id="30" fill="hold"/>
                                        <p:tgtEl>
                                          <p:spTgt spid="96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8" fill="hold">
                                  <p:stCondLst>
                                    <p:cond delay="0"/>
                                  </p:stCondLst>
                                  <p:iterate type="el" backwards="0">
                                    <p:tmAbs val="0"/>
                                  </p:iterate>
                                  <p:childTnLst>
                                    <p:set>
                                      <p:cBhvr>
                                        <p:cTn id="34" fill="hold"/>
                                        <p:tgtEl>
                                          <p:spTgt spid="96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9" fill="hold">
                                  <p:stCondLst>
                                    <p:cond delay="0"/>
                                  </p:stCondLst>
                                  <p:iterate type="lt" backwards="0">
                                    <p:tmAbs val="100"/>
                                  </p:iterate>
                                  <p:childTnLst>
                                    <p:set>
                                      <p:cBhvr>
                                        <p:cTn id="38" fill="hold"/>
                                        <p:tgtEl>
                                          <p:spTgt spid="97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0" presetID="1" grpId="10" fill="hold">
                                  <p:stCondLst>
                                    <p:cond delay="0"/>
                                  </p:stCondLst>
                                  <p:iterate type="lt" backwards="0">
                                    <p:tmAbs val="100"/>
                                  </p:iterate>
                                  <p:childTnLst>
                                    <p:set>
                                      <p:cBhvr>
                                        <p:cTn id="42" fill="hold"/>
                                        <p:tgtEl>
                                          <p:spTgt spid="97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0" presetID="1" grpId="11" fill="hold">
                                  <p:stCondLst>
                                    <p:cond delay="0"/>
                                  </p:stCondLst>
                                  <p:iterate type="lt" backwards="0">
                                    <p:tmAbs val="100"/>
                                  </p:iterate>
                                  <p:childTnLst>
                                    <p:set>
                                      <p:cBhvr>
                                        <p:cTn id="46" fill="hold"/>
                                        <p:tgtEl>
                                          <p:spTgt spid="97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Class="entr" nodeType="clickEffect" presetSubtype="0" presetID="1" grpId="12" fill="hold">
                                  <p:stCondLst>
                                    <p:cond delay="0"/>
                                  </p:stCondLst>
                                  <p:iterate type="lt" backwards="0">
                                    <p:tmAbs val="100"/>
                                  </p:iterate>
                                  <p:childTnLst>
                                    <p:set>
                                      <p:cBhvr>
                                        <p:cTn id="50" fill="hold"/>
                                        <p:tgtEl>
                                          <p:spTgt spid="97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Class="entr" nodeType="clickEffect" presetSubtype="0" presetID="1" grpId="13" fill="hold">
                                  <p:stCondLst>
                                    <p:cond delay="0"/>
                                  </p:stCondLst>
                                  <p:iterate type="lt" backwards="0">
                                    <p:tmAbs val="100"/>
                                  </p:iterate>
                                  <p:childTnLst>
                                    <p:set>
                                      <p:cBhvr>
                                        <p:cTn id="54" fill="hold"/>
                                        <p:tgtEl>
                                          <p:spTgt spid="97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Class="entr" nodeType="clickEffect" presetSubtype="0" presetID="1" grpId="14" fill="hold">
                                  <p:stCondLst>
                                    <p:cond delay="0"/>
                                  </p:stCondLst>
                                  <p:iterate type="lt" backwards="0">
                                    <p:tmAbs val="100"/>
                                  </p:iterate>
                                  <p:childTnLst>
                                    <p:set>
                                      <p:cBhvr>
                                        <p:cTn id="58" fill="hold"/>
                                        <p:tgtEl>
                                          <p:spTgt spid="97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Class="entr" nodeType="clickEffect" presetSubtype="0" presetID="1" grpId="15" fill="hold">
                                  <p:stCondLst>
                                    <p:cond delay="0"/>
                                  </p:stCondLst>
                                  <p:iterate type="lt" backwards="0">
                                    <p:tmAbs val="100"/>
                                  </p:iterate>
                                  <p:childTnLst>
                                    <p:set>
                                      <p:cBhvr>
                                        <p:cTn id="62" fill="hold"/>
                                        <p:tgtEl>
                                          <p:spTgt spid="97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Class="entr" nodeType="clickEffect" presetSubtype="0" presetID="1" grpId="16" fill="hold">
                                  <p:stCondLst>
                                    <p:cond delay="0"/>
                                  </p:stCondLst>
                                  <p:iterate type="lt" backwards="0">
                                    <p:tmAbs val="100"/>
                                  </p:iterate>
                                  <p:childTnLst>
                                    <p:set>
                                      <p:cBhvr>
                                        <p:cTn id="66" fill="hold"/>
                                        <p:tgtEl>
                                          <p:spTgt spid="97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Class="entr" nodeType="clickEffect" presetSubtype="0" presetID="1" grpId="17" fill="hold">
                                  <p:stCondLst>
                                    <p:cond delay="0"/>
                                  </p:stCondLst>
                                  <p:iterate type="lt" backwards="0">
                                    <p:tmAbs val="100"/>
                                  </p:iterate>
                                  <p:childTnLst>
                                    <p:set>
                                      <p:cBhvr>
                                        <p:cTn id="70" fill="hold"/>
                                        <p:tgtEl>
                                          <p:spTgt spid="98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Class="entr" nodeType="clickEffect" presetSubtype="0" presetID="1" grpId="18" fill="hold">
                                  <p:stCondLst>
                                    <p:cond delay="0"/>
                                  </p:stCondLst>
                                  <p:iterate type="lt" backwards="0">
                                    <p:tmAbs val="100"/>
                                  </p:iterate>
                                  <p:childTnLst>
                                    <p:set>
                                      <p:cBhvr>
                                        <p:cTn id="74" fill="hold"/>
                                        <p:tgtEl>
                                          <p:spTgt spid="98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Class="entr" nodeType="clickEffect" presetSubtype="0" presetID="1" grpId="19" fill="hold">
                                  <p:stCondLst>
                                    <p:cond delay="0"/>
                                  </p:stCondLst>
                                  <p:iterate type="el" backwards="0">
                                    <p:tmAbs val="0"/>
                                  </p:iterate>
                                  <p:childTnLst>
                                    <p:set>
                                      <p:cBhvr>
                                        <p:cTn id="78" fill="hold"/>
                                        <p:tgtEl>
                                          <p:spTgt spid="98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Class="entr" nodeType="clickEffect" presetSubtype="0" presetID="1" grpId="20" fill="hold">
                                  <p:stCondLst>
                                    <p:cond delay="0"/>
                                  </p:stCondLst>
                                  <p:iterate type="lt" backwards="0">
                                    <p:tmAbs val="100"/>
                                  </p:iterate>
                                  <p:childTnLst>
                                    <p:set>
                                      <p:cBhvr>
                                        <p:cTn id="82" fill="hold"/>
                                        <p:tgtEl>
                                          <p:spTgt spid="98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Class="entr" nodeType="clickEffect" presetSubtype="0" presetID="1" grpId="21" fill="hold">
                                  <p:stCondLst>
                                    <p:cond delay="0"/>
                                  </p:stCondLst>
                                  <p:iterate type="el" backwards="0">
                                    <p:tmAbs val="0"/>
                                  </p:iterate>
                                  <p:childTnLst>
                                    <p:set>
                                      <p:cBhvr>
                                        <p:cTn id="86" fill="hold"/>
                                        <p:tgtEl>
                                          <p:spTgt spid="98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Class="entr" nodeType="clickEffect" presetSubtype="0" presetID="1" grpId="22" fill="hold">
                                  <p:stCondLst>
                                    <p:cond delay="0"/>
                                  </p:stCondLst>
                                  <p:iterate type="lt" backwards="0">
                                    <p:tmAbs val="100"/>
                                  </p:iterate>
                                  <p:childTnLst>
                                    <p:set>
                                      <p:cBhvr>
                                        <p:cTn id="90" fill="hold"/>
                                        <p:tgtEl>
                                          <p:spTgt spid="98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Class="entr" nodeType="clickEffect" presetSubtype="0" presetID="1" grpId="23" fill="hold">
                                  <p:stCondLst>
                                    <p:cond delay="0"/>
                                  </p:stCondLst>
                                  <p:iterate type="el" backwards="0">
                                    <p:tmAbs val="0"/>
                                  </p:iterate>
                                  <p:childTnLst>
                                    <p:set>
                                      <p:cBhvr>
                                        <p:cTn id="94" fill="hold"/>
                                        <p:tgtEl>
                                          <p:spTgt spid="986"/>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Class="entr" nodeType="clickEffect" presetSubtype="0" presetID="1" grpId="24" fill="hold">
                                  <p:stCondLst>
                                    <p:cond delay="0"/>
                                  </p:stCondLst>
                                  <p:iterate type="lt" backwards="0">
                                    <p:tmAbs val="100"/>
                                  </p:iterate>
                                  <p:childTnLst>
                                    <p:set>
                                      <p:cBhvr>
                                        <p:cTn id="98" fill="hold"/>
                                        <p:tgtEl>
                                          <p:spTgt spid="987"/>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Class="entr" nodeType="clickEffect" presetSubtype="0" presetID="1" grpId="25" fill="hold">
                                  <p:stCondLst>
                                    <p:cond delay="0"/>
                                  </p:stCondLst>
                                  <p:iterate type="lt" backwards="0">
                                    <p:tmAbs val="100"/>
                                  </p:iterate>
                                  <p:childTnLst>
                                    <p:set>
                                      <p:cBhvr>
                                        <p:cTn id="102" fill="hold"/>
                                        <p:tgtEl>
                                          <p:spTgt spid="988"/>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Class="entr" nodeType="clickEffect" presetSubtype="0" presetID="1" grpId="26" fill="hold">
                                  <p:stCondLst>
                                    <p:cond delay="0"/>
                                  </p:stCondLst>
                                  <p:iterate type="lt" backwards="0">
                                    <p:tmAbs val="100"/>
                                  </p:iterate>
                                  <p:childTnLst>
                                    <p:set>
                                      <p:cBhvr>
                                        <p:cTn id="106" fill="hold"/>
                                        <p:tgtEl>
                                          <p:spTgt spid="989"/>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Class="entr" nodeType="clickEffect" presetSubtype="0" presetID="1" grpId="27" fill="hold">
                                  <p:stCondLst>
                                    <p:cond delay="0"/>
                                  </p:stCondLst>
                                  <p:iterate type="lt" backwards="0">
                                    <p:tmAbs val="100"/>
                                  </p:iterate>
                                  <p:childTnLst>
                                    <p:set>
                                      <p:cBhvr>
                                        <p:cTn id="110" fill="hold"/>
                                        <p:tgtEl>
                                          <p:spTgt spid="991"/>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Class="entr" nodeType="clickEffect" presetSubtype="0" presetID="1" grpId="28" fill="hold">
                                  <p:stCondLst>
                                    <p:cond delay="0"/>
                                  </p:stCondLst>
                                  <p:iterate type="el" backwards="0">
                                    <p:tmAbs val="0"/>
                                  </p:iterate>
                                  <p:childTnLst>
                                    <p:set>
                                      <p:cBhvr>
                                        <p:cTn id="114" fill="hold"/>
                                        <p:tgtEl>
                                          <p:spTgt spid="993"/>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Class="entr" nodeType="clickEffect" presetSubtype="0" presetID="1" grpId="29" fill="hold">
                                  <p:stCondLst>
                                    <p:cond delay="0"/>
                                  </p:stCondLst>
                                  <p:iterate type="lt" backwards="0">
                                    <p:tmAbs val="100"/>
                                  </p:iterate>
                                  <p:childTnLst>
                                    <p:set>
                                      <p:cBhvr>
                                        <p:cTn id="118" fill="hold"/>
                                        <p:tgtEl>
                                          <p:spTgt spid="990"/>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Class="entr" nodeType="clickEffect" presetSubtype="0" presetID="1" grpId="30" fill="hold">
                                  <p:stCondLst>
                                    <p:cond delay="0"/>
                                  </p:stCondLst>
                                  <p:iterate type="el" backwards="0">
                                    <p:tmAbs val="0"/>
                                  </p:iterate>
                                  <p:childTnLst>
                                    <p:set>
                                      <p:cBhvr>
                                        <p:cTn id="122" fill="hold"/>
                                        <p:tgtEl>
                                          <p:spTgt spid="994"/>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Class="entr" nodeType="clickEffect" presetSubtype="0" presetID="1" grpId="31" fill="hold">
                                  <p:stCondLst>
                                    <p:cond delay="0"/>
                                  </p:stCondLst>
                                  <p:iterate type="lt" backwards="0">
                                    <p:tmAbs val="100"/>
                                  </p:iterate>
                                  <p:childTnLst>
                                    <p:set>
                                      <p:cBhvr>
                                        <p:cTn id="126" fill="hold"/>
                                        <p:tgtEl>
                                          <p:spTgt spid="992"/>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Class="entr" nodeType="clickEffect" presetSubtype="0" presetID="1" grpId="32" fill="hold">
                                  <p:stCondLst>
                                    <p:cond delay="0"/>
                                  </p:stCondLst>
                                  <p:iterate type="el" backwards="0">
                                    <p:tmAbs val="0"/>
                                  </p:iterate>
                                  <p:childTnLst>
                                    <p:set>
                                      <p:cBhvr>
                                        <p:cTn id="130" fill="hold"/>
                                        <p:tgtEl>
                                          <p:spTgt spid="995"/>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Class="entr" nodeType="clickEffect" presetSubtype="0" presetID="1" grpId="33" fill="hold">
                                  <p:stCondLst>
                                    <p:cond delay="0"/>
                                  </p:stCondLst>
                                  <p:iterate type="lt" backwards="0">
                                    <p:tmAbs val="100"/>
                                  </p:iterate>
                                  <p:childTnLst>
                                    <p:set>
                                      <p:cBhvr>
                                        <p:cTn id="134" fill="hold"/>
                                        <p:tgtEl>
                                          <p:spTgt spid="996"/>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Class="entr" nodeType="clickEffect" presetSubtype="0" presetID="1" grpId="34" fill="hold">
                                  <p:stCondLst>
                                    <p:cond delay="0"/>
                                  </p:stCondLst>
                                  <p:iterate type="lt" backwards="0">
                                    <p:tmAbs val="100"/>
                                  </p:iterate>
                                  <p:childTnLst>
                                    <p:set>
                                      <p:cBhvr>
                                        <p:cTn id="138" fill="hold"/>
                                        <p:tgtEl>
                                          <p:spTgt spid="997"/>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Class="entr" nodeType="clickEffect" presetSubtype="0" presetID="1" grpId="35" fill="hold">
                                  <p:stCondLst>
                                    <p:cond delay="0"/>
                                  </p:stCondLst>
                                  <p:iterate type="lt" backwards="0">
                                    <p:tmAbs val="100"/>
                                  </p:iterate>
                                  <p:childTnLst>
                                    <p:set>
                                      <p:cBhvr>
                                        <p:cTn id="142" fill="hold"/>
                                        <p:tgtEl>
                                          <p:spTgt spid="998"/>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Class="entr" nodeType="clickEffect" presetSubtype="0" presetID="1" grpId="36" fill="hold">
                                  <p:stCondLst>
                                    <p:cond delay="0"/>
                                  </p:stCondLst>
                                  <p:iterate type="lt" backwards="0">
                                    <p:tmAbs val="100"/>
                                  </p:iterate>
                                  <p:childTnLst>
                                    <p:set>
                                      <p:cBhvr>
                                        <p:cTn id="146" fill="hold"/>
                                        <p:tgtEl>
                                          <p:spTgt spid="999"/>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Class="entr" nodeType="clickEffect" presetSubtype="0" presetID="1" grpId="37" fill="hold">
                                  <p:stCondLst>
                                    <p:cond delay="0"/>
                                  </p:stCondLst>
                                  <p:iterate type="el" backwards="0">
                                    <p:tmAbs val="0"/>
                                  </p:iterate>
                                  <p:childTnLst>
                                    <p:set>
                                      <p:cBhvr>
                                        <p:cTn id="150" fill="hold"/>
                                        <p:tgtEl>
                                          <p:spTgt spid="1002"/>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Class="entr" nodeType="clickEffect" presetSubtype="0" presetID="1" grpId="38" fill="hold">
                                  <p:stCondLst>
                                    <p:cond delay="0"/>
                                  </p:stCondLst>
                                  <p:iterate type="lt" backwards="0">
                                    <p:tmAbs val="100"/>
                                  </p:iterate>
                                  <p:childTnLst>
                                    <p:set>
                                      <p:cBhvr>
                                        <p:cTn id="154" fill="hold"/>
                                        <p:tgtEl>
                                          <p:spTgt spid="1001"/>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Class="entr" nodeType="clickEffect" presetSubtype="0" presetID="1" grpId="39" fill="hold">
                                  <p:stCondLst>
                                    <p:cond delay="0"/>
                                  </p:stCondLst>
                                  <p:iterate type="el" backwards="0">
                                    <p:tmAbs val="0"/>
                                  </p:iterate>
                                  <p:childTnLst>
                                    <p:set>
                                      <p:cBhvr>
                                        <p:cTn id="158" fill="hold"/>
                                        <p:tgtEl>
                                          <p:spTgt spid="1003"/>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Class="entr" nodeType="clickEffect" presetSubtype="0" presetID="1" grpId="40" fill="hold">
                                  <p:stCondLst>
                                    <p:cond delay="0"/>
                                  </p:stCondLst>
                                  <p:iterate type="lt" backwards="0">
                                    <p:tmAbs val="100"/>
                                  </p:iterate>
                                  <p:childTnLst>
                                    <p:set>
                                      <p:cBhvr>
                                        <p:cTn id="162" fill="hold"/>
                                        <p:tgtEl>
                                          <p:spTgt spid="1000"/>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Class="entr" nodeType="clickEffect" presetSubtype="0" presetID="1" grpId="41" fill="hold">
                                  <p:stCondLst>
                                    <p:cond delay="0"/>
                                  </p:stCondLst>
                                  <p:iterate type="el" backwards="0">
                                    <p:tmAbs val="0"/>
                                  </p:iterate>
                                  <p:childTnLst>
                                    <p:set>
                                      <p:cBhvr>
                                        <p:cTn id="166" fill="hold"/>
                                        <p:tgtEl>
                                          <p:spTgt spid="1004"/>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Class="entr" nodeType="clickEffect" presetSubtype="0" presetID="1" grpId="42" fill="hold">
                                  <p:stCondLst>
                                    <p:cond delay="0"/>
                                  </p:stCondLst>
                                  <p:iterate type="lt" backwards="0">
                                    <p:tmAbs val="100"/>
                                  </p:iterate>
                                  <p:childTnLst>
                                    <p:set>
                                      <p:cBhvr>
                                        <p:cTn id="170" fill="hold"/>
                                        <p:tgtEl>
                                          <p:spTgt spid="1005"/>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Class="entr" nodeType="clickEffect" presetSubtype="0" presetID="1" grpId="43" fill="hold">
                                  <p:stCondLst>
                                    <p:cond delay="0"/>
                                  </p:stCondLst>
                                  <p:iterate type="lt" backwards="0">
                                    <p:tmAbs val="100"/>
                                  </p:iterate>
                                  <p:childTnLst>
                                    <p:set>
                                      <p:cBhvr>
                                        <p:cTn id="174" fill="hold"/>
                                        <p:tgtEl>
                                          <p:spTgt spid="1006"/>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Class="entr" nodeType="clickEffect" presetSubtype="0" presetID="1" grpId="44" fill="hold">
                                  <p:stCondLst>
                                    <p:cond delay="0"/>
                                  </p:stCondLst>
                                  <p:iterate type="lt" backwards="0">
                                    <p:tmAbs val="100"/>
                                  </p:iterate>
                                  <p:childTnLst>
                                    <p:set>
                                      <p:cBhvr>
                                        <p:cTn id="178" fill="hold"/>
                                        <p:tgtEl>
                                          <p:spTgt spid="1009"/>
                                        </p:tgtEl>
                                        <p:attrNameLst>
                                          <p:attrName>style.visibility</p:attrName>
                                        </p:attrNameLst>
                                      </p:cBhvr>
                                      <p:to>
                                        <p:strVal val="visible"/>
                                      </p:to>
                                    </p:set>
                                  </p:childTnLst>
                                </p:cTn>
                              </p:par>
                            </p:childTnLst>
                          </p:cTn>
                        </p:par>
                      </p:childTnLst>
                    </p:cTn>
                  </p:par>
                  <p:par>
                    <p:cTn id="179" fill="hold">
                      <p:stCondLst>
                        <p:cond delay="indefinite"/>
                      </p:stCondLst>
                      <p:childTnLst>
                        <p:par>
                          <p:cTn id="180" fill="hold">
                            <p:stCondLst>
                              <p:cond delay="0"/>
                            </p:stCondLst>
                            <p:childTnLst>
                              <p:par>
                                <p:cTn id="181" presetClass="entr" nodeType="clickEffect" presetSubtype="0" presetID="1" grpId="45" fill="hold">
                                  <p:stCondLst>
                                    <p:cond delay="0"/>
                                  </p:stCondLst>
                                  <p:iterate type="el" backwards="0">
                                    <p:tmAbs val="0"/>
                                  </p:iterate>
                                  <p:childTnLst>
                                    <p:set>
                                      <p:cBhvr>
                                        <p:cTn id="182" fill="hold"/>
                                        <p:tgtEl>
                                          <p:spTgt spid="1012"/>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Class="entr" nodeType="clickEffect" presetSubtype="0" presetID="1" grpId="46" fill="hold">
                                  <p:stCondLst>
                                    <p:cond delay="0"/>
                                  </p:stCondLst>
                                  <p:iterate type="lt" backwards="0">
                                    <p:tmAbs val="100"/>
                                  </p:iterate>
                                  <p:childTnLst>
                                    <p:set>
                                      <p:cBhvr>
                                        <p:cTn id="186" fill="hold"/>
                                        <p:tgtEl>
                                          <p:spTgt spid="1010"/>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Class="entr" nodeType="clickEffect" presetSubtype="0" presetID="1" grpId="47" fill="hold">
                                  <p:stCondLst>
                                    <p:cond delay="0"/>
                                  </p:stCondLst>
                                  <p:iterate type="el" backwards="0">
                                    <p:tmAbs val="0"/>
                                  </p:iterate>
                                  <p:childTnLst>
                                    <p:set>
                                      <p:cBhvr>
                                        <p:cTn id="190" fill="hold"/>
                                        <p:tgtEl>
                                          <p:spTgt spid="1013"/>
                                        </p:tgtEl>
                                        <p:attrNameLst>
                                          <p:attrName>style.visibility</p:attrName>
                                        </p:attrNameLst>
                                      </p:cBhvr>
                                      <p:to>
                                        <p:strVal val="visible"/>
                                      </p:to>
                                    </p:set>
                                  </p:childTnLst>
                                </p:cTn>
                              </p:par>
                            </p:childTnLst>
                          </p:cTn>
                        </p:par>
                      </p:childTnLst>
                    </p:cTn>
                  </p:par>
                  <p:par>
                    <p:cTn id="191" fill="hold">
                      <p:stCondLst>
                        <p:cond delay="indefinite"/>
                      </p:stCondLst>
                      <p:childTnLst>
                        <p:par>
                          <p:cTn id="192" fill="hold">
                            <p:stCondLst>
                              <p:cond delay="0"/>
                            </p:stCondLst>
                            <p:childTnLst>
                              <p:par>
                                <p:cTn id="193" presetClass="entr" nodeType="clickEffect" presetSubtype="0" presetID="1" grpId="48" fill="hold">
                                  <p:stCondLst>
                                    <p:cond delay="0"/>
                                  </p:stCondLst>
                                  <p:iterate type="lt" backwards="0">
                                    <p:tmAbs val="100"/>
                                  </p:iterate>
                                  <p:childTnLst>
                                    <p:set>
                                      <p:cBhvr>
                                        <p:cTn id="194" fill="hold"/>
                                        <p:tgtEl>
                                          <p:spTgt spid="1007"/>
                                        </p:tgtEl>
                                        <p:attrNameLst>
                                          <p:attrName>style.visibility</p:attrName>
                                        </p:attrNameLst>
                                      </p:cBhvr>
                                      <p:to>
                                        <p:strVal val="visible"/>
                                      </p:to>
                                    </p:set>
                                  </p:childTnLst>
                                </p:cTn>
                              </p:par>
                            </p:childTnLst>
                          </p:cTn>
                        </p:par>
                      </p:childTnLst>
                    </p:cTn>
                  </p:par>
                  <p:par>
                    <p:cTn id="195" fill="hold">
                      <p:stCondLst>
                        <p:cond delay="indefinite"/>
                      </p:stCondLst>
                      <p:childTnLst>
                        <p:par>
                          <p:cTn id="196" fill="hold">
                            <p:stCondLst>
                              <p:cond delay="0"/>
                            </p:stCondLst>
                            <p:childTnLst>
                              <p:par>
                                <p:cTn id="197" presetClass="entr" nodeType="clickEffect" presetSubtype="0" presetID="1" grpId="49" fill="hold">
                                  <p:stCondLst>
                                    <p:cond delay="0"/>
                                  </p:stCondLst>
                                  <p:iterate type="lt" backwards="0">
                                    <p:tmAbs val="100"/>
                                  </p:iterate>
                                  <p:childTnLst>
                                    <p:set>
                                      <p:cBhvr>
                                        <p:cTn id="198" fill="hold"/>
                                        <p:tgtEl>
                                          <p:spTgt spid="1008"/>
                                        </p:tgtEl>
                                        <p:attrNameLst>
                                          <p:attrName>style.visibility</p:attrName>
                                        </p:attrNameLst>
                                      </p:cBhvr>
                                      <p:to>
                                        <p:strVal val="visible"/>
                                      </p:to>
                                    </p:set>
                                  </p:childTnLst>
                                </p:cTn>
                              </p:par>
                            </p:childTnLst>
                          </p:cTn>
                        </p:par>
                      </p:childTnLst>
                    </p:cTn>
                  </p:par>
                  <p:par>
                    <p:cTn id="199" fill="hold">
                      <p:stCondLst>
                        <p:cond delay="indefinite"/>
                      </p:stCondLst>
                      <p:childTnLst>
                        <p:par>
                          <p:cTn id="200" fill="hold">
                            <p:stCondLst>
                              <p:cond delay="0"/>
                            </p:stCondLst>
                            <p:childTnLst>
                              <p:par>
                                <p:cTn id="201" presetClass="entr" nodeType="clickEffect" presetSubtype="0" presetID="1" grpId="50" fill="hold">
                                  <p:stCondLst>
                                    <p:cond delay="0"/>
                                  </p:stCondLst>
                                  <p:iterate type="el" backwards="0">
                                    <p:tmAbs val="0"/>
                                  </p:iterate>
                                  <p:childTnLst>
                                    <p:set>
                                      <p:cBhvr>
                                        <p:cTn id="202" fill="hold"/>
                                        <p:tgtEl>
                                          <p:spTgt spid="1011"/>
                                        </p:tgtEl>
                                        <p:attrNameLst>
                                          <p:attrName>style.visibility</p:attrName>
                                        </p:attrNameLst>
                                      </p:cBhvr>
                                      <p:to>
                                        <p:strVal val="visible"/>
                                      </p:to>
                                    </p:set>
                                  </p:childTnLst>
                                </p:cTn>
                              </p:par>
                            </p:childTnLst>
                          </p:cTn>
                        </p:par>
                      </p:childTnLst>
                    </p:cTn>
                  </p:par>
                  <p:par>
                    <p:cTn id="203" fill="hold">
                      <p:stCondLst>
                        <p:cond delay="indefinite"/>
                      </p:stCondLst>
                      <p:childTnLst>
                        <p:par>
                          <p:cTn id="204" fill="hold">
                            <p:stCondLst>
                              <p:cond delay="0"/>
                            </p:stCondLst>
                            <p:childTnLst>
                              <p:par>
                                <p:cTn id="205" presetClass="entr" nodeType="clickEffect" presetSubtype="0" presetID="1" grpId="51" fill="hold">
                                  <p:stCondLst>
                                    <p:cond delay="0"/>
                                  </p:stCondLst>
                                  <p:iterate type="lt" backwards="0">
                                    <p:tmAbs val="100"/>
                                  </p:iterate>
                                  <p:childTnLst>
                                    <p:set>
                                      <p:cBhvr>
                                        <p:cTn id="206" fill="hold"/>
                                        <p:tgtEl>
                                          <p:spTgt spid="1014"/>
                                        </p:tgtEl>
                                        <p:attrNameLst>
                                          <p:attrName>style.visibility</p:attrName>
                                        </p:attrNameLst>
                                      </p:cBhvr>
                                      <p:to>
                                        <p:strVal val="visible"/>
                                      </p:to>
                                    </p:set>
                                  </p:childTnLst>
                                </p:cTn>
                              </p:par>
                            </p:childTnLst>
                          </p:cTn>
                        </p:par>
                      </p:childTnLst>
                    </p:cTn>
                  </p:par>
                  <p:par>
                    <p:cTn id="207" fill="hold">
                      <p:stCondLst>
                        <p:cond delay="indefinite"/>
                      </p:stCondLst>
                      <p:childTnLst>
                        <p:par>
                          <p:cTn id="208" fill="hold">
                            <p:stCondLst>
                              <p:cond delay="0"/>
                            </p:stCondLst>
                            <p:childTnLst>
                              <p:par>
                                <p:cTn id="209" presetClass="entr" nodeType="clickEffect" presetSubtype="0" presetID="1" grpId="52" fill="hold">
                                  <p:stCondLst>
                                    <p:cond delay="0"/>
                                  </p:stCondLst>
                                  <p:iterate type="lt" backwards="0">
                                    <p:tmAbs val="100"/>
                                  </p:iterate>
                                  <p:childTnLst>
                                    <p:set>
                                      <p:cBhvr>
                                        <p:cTn id="210" fill="hold"/>
                                        <p:tgtEl>
                                          <p:spTgt spid="1016"/>
                                        </p:tgtEl>
                                        <p:attrNameLst>
                                          <p:attrName>style.visibility</p:attrName>
                                        </p:attrNameLst>
                                      </p:cBhvr>
                                      <p:to>
                                        <p:strVal val="visible"/>
                                      </p:to>
                                    </p:set>
                                  </p:childTnLst>
                                </p:cTn>
                              </p:par>
                            </p:childTnLst>
                          </p:cTn>
                        </p:par>
                      </p:childTnLst>
                    </p:cTn>
                  </p:par>
                  <p:par>
                    <p:cTn id="211" fill="hold">
                      <p:stCondLst>
                        <p:cond delay="indefinite"/>
                      </p:stCondLst>
                      <p:childTnLst>
                        <p:par>
                          <p:cTn id="212" fill="hold">
                            <p:stCondLst>
                              <p:cond delay="0"/>
                            </p:stCondLst>
                            <p:childTnLst>
                              <p:par>
                                <p:cTn id="213" presetClass="entr" nodeType="clickEffect" presetSubtype="0" presetID="1" grpId="53" fill="hold">
                                  <p:stCondLst>
                                    <p:cond delay="0"/>
                                  </p:stCondLst>
                                  <p:iterate type="lt" backwards="0">
                                    <p:tmAbs val="100"/>
                                  </p:iterate>
                                  <p:childTnLst>
                                    <p:set>
                                      <p:cBhvr>
                                        <p:cTn id="214" fill="hold"/>
                                        <p:tgtEl>
                                          <p:spTgt spid="1015"/>
                                        </p:tgtEl>
                                        <p:attrNameLst>
                                          <p:attrName>style.visibility</p:attrName>
                                        </p:attrNameLst>
                                      </p:cBhvr>
                                      <p:to>
                                        <p:strVal val="visible"/>
                                      </p:to>
                                    </p:set>
                                  </p:childTnLst>
                                </p:cTn>
                              </p:par>
                            </p:childTnLst>
                          </p:cTn>
                        </p:par>
                      </p:childTnLst>
                    </p:cTn>
                  </p:par>
                  <p:par>
                    <p:cTn id="215" fill="hold">
                      <p:stCondLst>
                        <p:cond delay="indefinite"/>
                      </p:stCondLst>
                      <p:childTnLst>
                        <p:par>
                          <p:cTn id="216" fill="hold">
                            <p:stCondLst>
                              <p:cond delay="0"/>
                            </p:stCondLst>
                            <p:childTnLst>
                              <p:par>
                                <p:cTn id="217" presetClass="entr" nodeType="clickEffect" presetSubtype="0" presetID="1" grpId="54" fill="hold">
                                  <p:stCondLst>
                                    <p:cond delay="0"/>
                                  </p:stCondLst>
                                  <p:iterate type="lt" backwards="0">
                                    <p:tmAbs val="100"/>
                                  </p:iterate>
                                  <p:childTnLst>
                                    <p:set>
                                      <p:cBhvr>
                                        <p:cTn id="218" fill="hold"/>
                                        <p:tgtEl>
                                          <p:spTgt spid="101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83" grpId="20"/>
      <p:bldP build="whole" bldLvl="1" animBg="1" rev="0" advAuto="0" spid="968" grpId="4"/>
      <p:bldP build="whole" bldLvl="1" animBg="1" rev="0" advAuto="0" spid="998" grpId="35"/>
      <p:bldP build="whole" bldLvl="1" animBg="1" rev="0" advAuto="0" spid="1013" grpId="47"/>
      <p:bldP build="whole" bldLvl="1" animBg="1" rev="0" advAuto="0" spid="1002" grpId="37"/>
      <p:bldP build="whole" bldLvl="1" animBg="1" rev="0" advAuto="0" spid="987" grpId="24"/>
      <p:bldP build="whole" bldLvl="1" animBg="1" rev="0" advAuto="0" spid="974" grpId="11"/>
      <p:bldP build="whole" bldLvl="1" animBg="1" rev="0" advAuto="0" spid="1017" grpId="54"/>
      <p:bldP build="whole" bldLvl="1" animBg="1" rev="0" advAuto="0" spid="991" grpId="27"/>
      <p:bldP build="whole" bldLvl="1" animBg="1" rev="0" advAuto="0" spid="966" grpId="7"/>
      <p:bldP build="whole" bldLvl="1" animBg="1" rev="0" advAuto="0" spid="1006" grpId="43"/>
      <p:bldP build="whole" bldLvl="1" animBg="1" rev="0" advAuto="0" spid="980" grpId="17"/>
      <p:bldP build="whole" bldLvl="1" animBg="1" rev="0" advAuto="0" spid="995" grpId="32"/>
      <p:bldP build="whole" bldLvl="1" animBg="1" rev="0" advAuto="0" spid="1010" grpId="46"/>
      <p:bldP build="whole" bldLvl="1" animBg="1" rev="0" advAuto="0" spid="965" grpId="5"/>
      <p:bldP build="whole" bldLvl="1" animBg="1" rev="0" advAuto="0" spid="1005" grpId="42"/>
      <p:bldP build="whole" bldLvl="1" animBg="1" rev="0" advAuto="0" spid="984" grpId="22"/>
      <p:bldP build="whole" bldLvl="1" animBg="1" rev="0" advAuto="0" spid="999" grpId="36"/>
      <p:bldP build="whole" bldLvl="1" animBg="1" rev="0" advAuto="0" spid="1014" grpId="51"/>
      <p:bldP build="whole" bldLvl="1" animBg="1" rev="0" advAuto="0" spid="988" grpId="25"/>
      <p:bldP build="whole" bldLvl="1" animBg="1" rev="0" advAuto="0" spid="1003" grpId="39"/>
      <p:bldP build="whole" bldLvl="1" animBg="1" rev="0" advAuto="0" spid="967" grpId="2"/>
      <p:bldP build="whole" bldLvl="1" animBg="1" rev="0" advAuto="0" spid="975" grpId="12"/>
      <p:bldP build="whole" bldLvl="1" animBg="1" rev="0" advAuto="0" spid="992" grpId="31"/>
      <p:bldP build="whole" bldLvl="1" animBg="1" rev="0" advAuto="0" spid="1007" grpId="48"/>
      <p:bldP build="whole" bldLvl="1" animBg="1" rev="0" advAuto="0" spid="981" grpId="18"/>
      <p:bldP build="whole" bldLvl="1" animBg="1" rev="0" advAuto="0" spid="996" grpId="33"/>
      <p:bldP build="whole" bldLvl="1" animBg="1" rev="0" advAuto="0" spid="970" grpId="6"/>
      <p:bldP build="whole" bldLvl="1" animBg="1" rev="0" advAuto="0" spid="1011" grpId="50"/>
      <p:bldP build="whole" bldLvl="1" animBg="1" rev="0" advAuto="0" spid="985" grpId="21"/>
      <p:bldP build="whole" bldLvl="1" animBg="1" rev="0" advAuto="0" spid="972" grpId="9"/>
      <p:bldP build="whole" bldLvl="1" animBg="1" rev="0" advAuto="0" spid="1000" grpId="40"/>
      <p:bldP build="whole" bldLvl="1" animBg="1" rev="0" advAuto="0" spid="1015" grpId="53"/>
      <p:bldP build="whole" bldLvl="1" animBg="1" rev="0" advAuto="0" spid="989" grpId="26"/>
      <p:bldP build="whole" bldLvl="1" animBg="1" rev="0" advAuto="0" spid="1004" grpId="41"/>
      <p:bldP build="whole" bldLvl="1" animBg="1" rev="0" advAuto="0" spid="976" grpId="13"/>
      <p:bldP build="whole" bldLvl="1" animBg="1" rev="0" advAuto="0" spid="993" grpId="28"/>
      <p:bldP build="whole" bldLvl="1" animBg="1" rev="0" advAuto="0" spid="969" grpId="8"/>
      <p:bldP build="whole" bldLvl="1" animBg="1" rev="0" advAuto="0" spid="978" grpId="15"/>
      <p:bldP build="whole" bldLvl="1" animBg="1" rev="0" advAuto="0" spid="963" grpId="1"/>
      <p:bldP build="whole" bldLvl="1" animBg="1" rev="0" advAuto="0" spid="1008" grpId="49"/>
      <p:bldP build="whole" bldLvl="1" animBg="1" rev="0" advAuto="0" spid="1012" grpId="45"/>
      <p:bldP build="whole" bldLvl="1" animBg="1" rev="0" advAuto="0" spid="982" grpId="19"/>
      <p:bldP build="whole" bldLvl="1" animBg="1" rev="0" advAuto="0" spid="997" grpId="34"/>
      <p:bldP build="whole" bldLvl="1" animBg="1" rev="0" advAuto="0" spid="986" grpId="23"/>
      <p:bldP build="whole" bldLvl="1" animBg="1" rev="0" advAuto="0" spid="1001" grpId="38"/>
      <p:bldP build="whole" bldLvl="1" animBg="1" rev="0" advAuto="0" spid="1016" grpId="52"/>
      <p:bldP build="whole" bldLvl="1" animBg="1" rev="0" advAuto="0" spid="973" grpId="10"/>
      <p:bldP build="whole" bldLvl="1" animBg="1" rev="0" advAuto="0" spid="990" grpId="29"/>
      <p:bldP build="whole" bldLvl="1" animBg="1" rev="0" advAuto="0" spid="977" grpId="14"/>
      <p:bldP build="whole" bldLvl="1" animBg="1" rev="0" advAuto="0" spid="979" grpId="16"/>
      <p:bldP build="whole" bldLvl="1" animBg="1" rev="0" advAuto="0" spid="994" grpId="30"/>
      <p:bldP build="whole" bldLvl="1" animBg="1" rev="0" advAuto="0" spid="1009" grpId="44"/>
      <p:bldP build="whole" bldLvl="1" animBg="1" rev="0" advAuto="0" spid="964" grpId="3"/>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100000">
              <a:schemeClr val="accent1"/>
            </a:gs>
          </a:gsLst>
          <a:lin ang="7277760" scaled="0"/>
        </a:gradFill>
      </p:bgPr>
    </p:bg>
    <p:spTree>
      <p:nvGrpSpPr>
        <p:cNvPr id="1" name=""/>
        <p:cNvGrpSpPr/>
        <p:nvPr/>
      </p:nvGrpSpPr>
      <p:grpSpPr>
        <a:xfrm>
          <a:off x="0" y="0"/>
          <a:ext cx="0" cy="0"/>
          <a:chOff x="0" y="0"/>
          <a:chExt cx="0" cy="0"/>
        </a:xfrm>
      </p:grpSpPr>
      <p:sp>
        <p:nvSpPr>
          <p:cNvPr id="1020" name="Pyrrhus"/>
          <p:cNvSpPr txBox="1"/>
          <p:nvPr/>
        </p:nvSpPr>
        <p:spPr>
          <a:xfrm>
            <a:off x="194945" y="1320800"/>
            <a:ext cx="3013711" cy="1117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6000" u="sng">
                <a:latin typeface="Luminari"/>
                <a:ea typeface="Luminari"/>
                <a:cs typeface="Luminari"/>
                <a:sym typeface="Luminari"/>
              </a:defRPr>
            </a:lvl1pPr>
          </a:lstStyle>
          <a:p>
            <a:pPr/>
            <a:r>
              <a:t>Pyrrhus</a:t>
            </a:r>
          </a:p>
        </p:txBody>
      </p:sp>
      <p:sp>
        <p:nvSpPr>
          <p:cNvPr id="1021" name="KS"/>
          <p:cNvSpPr txBox="1"/>
          <p:nvPr/>
        </p:nvSpPr>
        <p:spPr>
          <a:xfrm>
            <a:off x="1306322" y="750740"/>
            <a:ext cx="790956" cy="685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sz="3500">
                <a:latin typeface="Luminari"/>
                <a:ea typeface="Luminari"/>
                <a:cs typeface="Luminari"/>
                <a:sym typeface="Luminari"/>
              </a:defRPr>
            </a:lvl1pPr>
          </a:lstStyle>
          <a:p>
            <a:pPr/>
            <a:r>
              <a:t>KS</a:t>
            </a:r>
          </a:p>
        </p:txBody>
      </p:sp>
      <p:sp>
        <p:nvSpPr>
          <p:cNvPr id="1022" name="Crown"/>
          <p:cNvSpPr/>
          <p:nvPr/>
        </p:nvSpPr>
        <p:spPr>
          <a:xfrm>
            <a:off x="1333654" y="172764"/>
            <a:ext cx="736292" cy="6479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10206" y="0"/>
                  <a:pt x="9725" y="547"/>
                  <a:pt x="9725" y="1222"/>
                </a:cubicBezTo>
                <a:cubicBezTo>
                  <a:pt x="9725" y="1729"/>
                  <a:pt x="9996" y="2163"/>
                  <a:pt x="10383" y="2348"/>
                </a:cubicBezTo>
                <a:lnTo>
                  <a:pt x="7244" y="10951"/>
                </a:lnTo>
                <a:cubicBezTo>
                  <a:pt x="7156" y="11239"/>
                  <a:pt x="6826" y="11311"/>
                  <a:pt x="6648" y="11081"/>
                </a:cubicBezTo>
                <a:lnTo>
                  <a:pt x="1891" y="6438"/>
                </a:lnTo>
                <a:cubicBezTo>
                  <a:pt x="2053" y="6225"/>
                  <a:pt x="2151" y="5946"/>
                  <a:pt x="2151" y="5642"/>
                </a:cubicBezTo>
                <a:cubicBezTo>
                  <a:pt x="2151" y="4967"/>
                  <a:pt x="1669" y="4420"/>
                  <a:pt x="1075" y="4420"/>
                </a:cubicBezTo>
                <a:cubicBezTo>
                  <a:pt x="482" y="4420"/>
                  <a:pt x="0" y="4967"/>
                  <a:pt x="0" y="5642"/>
                </a:cubicBezTo>
                <a:cubicBezTo>
                  <a:pt x="0" y="6317"/>
                  <a:pt x="482" y="6864"/>
                  <a:pt x="1075" y="6864"/>
                </a:cubicBezTo>
                <a:cubicBezTo>
                  <a:pt x="1126" y="6864"/>
                  <a:pt x="1174" y="6858"/>
                  <a:pt x="1222" y="6851"/>
                </a:cubicBezTo>
                <a:lnTo>
                  <a:pt x="2938" y="20929"/>
                </a:lnTo>
                <a:cubicBezTo>
                  <a:pt x="2985" y="21312"/>
                  <a:pt x="3274" y="21600"/>
                  <a:pt x="3615" y="21600"/>
                </a:cubicBezTo>
                <a:lnTo>
                  <a:pt x="17987" y="21600"/>
                </a:lnTo>
                <a:cubicBezTo>
                  <a:pt x="18327" y="21600"/>
                  <a:pt x="18616" y="21316"/>
                  <a:pt x="18664" y="20934"/>
                </a:cubicBezTo>
                <a:lnTo>
                  <a:pt x="20378" y="6851"/>
                </a:lnTo>
                <a:cubicBezTo>
                  <a:pt x="20426" y="6858"/>
                  <a:pt x="20475" y="6864"/>
                  <a:pt x="20525" y="6864"/>
                </a:cubicBezTo>
                <a:cubicBezTo>
                  <a:pt x="21118" y="6864"/>
                  <a:pt x="21600" y="6317"/>
                  <a:pt x="21600" y="5642"/>
                </a:cubicBezTo>
                <a:cubicBezTo>
                  <a:pt x="21600" y="4967"/>
                  <a:pt x="21118" y="4420"/>
                  <a:pt x="20525" y="4420"/>
                </a:cubicBezTo>
                <a:cubicBezTo>
                  <a:pt x="19931" y="4420"/>
                  <a:pt x="19449" y="4967"/>
                  <a:pt x="19449" y="5642"/>
                </a:cubicBezTo>
                <a:cubicBezTo>
                  <a:pt x="19449" y="5953"/>
                  <a:pt x="19551" y="6234"/>
                  <a:pt x="19719" y="6450"/>
                </a:cubicBezTo>
                <a:lnTo>
                  <a:pt x="14952" y="11081"/>
                </a:lnTo>
                <a:cubicBezTo>
                  <a:pt x="14772" y="11298"/>
                  <a:pt x="14445" y="11230"/>
                  <a:pt x="14356" y="10951"/>
                </a:cubicBezTo>
                <a:lnTo>
                  <a:pt x="11200" y="2356"/>
                </a:lnTo>
                <a:cubicBezTo>
                  <a:pt x="11596" y="2176"/>
                  <a:pt x="11875" y="1736"/>
                  <a:pt x="11875" y="1222"/>
                </a:cubicBezTo>
                <a:cubicBezTo>
                  <a:pt x="11875" y="547"/>
                  <a:pt x="11394" y="0"/>
                  <a:pt x="10800" y="0"/>
                </a:cubicBezTo>
                <a:close/>
              </a:path>
            </a:pathLst>
          </a:custGeom>
          <a:solidFill>
            <a:srgbClr val="000000"/>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pic>
        <p:nvPicPr>
          <p:cNvPr id="1023" name="Line" descr="Line"/>
          <p:cNvPicPr>
            <a:picLocks noChangeAspect="0"/>
          </p:cNvPicPr>
          <p:nvPr/>
        </p:nvPicPr>
        <p:blipFill>
          <a:blip r:embed="rId2">
            <a:extLst/>
          </a:blip>
          <a:stretch>
            <a:fillRect/>
          </a:stretch>
        </p:blipFill>
        <p:spPr>
          <a:xfrm>
            <a:off x="2353068" y="5332864"/>
            <a:ext cx="8780549" cy="101601"/>
          </a:xfrm>
          <a:prstGeom prst="rect">
            <a:avLst/>
          </a:prstGeom>
        </p:spPr>
      </p:pic>
      <p:pic>
        <p:nvPicPr>
          <p:cNvPr id="1025" name="Line" descr="Line"/>
          <p:cNvPicPr>
            <a:picLocks noChangeAspect="0"/>
          </p:cNvPicPr>
          <p:nvPr/>
        </p:nvPicPr>
        <p:blipFill>
          <a:blip r:embed="rId3">
            <a:extLst/>
          </a:blip>
          <a:stretch>
            <a:fillRect/>
          </a:stretch>
        </p:blipFill>
        <p:spPr>
          <a:xfrm rot="16200000">
            <a:off x="1795037" y="4779474"/>
            <a:ext cx="1309981" cy="101601"/>
          </a:xfrm>
          <a:prstGeom prst="rect">
            <a:avLst/>
          </a:prstGeom>
        </p:spPr>
      </p:pic>
      <p:pic>
        <p:nvPicPr>
          <p:cNvPr id="1027" name="Line" descr="Line"/>
          <p:cNvPicPr>
            <a:picLocks noChangeAspect="0"/>
          </p:cNvPicPr>
          <p:nvPr/>
        </p:nvPicPr>
        <p:blipFill>
          <a:blip r:embed="rId3">
            <a:extLst/>
          </a:blip>
          <a:stretch>
            <a:fillRect/>
          </a:stretch>
        </p:blipFill>
        <p:spPr>
          <a:xfrm rot="16200000">
            <a:off x="10405636" y="4779474"/>
            <a:ext cx="1309981" cy="101601"/>
          </a:xfrm>
          <a:prstGeom prst="rect">
            <a:avLst/>
          </a:prstGeom>
        </p:spPr>
      </p:pic>
      <p:grpSp>
        <p:nvGrpSpPr>
          <p:cNvPr id="1031" name="Moses"/>
          <p:cNvGrpSpPr/>
          <p:nvPr/>
        </p:nvGrpSpPr>
        <p:grpSpPr>
          <a:xfrm>
            <a:off x="5952640" y="3925435"/>
            <a:ext cx="1581405" cy="787401"/>
            <a:chOff x="0" y="0"/>
            <a:chExt cx="1581403" cy="787400"/>
          </a:xfrm>
        </p:grpSpPr>
        <p:sp>
          <p:nvSpPr>
            <p:cNvPr id="1030" name="Moses"/>
            <p:cNvSpPr txBox="1"/>
            <p:nvPr/>
          </p:nvSpPr>
          <p:spPr>
            <a:xfrm>
              <a:off x="25400" y="25400"/>
              <a:ext cx="1530604" cy="736600"/>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3500">
                  <a:latin typeface="Luminari"/>
                  <a:ea typeface="Luminari"/>
                  <a:cs typeface="Luminari"/>
                  <a:sym typeface="Luminari"/>
                </a:defRPr>
              </a:lvl1pPr>
            </a:lstStyle>
            <a:p>
              <a:pPr/>
              <a:r>
                <a:t>Moses</a:t>
              </a:r>
            </a:p>
          </p:txBody>
        </p:sp>
        <p:pic>
          <p:nvPicPr>
            <p:cNvPr id="1029" name="Moses Moses" descr="Moses Moses"/>
            <p:cNvPicPr>
              <a:picLocks noChangeAspect="0"/>
            </p:cNvPicPr>
            <p:nvPr/>
          </p:nvPicPr>
          <p:blipFill>
            <a:blip r:embed="rId4">
              <a:extLst/>
            </a:blip>
            <a:stretch>
              <a:fillRect/>
            </a:stretch>
          </p:blipFill>
          <p:spPr>
            <a:xfrm>
              <a:off x="0" y="0"/>
              <a:ext cx="1581404" cy="787400"/>
            </a:xfrm>
            <a:prstGeom prst="rect">
              <a:avLst/>
            </a:prstGeom>
            <a:effectLst/>
          </p:spPr>
        </p:pic>
      </p:grpSp>
      <p:grpSp>
        <p:nvGrpSpPr>
          <p:cNvPr id="1034" name="Christ"/>
          <p:cNvGrpSpPr/>
          <p:nvPr/>
        </p:nvGrpSpPr>
        <p:grpSpPr>
          <a:xfrm>
            <a:off x="16895499" y="3925435"/>
            <a:ext cx="1514286" cy="787401"/>
            <a:chOff x="0" y="0"/>
            <a:chExt cx="1514284" cy="787400"/>
          </a:xfrm>
        </p:grpSpPr>
        <p:sp>
          <p:nvSpPr>
            <p:cNvPr id="1033" name="Christ"/>
            <p:cNvSpPr txBox="1"/>
            <p:nvPr/>
          </p:nvSpPr>
          <p:spPr>
            <a:xfrm>
              <a:off x="25399" y="25400"/>
              <a:ext cx="1463486" cy="736600"/>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3500">
                  <a:latin typeface="Luminari"/>
                  <a:ea typeface="Luminari"/>
                  <a:cs typeface="Luminari"/>
                  <a:sym typeface="Luminari"/>
                </a:defRPr>
              </a:lvl1pPr>
            </a:lstStyle>
            <a:p>
              <a:pPr/>
              <a:r>
                <a:t>Christ</a:t>
              </a:r>
            </a:p>
          </p:txBody>
        </p:sp>
        <p:pic>
          <p:nvPicPr>
            <p:cNvPr id="1032" name="Christ Christ" descr="Christ Christ"/>
            <p:cNvPicPr>
              <a:picLocks noChangeAspect="0"/>
            </p:cNvPicPr>
            <p:nvPr/>
          </p:nvPicPr>
          <p:blipFill>
            <a:blip r:embed="rId5">
              <a:extLst/>
            </a:blip>
            <a:stretch>
              <a:fillRect/>
            </a:stretch>
          </p:blipFill>
          <p:spPr>
            <a:xfrm>
              <a:off x="-1" y="0"/>
              <a:ext cx="1514286" cy="787400"/>
            </a:xfrm>
            <a:prstGeom prst="rect">
              <a:avLst/>
            </a:prstGeom>
            <a:effectLst/>
          </p:spPr>
        </p:pic>
      </p:grpSp>
      <p:grpSp>
        <p:nvGrpSpPr>
          <p:cNvPr id="1037" name="Millerite"/>
          <p:cNvGrpSpPr/>
          <p:nvPr/>
        </p:nvGrpSpPr>
        <p:grpSpPr>
          <a:xfrm>
            <a:off x="5737724" y="8663814"/>
            <a:ext cx="2011237" cy="787401"/>
            <a:chOff x="0" y="0"/>
            <a:chExt cx="2011235" cy="787400"/>
          </a:xfrm>
        </p:grpSpPr>
        <p:sp>
          <p:nvSpPr>
            <p:cNvPr id="1036" name="Millerite"/>
            <p:cNvSpPr txBox="1"/>
            <p:nvPr/>
          </p:nvSpPr>
          <p:spPr>
            <a:xfrm>
              <a:off x="25399" y="25400"/>
              <a:ext cx="1960437" cy="736600"/>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3500">
                  <a:latin typeface="Luminari"/>
                  <a:ea typeface="Luminari"/>
                  <a:cs typeface="Luminari"/>
                  <a:sym typeface="Luminari"/>
                </a:defRPr>
              </a:lvl1pPr>
            </a:lstStyle>
            <a:p>
              <a:pPr/>
              <a:r>
                <a:t>Millerite</a:t>
              </a:r>
            </a:p>
          </p:txBody>
        </p:sp>
        <p:pic>
          <p:nvPicPr>
            <p:cNvPr id="1035" name="Millerite Millerite" descr="Millerite Millerite"/>
            <p:cNvPicPr>
              <a:picLocks noChangeAspect="0"/>
            </p:cNvPicPr>
            <p:nvPr/>
          </p:nvPicPr>
          <p:blipFill>
            <a:blip r:embed="rId6">
              <a:extLst/>
            </a:blip>
            <a:stretch>
              <a:fillRect/>
            </a:stretch>
          </p:blipFill>
          <p:spPr>
            <a:xfrm>
              <a:off x="-1" y="0"/>
              <a:ext cx="2011237" cy="787400"/>
            </a:xfrm>
            <a:prstGeom prst="rect">
              <a:avLst/>
            </a:prstGeom>
            <a:effectLst/>
          </p:spPr>
        </p:pic>
      </p:grpSp>
      <p:grpSp>
        <p:nvGrpSpPr>
          <p:cNvPr id="1040" name="144,000"/>
          <p:cNvGrpSpPr/>
          <p:nvPr/>
        </p:nvGrpSpPr>
        <p:grpSpPr>
          <a:xfrm>
            <a:off x="16768594" y="8328928"/>
            <a:ext cx="1768095" cy="787401"/>
            <a:chOff x="0" y="0"/>
            <a:chExt cx="1768094" cy="787400"/>
          </a:xfrm>
        </p:grpSpPr>
        <p:sp>
          <p:nvSpPr>
            <p:cNvPr id="1039" name="144,000"/>
            <p:cNvSpPr txBox="1"/>
            <p:nvPr/>
          </p:nvSpPr>
          <p:spPr>
            <a:xfrm>
              <a:off x="25399" y="25400"/>
              <a:ext cx="1717296" cy="736600"/>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3500">
                  <a:latin typeface="Luminari"/>
                  <a:ea typeface="Luminari"/>
                  <a:cs typeface="Luminari"/>
                  <a:sym typeface="Luminari"/>
                </a:defRPr>
              </a:lvl1pPr>
            </a:lstStyle>
            <a:p>
              <a:pPr/>
              <a:r>
                <a:t>144,000</a:t>
              </a:r>
            </a:p>
          </p:txBody>
        </p:sp>
        <p:pic>
          <p:nvPicPr>
            <p:cNvPr id="1038" name="144,000 144,000" descr="144,000 144,000"/>
            <p:cNvPicPr>
              <a:picLocks noChangeAspect="0"/>
            </p:cNvPicPr>
            <p:nvPr/>
          </p:nvPicPr>
          <p:blipFill>
            <a:blip r:embed="rId7">
              <a:extLst/>
            </a:blip>
            <a:stretch>
              <a:fillRect/>
            </a:stretch>
          </p:blipFill>
          <p:spPr>
            <a:xfrm>
              <a:off x="-1" y="0"/>
              <a:ext cx="1768096" cy="787400"/>
            </a:xfrm>
            <a:prstGeom prst="rect">
              <a:avLst/>
            </a:prstGeom>
            <a:effectLst/>
          </p:spPr>
        </p:pic>
      </p:grpSp>
      <p:pic>
        <p:nvPicPr>
          <p:cNvPr id="1041" name="Line" descr="Line"/>
          <p:cNvPicPr>
            <a:picLocks noChangeAspect="0"/>
          </p:cNvPicPr>
          <p:nvPr/>
        </p:nvPicPr>
        <p:blipFill>
          <a:blip r:embed="rId2">
            <a:extLst/>
          </a:blip>
          <a:stretch>
            <a:fillRect/>
          </a:stretch>
        </p:blipFill>
        <p:spPr>
          <a:xfrm>
            <a:off x="2353068" y="9986278"/>
            <a:ext cx="8780549" cy="101601"/>
          </a:xfrm>
          <a:prstGeom prst="rect">
            <a:avLst/>
          </a:prstGeom>
        </p:spPr>
      </p:pic>
      <p:pic>
        <p:nvPicPr>
          <p:cNvPr id="1043" name="Line" descr="Line"/>
          <p:cNvPicPr>
            <a:picLocks noChangeAspect="0"/>
          </p:cNvPicPr>
          <p:nvPr/>
        </p:nvPicPr>
        <p:blipFill>
          <a:blip r:embed="rId3">
            <a:extLst/>
          </a:blip>
          <a:stretch>
            <a:fillRect/>
          </a:stretch>
        </p:blipFill>
        <p:spPr>
          <a:xfrm rot="16200000">
            <a:off x="1795037" y="9432888"/>
            <a:ext cx="1309981" cy="101601"/>
          </a:xfrm>
          <a:prstGeom prst="rect">
            <a:avLst/>
          </a:prstGeom>
        </p:spPr>
      </p:pic>
      <p:pic>
        <p:nvPicPr>
          <p:cNvPr id="1045" name="Line" descr="Line"/>
          <p:cNvPicPr>
            <a:picLocks noChangeAspect="0"/>
          </p:cNvPicPr>
          <p:nvPr/>
        </p:nvPicPr>
        <p:blipFill>
          <a:blip r:embed="rId3">
            <a:extLst/>
          </a:blip>
          <a:stretch>
            <a:fillRect/>
          </a:stretch>
        </p:blipFill>
        <p:spPr>
          <a:xfrm rot="16200000">
            <a:off x="10405637" y="9432888"/>
            <a:ext cx="1309981" cy="101601"/>
          </a:xfrm>
          <a:prstGeom prst="rect">
            <a:avLst/>
          </a:prstGeom>
        </p:spPr>
      </p:pic>
      <p:pic>
        <p:nvPicPr>
          <p:cNvPr id="1047" name="Line" descr="Line"/>
          <p:cNvPicPr>
            <a:picLocks noChangeAspect="0"/>
          </p:cNvPicPr>
          <p:nvPr/>
        </p:nvPicPr>
        <p:blipFill>
          <a:blip r:embed="rId2">
            <a:extLst/>
          </a:blip>
          <a:stretch>
            <a:fillRect/>
          </a:stretch>
        </p:blipFill>
        <p:spPr>
          <a:xfrm>
            <a:off x="13250383" y="9986278"/>
            <a:ext cx="8780549" cy="101601"/>
          </a:xfrm>
          <a:prstGeom prst="rect">
            <a:avLst/>
          </a:prstGeom>
        </p:spPr>
      </p:pic>
      <p:pic>
        <p:nvPicPr>
          <p:cNvPr id="1049" name="Line" descr="Line"/>
          <p:cNvPicPr>
            <a:picLocks noChangeAspect="0"/>
          </p:cNvPicPr>
          <p:nvPr/>
        </p:nvPicPr>
        <p:blipFill>
          <a:blip r:embed="rId3">
            <a:extLst/>
          </a:blip>
          <a:stretch>
            <a:fillRect/>
          </a:stretch>
        </p:blipFill>
        <p:spPr>
          <a:xfrm rot="16200000">
            <a:off x="12692352" y="9432888"/>
            <a:ext cx="1309981" cy="101601"/>
          </a:xfrm>
          <a:prstGeom prst="rect">
            <a:avLst/>
          </a:prstGeom>
        </p:spPr>
      </p:pic>
      <p:pic>
        <p:nvPicPr>
          <p:cNvPr id="1051" name="Line" descr="Line"/>
          <p:cNvPicPr>
            <a:picLocks noChangeAspect="0"/>
          </p:cNvPicPr>
          <p:nvPr/>
        </p:nvPicPr>
        <p:blipFill>
          <a:blip r:embed="rId3">
            <a:extLst/>
          </a:blip>
          <a:stretch>
            <a:fillRect/>
          </a:stretch>
        </p:blipFill>
        <p:spPr>
          <a:xfrm rot="16200000">
            <a:off x="21302952" y="9432888"/>
            <a:ext cx="1309981" cy="101601"/>
          </a:xfrm>
          <a:prstGeom prst="rect">
            <a:avLst/>
          </a:prstGeom>
        </p:spPr>
      </p:pic>
      <p:pic>
        <p:nvPicPr>
          <p:cNvPr id="1053" name="Line" descr="Line"/>
          <p:cNvPicPr>
            <a:picLocks noChangeAspect="0"/>
          </p:cNvPicPr>
          <p:nvPr/>
        </p:nvPicPr>
        <p:blipFill>
          <a:blip r:embed="rId2">
            <a:extLst/>
          </a:blip>
          <a:stretch>
            <a:fillRect/>
          </a:stretch>
        </p:blipFill>
        <p:spPr>
          <a:xfrm>
            <a:off x="13250383" y="5332864"/>
            <a:ext cx="8780549" cy="101601"/>
          </a:xfrm>
          <a:prstGeom prst="rect">
            <a:avLst/>
          </a:prstGeom>
        </p:spPr>
      </p:pic>
      <p:pic>
        <p:nvPicPr>
          <p:cNvPr id="1055" name="Line" descr="Line"/>
          <p:cNvPicPr>
            <a:picLocks noChangeAspect="0"/>
          </p:cNvPicPr>
          <p:nvPr/>
        </p:nvPicPr>
        <p:blipFill>
          <a:blip r:embed="rId3">
            <a:extLst/>
          </a:blip>
          <a:stretch>
            <a:fillRect/>
          </a:stretch>
        </p:blipFill>
        <p:spPr>
          <a:xfrm rot="16200000">
            <a:off x="12692352" y="4779474"/>
            <a:ext cx="1309981" cy="101601"/>
          </a:xfrm>
          <a:prstGeom prst="rect">
            <a:avLst/>
          </a:prstGeom>
        </p:spPr>
      </p:pic>
      <p:pic>
        <p:nvPicPr>
          <p:cNvPr id="1057" name="Line" descr="Line"/>
          <p:cNvPicPr>
            <a:picLocks noChangeAspect="0"/>
          </p:cNvPicPr>
          <p:nvPr/>
        </p:nvPicPr>
        <p:blipFill>
          <a:blip r:embed="rId3">
            <a:extLst/>
          </a:blip>
          <a:stretch>
            <a:fillRect/>
          </a:stretch>
        </p:blipFill>
        <p:spPr>
          <a:xfrm rot="16200000">
            <a:off x="21302952" y="4779474"/>
            <a:ext cx="1309981" cy="101601"/>
          </a:xfrm>
          <a:prstGeom prst="rect">
            <a:avLst/>
          </a:prstGeom>
        </p:spPr>
      </p:pic>
      <p:sp>
        <p:nvSpPr>
          <p:cNvPr id="1059" name="Disappointment/  Failure"/>
          <p:cNvSpPr txBox="1"/>
          <p:nvPr/>
        </p:nvSpPr>
        <p:spPr>
          <a:xfrm>
            <a:off x="9437567" y="7790625"/>
            <a:ext cx="3246121" cy="10303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Disappointment/ </a:t>
            </a:r>
            <a:br/>
            <a:r>
              <a:t>Failure</a:t>
            </a:r>
          </a:p>
        </p:txBody>
      </p:sp>
      <p:pic>
        <p:nvPicPr>
          <p:cNvPr id="1060" name="587185c57b7f6103e35c6cc6.png" descr="587185c57b7f6103e35c6cc6.png"/>
          <p:cNvPicPr>
            <a:picLocks noChangeAspect="1"/>
          </p:cNvPicPr>
          <p:nvPr/>
        </p:nvPicPr>
        <p:blipFill>
          <a:blip r:embed="rId8">
            <a:extLst/>
          </a:blip>
          <a:stretch>
            <a:fillRect/>
          </a:stretch>
        </p:blipFill>
        <p:spPr>
          <a:xfrm>
            <a:off x="6375196" y="2571777"/>
            <a:ext cx="736293" cy="735066"/>
          </a:xfrm>
          <a:prstGeom prst="rect">
            <a:avLst/>
          </a:prstGeom>
          <a:ln w="12700">
            <a:miter lim="400000"/>
          </a:ln>
        </p:spPr>
      </p:pic>
      <p:pic>
        <p:nvPicPr>
          <p:cNvPr id="1061" name="587185d57b7f6103e35c6cc7.png" descr="587185d57b7f6103e35c6cc7.png"/>
          <p:cNvPicPr>
            <a:picLocks noChangeAspect="1"/>
          </p:cNvPicPr>
          <p:nvPr/>
        </p:nvPicPr>
        <p:blipFill>
          <a:blip r:embed="rId9">
            <a:extLst/>
          </a:blip>
          <a:stretch>
            <a:fillRect/>
          </a:stretch>
        </p:blipFill>
        <p:spPr>
          <a:xfrm>
            <a:off x="17111287" y="2533294"/>
            <a:ext cx="1082710" cy="812033"/>
          </a:xfrm>
          <a:prstGeom prst="rect">
            <a:avLst/>
          </a:prstGeom>
          <a:ln w="12700">
            <a:miter lim="400000"/>
          </a:ln>
        </p:spPr>
      </p:pic>
      <p:sp>
        <p:nvSpPr>
          <p:cNvPr id="106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lt" backwards="0">
                                    <p:tmAbs val="100"/>
                                  </p:iterate>
                                  <p:childTnLst>
                                    <p:set>
                                      <p:cBhvr>
                                        <p:cTn id="6" fill="hold"/>
                                        <p:tgtEl>
                                          <p:spTgt spid="10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lt" backwards="0">
                                    <p:tmAbs val="100"/>
                                  </p:iterate>
                                  <p:childTnLst>
                                    <p:set>
                                      <p:cBhvr>
                                        <p:cTn id="10" fill="hold"/>
                                        <p:tgtEl>
                                          <p:spTgt spid="10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lt" backwards="0">
                                    <p:tmAbs val="100"/>
                                  </p:iterate>
                                  <p:childTnLst>
                                    <p:set>
                                      <p:cBhvr>
                                        <p:cTn id="14" fill="hold"/>
                                        <p:tgtEl>
                                          <p:spTgt spid="10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lt" backwards="0">
                                    <p:tmAbs val="100"/>
                                  </p:iterate>
                                  <p:childTnLst>
                                    <p:set>
                                      <p:cBhvr>
                                        <p:cTn id="18" fill="hold"/>
                                        <p:tgtEl>
                                          <p:spTgt spid="10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lt" backwards="0">
                                    <p:tmAbs val="100"/>
                                  </p:iterate>
                                  <p:childTnLst>
                                    <p:set>
                                      <p:cBhvr>
                                        <p:cTn id="22" fill="hold"/>
                                        <p:tgtEl>
                                          <p:spTgt spid="10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10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106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60" grpId="6"/>
      <p:bldP build="whole" bldLvl="1" animBg="1" rev="0" advAuto="0" spid="1031" grpId="1"/>
      <p:bldP build="whole" bldLvl="1" animBg="1" rev="0" advAuto="0" spid="1040" grpId="4"/>
      <p:bldP build="whole" bldLvl="1" animBg="1" rev="0" advAuto="0" spid="1061" grpId="7"/>
      <p:bldP build="whole" bldLvl="1" animBg="1" rev="0" advAuto="0" spid="1037" grpId="3"/>
      <p:bldP build="whole" bldLvl="1" animBg="1" rev="0" advAuto="0" spid="1034" grpId="2"/>
      <p:bldP build="whole" bldLvl="1" animBg="1" rev="0" advAuto="0" spid="1059" grpId="5"/>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100000">
              <a:schemeClr val="accent1"/>
            </a:gs>
          </a:gsLst>
          <a:lin ang="7277760" scaled="0"/>
        </a:gradFill>
      </p:bgPr>
    </p:bg>
    <p:spTree>
      <p:nvGrpSpPr>
        <p:cNvPr id="1" name=""/>
        <p:cNvGrpSpPr/>
        <p:nvPr/>
      </p:nvGrpSpPr>
      <p:grpSpPr>
        <a:xfrm>
          <a:off x="0" y="0"/>
          <a:ext cx="0" cy="0"/>
          <a:chOff x="0" y="0"/>
          <a:chExt cx="0" cy="0"/>
        </a:xfrm>
      </p:grpSpPr>
      <p:sp>
        <p:nvSpPr>
          <p:cNvPr id="1064" name="Dan.11:40a"/>
          <p:cNvSpPr txBox="1"/>
          <p:nvPr/>
        </p:nvSpPr>
        <p:spPr>
          <a:xfrm>
            <a:off x="2313908" y="3726152"/>
            <a:ext cx="3241676" cy="977901"/>
          </a:xfrm>
          <a:prstGeom prst="rect">
            <a:avLst/>
          </a:prstGeom>
          <a:gradFill>
            <a:gsLst>
              <a:gs pos="0">
                <a:srgbClr val="F3F9ED"/>
              </a:gs>
              <a:gs pos="100000">
                <a:schemeClr val="accent3">
                  <a:hueOff val="362282"/>
                  <a:satOff val="31803"/>
                  <a:lumOff val="-18242"/>
                </a:schemeClr>
              </a:gs>
            </a:gsLst>
            <a:lin ang="10748718"/>
          </a:gradFill>
          <a:ln w="254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5000">
                <a:latin typeface="Luminari"/>
                <a:ea typeface="Luminari"/>
                <a:cs typeface="Luminari"/>
                <a:sym typeface="Luminari"/>
              </a:defRPr>
            </a:lvl1pPr>
          </a:lstStyle>
          <a:p>
            <a:pPr/>
            <a:r>
              <a:t>Dan.11:40a</a:t>
            </a:r>
          </a:p>
        </p:txBody>
      </p:sp>
      <p:sp>
        <p:nvSpPr>
          <p:cNvPr id="1065" name="KN"/>
          <p:cNvSpPr txBox="1"/>
          <p:nvPr/>
        </p:nvSpPr>
        <p:spPr>
          <a:xfrm>
            <a:off x="3794430" y="2853568"/>
            <a:ext cx="790957" cy="609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a:latin typeface="Luminari"/>
                <a:ea typeface="Luminari"/>
                <a:cs typeface="Luminari"/>
                <a:sym typeface="Luminari"/>
              </a:defRPr>
            </a:lvl1pPr>
          </a:lstStyle>
          <a:p>
            <a:pPr/>
            <a:r>
              <a:t>KN</a:t>
            </a:r>
          </a:p>
        </p:txBody>
      </p:sp>
      <p:sp>
        <p:nvSpPr>
          <p:cNvPr id="1066" name="Crown"/>
          <p:cNvSpPr/>
          <p:nvPr/>
        </p:nvSpPr>
        <p:spPr>
          <a:xfrm>
            <a:off x="3284104" y="2864414"/>
            <a:ext cx="552609" cy="4863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10206" y="0"/>
                  <a:pt x="9725" y="547"/>
                  <a:pt x="9725" y="1222"/>
                </a:cubicBezTo>
                <a:cubicBezTo>
                  <a:pt x="9725" y="1729"/>
                  <a:pt x="9996" y="2163"/>
                  <a:pt x="10383" y="2348"/>
                </a:cubicBezTo>
                <a:lnTo>
                  <a:pt x="7244" y="10951"/>
                </a:lnTo>
                <a:cubicBezTo>
                  <a:pt x="7156" y="11239"/>
                  <a:pt x="6826" y="11311"/>
                  <a:pt x="6648" y="11081"/>
                </a:cubicBezTo>
                <a:lnTo>
                  <a:pt x="1891" y="6438"/>
                </a:lnTo>
                <a:cubicBezTo>
                  <a:pt x="2053" y="6225"/>
                  <a:pt x="2151" y="5946"/>
                  <a:pt x="2151" y="5642"/>
                </a:cubicBezTo>
                <a:cubicBezTo>
                  <a:pt x="2151" y="4967"/>
                  <a:pt x="1669" y="4420"/>
                  <a:pt x="1075" y="4420"/>
                </a:cubicBezTo>
                <a:cubicBezTo>
                  <a:pt x="482" y="4420"/>
                  <a:pt x="0" y="4967"/>
                  <a:pt x="0" y="5642"/>
                </a:cubicBezTo>
                <a:cubicBezTo>
                  <a:pt x="0" y="6317"/>
                  <a:pt x="482" y="6864"/>
                  <a:pt x="1075" y="6864"/>
                </a:cubicBezTo>
                <a:cubicBezTo>
                  <a:pt x="1126" y="6864"/>
                  <a:pt x="1174" y="6858"/>
                  <a:pt x="1222" y="6851"/>
                </a:cubicBezTo>
                <a:lnTo>
                  <a:pt x="2938" y="20929"/>
                </a:lnTo>
                <a:cubicBezTo>
                  <a:pt x="2985" y="21312"/>
                  <a:pt x="3274" y="21600"/>
                  <a:pt x="3615" y="21600"/>
                </a:cubicBezTo>
                <a:lnTo>
                  <a:pt x="17987" y="21600"/>
                </a:lnTo>
                <a:cubicBezTo>
                  <a:pt x="18327" y="21600"/>
                  <a:pt x="18616" y="21316"/>
                  <a:pt x="18664" y="20934"/>
                </a:cubicBezTo>
                <a:lnTo>
                  <a:pt x="20378" y="6851"/>
                </a:lnTo>
                <a:cubicBezTo>
                  <a:pt x="20426" y="6858"/>
                  <a:pt x="20475" y="6864"/>
                  <a:pt x="20525" y="6864"/>
                </a:cubicBezTo>
                <a:cubicBezTo>
                  <a:pt x="21118" y="6864"/>
                  <a:pt x="21600" y="6317"/>
                  <a:pt x="21600" y="5642"/>
                </a:cubicBezTo>
                <a:cubicBezTo>
                  <a:pt x="21600" y="4967"/>
                  <a:pt x="21118" y="4420"/>
                  <a:pt x="20525" y="4420"/>
                </a:cubicBezTo>
                <a:cubicBezTo>
                  <a:pt x="19931" y="4420"/>
                  <a:pt x="19449" y="4967"/>
                  <a:pt x="19449" y="5642"/>
                </a:cubicBezTo>
                <a:cubicBezTo>
                  <a:pt x="19449" y="5953"/>
                  <a:pt x="19551" y="6234"/>
                  <a:pt x="19719" y="6450"/>
                </a:cubicBezTo>
                <a:lnTo>
                  <a:pt x="14952" y="11081"/>
                </a:lnTo>
                <a:cubicBezTo>
                  <a:pt x="14772" y="11298"/>
                  <a:pt x="14445" y="11230"/>
                  <a:pt x="14356" y="10951"/>
                </a:cubicBezTo>
                <a:lnTo>
                  <a:pt x="11200" y="2356"/>
                </a:lnTo>
                <a:cubicBezTo>
                  <a:pt x="11596" y="2176"/>
                  <a:pt x="11875" y="1736"/>
                  <a:pt x="11875" y="1222"/>
                </a:cubicBezTo>
                <a:cubicBezTo>
                  <a:pt x="11875" y="547"/>
                  <a:pt x="11394" y="0"/>
                  <a:pt x="10800" y="0"/>
                </a:cubicBezTo>
                <a:close/>
              </a:path>
            </a:pathLst>
          </a:custGeom>
          <a:solidFill>
            <a:srgbClr val="000000"/>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067" name="KN - Papacy/Rome KS - France"/>
          <p:cNvSpPr txBox="1"/>
          <p:nvPr/>
        </p:nvSpPr>
        <p:spPr>
          <a:xfrm>
            <a:off x="2225960" y="4863571"/>
            <a:ext cx="3417571" cy="1117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a:latin typeface="Luminari"/>
                <a:ea typeface="Luminari"/>
                <a:cs typeface="Luminari"/>
                <a:sym typeface="Luminari"/>
              </a:defRPr>
            </a:pPr>
            <a:r>
              <a:t>KN - Papacy/Rome</a:t>
            </a:r>
            <a:br/>
            <a:r>
              <a:t>KS - France</a:t>
            </a:r>
          </a:p>
        </p:txBody>
      </p:sp>
      <p:sp>
        <p:nvSpPr>
          <p:cNvPr id="106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lt" backwards="0">
                                    <p:tmAbs val="0"/>
                                  </p:iterate>
                                  <p:childTnLst>
                                    <p:set>
                                      <p:cBhvr>
                                        <p:cTn id="6" fill="hold"/>
                                        <p:tgtEl>
                                          <p:spTgt spid="1066"/>
                                        </p:tgtEl>
                                        <p:attrNameLst>
                                          <p:attrName>style.visibility</p:attrName>
                                        </p:attrNameLst>
                                      </p:cBhvr>
                                      <p:to>
                                        <p:strVal val="visible"/>
                                      </p:to>
                                    </p:set>
                                    <p:animEffect filter="fade" transition="in">
                                      <p:cBhvr>
                                        <p:cTn id="7" dur="700"/>
                                        <p:tgtEl>
                                          <p:spTgt spid="1066"/>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lt" backwards="0">
                                    <p:tmAbs val="0"/>
                                  </p:iterate>
                                  <p:childTnLst>
                                    <p:set>
                                      <p:cBhvr>
                                        <p:cTn id="11" fill="hold"/>
                                        <p:tgtEl>
                                          <p:spTgt spid="1065"/>
                                        </p:tgtEl>
                                        <p:attrNameLst>
                                          <p:attrName>style.visibility</p:attrName>
                                        </p:attrNameLst>
                                      </p:cBhvr>
                                      <p:to>
                                        <p:strVal val="visible"/>
                                      </p:to>
                                    </p:set>
                                    <p:animEffect filter="fade" transition="in">
                                      <p:cBhvr>
                                        <p:cTn id="12" dur="700"/>
                                        <p:tgtEl>
                                          <p:spTgt spid="1065"/>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lt" backwards="0">
                                    <p:tmAbs val="0"/>
                                  </p:iterate>
                                  <p:childTnLst>
                                    <p:set>
                                      <p:cBhvr>
                                        <p:cTn id="16" fill="hold"/>
                                        <p:tgtEl>
                                          <p:spTgt spid="1064"/>
                                        </p:tgtEl>
                                        <p:attrNameLst>
                                          <p:attrName>style.visibility</p:attrName>
                                        </p:attrNameLst>
                                      </p:cBhvr>
                                      <p:to>
                                        <p:strVal val="visible"/>
                                      </p:to>
                                    </p:set>
                                    <p:animEffect filter="fade" transition="in">
                                      <p:cBhvr>
                                        <p:cTn id="17" dur="700"/>
                                        <p:tgtEl>
                                          <p:spTgt spid="1064"/>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10" grpId="4" fill="hold">
                                  <p:stCondLst>
                                    <p:cond delay="0"/>
                                  </p:stCondLst>
                                  <p:iterate type="lt" backwards="0">
                                    <p:tmAbs val="0"/>
                                  </p:iterate>
                                  <p:childTnLst>
                                    <p:set>
                                      <p:cBhvr>
                                        <p:cTn id="21" fill="hold"/>
                                        <p:tgtEl>
                                          <p:spTgt spid="1067"/>
                                        </p:tgtEl>
                                        <p:attrNameLst>
                                          <p:attrName>style.visibility</p:attrName>
                                        </p:attrNameLst>
                                      </p:cBhvr>
                                      <p:to>
                                        <p:strVal val="visible"/>
                                      </p:to>
                                    </p:set>
                                    <p:animEffect filter="fade" transition="in">
                                      <p:cBhvr>
                                        <p:cTn id="22" dur="700"/>
                                        <p:tgtEl>
                                          <p:spTgt spid="10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64" grpId="3"/>
      <p:bldP build="whole" bldLvl="1" animBg="1" rev="0" advAuto="0" spid="1066" grpId="1"/>
      <p:bldP build="whole" bldLvl="1" animBg="1" rev="0" advAuto="0" spid="1065" grpId="2"/>
      <p:bldP build="whole" bldLvl="1" animBg="1" rev="0" advAuto="0" spid="1067" grpId="4"/>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100000">
              <a:schemeClr val="accent1"/>
            </a:gs>
          </a:gsLst>
          <a:lin ang="7277760" scaled="0"/>
        </a:gradFill>
      </p:bgPr>
    </p:bg>
    <p:spTree>
      <p:nvGrpSpPr>
        <p:cNvPr id="1" name=""/>
        <p:cNvGrpSpPr/>
        <p:nvPr/>
      </p:nvGrpSpPr>
      <p:grpSpPr>
        <a:xfrm>
          <a:off x="0" y="0"/>
          <a:ext cx="0" cy="0"/>
          <a:chOff x="0" y="0"/>
          <a:chExt cx="0" cy="0"/>
        </a:xfrm>
      </p:grpSpPr>
      <p:sp>
        <p:nvSpPr>
          <p:cNvPr id="1070" name="Line"/>
          <p:cNvSpPr/>
          <p:nvPr/>
        </p:nvSpPr>
        <p:spPr>
          <a:xfrm>
            <a:off x="8481531" y="4888971"/>
            <a:ext cx="12756703" cy="1"/>
          </a:xfrm>
          <a:prstGeom prst="line">
            <a:avLst/>
          </a:prstGeom>
          <a:ln w="76200">
            <a:solidFill>
              <a:srgbClr val="000000"/>
            </a:solidFill>
            <a:miter lim="400000"/>
          </a:ln>
        </p:spPr>
        <p:txBody>
          <a:bodyPr lIns="50800" tIns="50800" rIns="50800" bIns="50800" anchor="ctr"/>
          <a:lstStyle/>
          <a:p>
            <a:pPr>
              <a:defRPr b="0" cap="all" spc="512" sz="3200">
                <a:solidFill>
                  <a:srgbClr val="55D7FF"/>
                </a:solidFill>
                <a:latin typeface="Avenir Medium"/>
                <a:ea typeface="Avenir Medium"/>
                <a:cs typeface="Avenir Medium"/>
                <a:sym typeface="Avenir Medium"/>
              </a:defRPr>
            </a:pPr>
          </a:p>
        </p:txBody>
      </p:sp>
      <p:sp>
        <p:nvSpPr>
          <p:cNvPr id="1071" name="Line"/>
          <p:cNvSpPr/>
          <p:nvPr/>
        </p:nvSpPr>
        <p:spPr>
          <a:xfrm flipV="1">
            <a:off x="6262870" y="4209489"/>
            <a:ext cx="1" cy="703804"/>
          </a:xfrm>
          <a:prstGeom prst="line">
            <a:avLst/>
          </a:prstGeom>
          <a:ln w="76200">
            <a:solidFill>
              <a:srgbClr val="010101"/>
            </a:solidFill>
            <a:miter lim="400000"/>
          </a:ln>
        </p:spPr>
        <p:txBody>
          <a:bodyPr lIns="50800" tIns="50800" rIns="50800" bIns="50800" anchor="ctr"/>
          <a:lstStyle/>
          <a:p>
            <a:pPr>
              <a:defRPr b="0" cap="all" spc="512" sz="3200">
                <a:solidFill>
                  <a:srgbClr val="55D7FF"/>
                </a:solidFill>
                <a:latin typeface="Avenir Medium"/>
                <a:ea typeface="Avenir Medium"/>
                <a:cs typeface="Avenir Medium"/>
                <a:sym typeface="Avenir Medium"/>
              </a:defRPr>
            </a:pPr>
          </a:p>
        </p:txBody>
      </p:sp>
      <p:sp>
        <p:nvSpPr>
          <p:cNvPr id="1072" name="538"/>
          <p:cNvSpPr txBox="1"/>
          <p:nvPr/>
        </p:nvSpPr>
        <p:spPr>
          <a:xfrm>
            <a:off x="5582485" y="3479267"/>
            <a:ext cx="1360770" cy="622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a:latin typeface="Avenir Heavy"/>
                <a:ea typeface="Avenir Heavy"/>
                <a:cs typeface="Avenir Heavy"/>
                <a:sym typeface="Avenir Heavy"/>
              </a:defRPr>
            </a:lvl1pPr>
          </a:lstStyle>
          <a:p>
            <a:pPr/>
            <a:r>
              <a:t>538</a:t>
            </a:r>
          </a:p>
        </p:txBody>
      </p:sp>
      <p:sp>
        <p:nvSpPr>
          <p:cNvPr id="1073" name="1798"/>
          <p:cNvSpPr txBox="1"/>
          <p:nvPr/>
        </p:nvSpPr>
        <p:spPr>
          <a:xfrm>
            <a:off x="7973091" y="2898018"/>
            <a:ext cx="1016509"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latin typeface="Avenir Heavy"/>
                <a:ea typeface="Avenir Heavy"/>
                <a:cs typeface="Avenir Heavy"/>
                <a:sym typeface="Avenir Heavy"/>
              </a:defRPr>
            </a:lvl1pPr>
          </a:lstStyle>
          <a:p>
            <a:pPr/>
            <a:r>
              <a:t>1798</a:t>
            </a:r>
          </a:p>
        </p:txBody>
      </p:sp>
      <p:sp>
        <p:nvSpPr>
          <p:cNvPr id="1074" name="Line"/>
          <p:cNvSpPr/>
          <p:nvPr/>
        </p:nvSpPr>
        <p:spPr>
          <a:xfrm flipV="1">
            <a:off x="8481345" y="3524049"/>
            <a:ext cx="1" cy="1382108"/>
          </a:xfrm>
          <a:prstGeom prst="line">
            <a:avLst/>
          </a:prstGeom>
          <a:ln w="76200">
            <a:solidFill>
              <a:srgbClr val="000000"/>
            </a:solidFill>
            <a:miter lim="400000"/>
          </a:ln>
        </p:spPr>
        <p:txBody>
          <a:bodyPr lIns="50800" tIns="50800" rIns="50800" bIns="50800" anchor="ctr"/>
          <a:lstStyle/>
          <a:p>
            <a:pPr>
              <a:defRPr b="0" cap="all" spc="512" sz="3200">
                <a:solidFill>
                  <a:srgbClr val="55D7FF"/>
                </a:solidFill>
                <a:latin typeface="Avenir Medium"/>
                <a:ea typeface="Avenir Medium"/>
                <a:cs typeface="Avenir Medium"/>
                <a:sym typeface="Avenir Medium"/>
              </a:defRPr>
            </a:pPr>
          </a:p>
        </p:txBody>
      </p:sp>
      <p:sp>
        <p:nvSpPr>
          <p:cNvPr id="1100" name="Connection Line"/>
          <p:cNvSpPr/>
          <p:nvPr/>
        </p:nvSpPr>
        <p:spPr>
          <a:xfrm>
            <a:off x="6269749" y="2555172"/>
            <a:ext cx="1990528" cy="835386"/>
          </a:xfrm>
          <a:custGeom>
            <a:avLst/>
            <a:gdLst/>
            <a:ahLst/>
            <a:cxnLst>
              <a:cxn ang="0">
                <a:pos x="wd2" y="hd2"/>
              </a:cxn>
              <a:cxn ang="5400000">
                <a:pos x="wd2" y="hd2"/>
              </a:cxn>
              <a:cxn ang="10800000">
                <a:pos x="wd2" y="hd2"/>
              </a:cxn>
              <a:cxn ang="16200000">
                <a:pos x="wd2" y="hd2"/>
              </a:cxn>
            </a:cxnLst>
            <a:rect l="0" t="0" r="r" b="b"/>
            <a:pathLst>
              <a:path w="21600" h="16962" fill="norm" stroke="1" extrusionOk="0">
                <a:moveTo>
                  <a:pt x="0" y="16962"/>
                </a:moveTo>
                <a:cubicBezTo>
                  <a:pt x="5095" y="-861"/>
                  <a:pt x="12295" y="-4638"/>
                  <a:pt x="21600" y="5630"/>
                </a:cubicBezTo>
              </a:path>
            </a:pathLst>
          </a:custGeom>
          <a:ln w="50800">
            <a:solidFill>
              <a:srgbClr val="000000"/>
            </a:solidFill>
            <a:miter lim="400000"/>
            <a:headEnd type="stealth"/>
            <a:tailEnd type="stealth"/>
          </a:ln>
        </p:spPr>
        <p:txBody>
          <a:bodyPr/>
          <a:lstStyle/>
          <a:p>
            <a:pPr/>
          </a:p>
        </p:txBody>
      </p:sp>
      <p:sp>
        <p:nvSpPr>
          <p:cNvPr id="1076" name="1260"/>
          <p:cNvSpPr txBox="1"/>
          <p:nvPr/>
        </p:nvSpPr>
        <p:spPr>
          <a:xfrm>
            <a:off x="6641119" y="1727931"/>
            <a:ext cx="1016509"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latin typeface="Avenir Heavy"/>
                <a:ea typeface="Avenir Heavy"/>
                <a:cs typeface="Avenir Heavy"/>
                <a:sym typeface="Avenir Heavy"/>
              </a:defRPr>
            </a:lvl1pPr>
          </a:lstStyle>
          <a:p>
            <a:pPr/>
            <a:r>
              <a:t>1260</a:t>
            </a:r>
          </a:p>
        </p:txBody>
      </p:sp>
      <p:sp>
        <p:nvSpPr>
          <p:cNvPr id="1077" name="Line"/>
          <p:cNvSpPr/>
          <p:nvPr/>
        </p:nvSpPr>
        <p:spPr>
          <a:xfrm>
            <a:off x="6231814" y="4888971"/>
            <a:ext cx="2241518" cy="1"/>
          </a:xfrm>
          <a:prstGeom prst="line">
            <a:avLst/>
          </a:prstGeom>
          <a:ln w="76200">
            <a:solidFill>
              <a:srgbClr val="000000"/>
            </a:solidFill>
            <a:prstDash val="sysDot"/>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078" name="Dan.11:40a"/>
          <p:cNvSpPr txBox="1"/>
          <p:nvPr/>
        </p:nvSpPr>
        <p:spPr>
          <a:xfrm>
            <a:off x="2313908" y="3726152"/>
            <a:ext cx="3241676" cy="977901"/>
          </a:xfrm>
          <a:prstGeom prst="rect">
            <a:avLst/>
          </a:prstGeom>
          <a:gradFill>
            <a:gsLst>
              <a:gs pos="0">
                <a:srgbClr val="F3F9ED"/>
              </a:gs>
              <a:gs pos="100000">
                <a:schemeClr val="accent3">
                  <a:hueOff val="362282"/>
                  <a:satOff val="31803"/>
                  <a:lumOff val="-18242"/>
                </a:schemeClr>
              </a:gs>
            </a:gsLst>
            <a:lin ang="10748718"/>
          </a:gradFill>
          <a:ln w="254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5000">
                <a:latin typeface="Luminari"/>
                <a:ea typeface="Luminari"/>
                <a:cs typeface="Luminari"/>
                <a:sym typeface="Luminari"/>
              </a:defRPr>
            </a:lvl1pPr>
          </a:lstStyle>
          <a:p>
            <a:pPr/>
            <a:r>
              <a:t>Dan.11:40a</a:t>
            </a:r>
          </a:p>
        </p:txBody>
      </p:sp>
      <p:sp>
        <p:nvSpPr>
          <p:cNvPr id="1079" name="Line"/>
          <p:cNvSpPr/>
          <p:nvPr/>
        </p:nvSpPr>
        <p:spPr>
          <a:xfrm flipV="1">
            <a:off x="8568615" y="4000694"/>
            <a:ext cx="2510500" cy="874029"/>
          </a:xfrm>
          <a:prstGeom prst="line">
            <a:avLst/>
          </a:prstGeom>
          <a:ln w="50800">
            <a:solidFill>
              <a:srgbClr val="000000"/>
            </a:solidFill>
            <a:custDash>
              <a:ds d="200000" sp="200000"/>
            </a:custDash>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080" name="Deadly Wound"/>
          <p:cNvSpPr txBox="1"/>
          <p:nvPr/>
        </p:nvSpPr>
        <p:spPr>
          <a:xfrm>
            <a:off x="7773130" y="5107448"/>
            <a:ext cx="1416432" cy="1168401"/>
          </a:xfrm>
          <a:prstGeom prst="rect">
            <a:avLst/>
          </a:prstGeom>
          <a:solidFill>
            <a:srgbClr val="FFFFFF"/>
          </a:solidFill>
          <a:ln w="254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a:latin typeface="Avenir Heavy"/>
                <a:ea typeface="Avenir Heavy"/>
                <a:cs typeface="Avenir Heavy"/>
                <a:sym typeface="Avenir Heavy"/>
              </a:defRPr>
            </a:pPr>
            <a:r>
              <a:t>Deadly</a:t>
            </a:r>
            <a:br/>
            <a:r>
              <a:t>Wound</a:t>
            </a:r>
          </a:p>
        </p:txBody>
      </p:sp>
      <p:sp>
        <p:nvSpPr>
          <p:cNvPr id="1081" name="Line"/>
          <p:cNvSpPr/>
          <p:nvPr/>
        </p:nvSpPr>
        <p:spPr>
          <a:xfrm flipV="1">
            <a:off x="12384270" y="3974824"/>
            <a:ext cx="1" cy="925769"/>
          </a:xfrm>
          <a:prstGeom prst="line">
            <a:avLst/>
          </a:prstGeom>
          <a:ln w="76200">
            <a:solidFill>
              <a:srgbClr val="010101"/>
            </a:solidFill>
            <a:miter lim="400000"/>
          </a:ln>
        </p:spPr>
        <p:txBody>
          <a:bodyPr lIns="50800" tIns="50800" rIns="50800" bIns="50800" anchor="ctr"/>
          <a:lstStyle/>
          <a:p>
            <a:pPr>
              <a:defRPr b="0" cap="all" spc="512" sz="3200">
                <a:solidFill>
                  <a:srgbClr val="55D7FF"/>
                </a:solidFill>
                <a:latin typeface="Avenir Medium"/>
                <a:ea typeface="Avenir Medium"/>
                <a:cs typeface="Avenir Medium"/>
                <a:sym typeface="Avenir Medium"/>
              </a:defRPr>
            </a:pPr>
          </a:p>
        </p:txBody>
      </p:sp>
      <p:sp>
        <p:nvSpPr>
          <p:cNvPr id="1082" name="1799"/>
          <p:cNvSpPr txBox="1"/>
          <p:nvPr/>
        </p:nvSpPr>
        <p:spPr>
          <a:xfrm>
            <a:off x="11876016" y="3304418"/>
            <a:ext cx="1016509"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latin typeface="Avenir Heavy"/>
                <a:ea typeface="Avenir Heavy"/>
                <a:cs typeface="Avenir Heavy"/>
                <a:sym typeface="Avenir Heavy"/>
              </a:defRPr>
            </a:lvl1pPr>
          </a:lstStyle>
          <a:p>
            <a:pPr/>
            <a:r>
              <a:t>1799</a:t>
            </a:r>
          </a:p>
        </p:txBody>
      </p:sp>
      <p:sp>
        <p:nvSpPr>
          <p:cNvPr id="1101" name="Connection Line"/>
          <p:cNvSpPr/>
          <p:nvPr/>
        </p:nvSpPr>
        <p:spPr>
          <a:xfrm>
            <a:off x="9202264" y="3246690"/>
            <a:ext cx="2904630" cy="144591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9581" y="470"/>
                  <a:pt x="16781" y="7670"/>
                  <a:pt x="21600" y="21600"/>
                </a:cubicBezTo>
              </a:path>
            </a:pathLst>
          </a:custGeom>
          <a:ln w="50800">
            <a:solidFill>
              <a:srgbClr val="000000"/>
            </a:solidFill>
            <a:miter lim="400000"/>
            <a:tailEnd type="stealth"/>
          </a:ln>
        </p:spPr>
        <p:txBody>
          <a:bodyPr/>
          <a:lstStyle/>
          <a:p>
            <a:pPr/>
          </a:p>
        </p:txBody>
      </p:sp>
      <p:sp>
        <p:nvSpPr>
          <p:cNvPr id="1084" name="Death"/>
          <p:cNvSpPr txBox="1"/>
          <p:nvPr/>
        </p:nvSpPr>
        <p:spPr>
          <a:xfrm>
            <a:off x="11774543" y="5098038"/>
            <a:ext cx="1219455" cy="647701"/>
          </a:xfrm>
          <a:prstGeom prst="rect">
            <a:avLst/>
          </a:prstGeom>
          <a:solidFill>
            <a:srgbClr val="FFFFFF"/>
          </a:solidFill>
          <a:ln w="254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latin typeface="Avenir Heavy"/>
                <a:ea typeface="Avenir Heavy"/>
                <a:cs typeface="Avenir Heavy"/>
                <a:sym typeface="Avenir Heavy"/>
              </a:defRPr>
            </a:lvl1pPr>
          </a:lstStyle>
          <a:p>
            <a:pPr/>
            <a:r>
              <a:t>Death</a:t>
            </a:r>
          </a:p>
        </p:txBody>
      </p:sp>
      <p:sp>
        <p:nvSpPr>
          <p:cNvPr id="1085" name="Pius VI"/>
          <p:cNvSpPr txBox="1"/>
          <p:nvPr/>
        </p:nvSpPr>
        <p:spPr>
          <a:xfrm rot="1436393">
            <a:off x="10151616" y="2878968"/>
            <a:ext cx="1133476" cy="558801"/>
          </a:xfrm>
          <a:prstGeom prst="rect">
            <a:avLst/>
          </a:prstGeom>
          <a:solidFill>
            <a:srgbClr val="FFFFFF"/>
          </a:solidFill>
          <a:ln w="254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2500">
                <a:latin typeface="Avenir Heavy"/>
                <a:ea typeface="Avenir Heavy"/>
                <a:cs typeface="Avenir Heavy"/>
                <a:sym typeface="Avenir Heavy"/>
              </a:defRPr>
            </a:lvl1pPr>
          </a:lstStyle>
          <a:p>
            <a:pPr/>
            <a:r>
              <a:t>Pius VI</a:t>
            </a:r>
          </a:p>
        </p:txBody>
      </p:sp>
      <p:sp>
        <p:nvSpPr>
          <p:cNvPr id="1086" name="Line"/>
          <p:cNvSpPr/>
          <p:nvPr/>
        </p:nvSpPr>
        <p:spPr>
          <a:xfrm flipV="1">
            <a:off x="21232145" y="3524049"/>
            <a:ext cx="1" cy="1382108"/>
          </a:xfrm>
          <a:prstGeom prst="line">
            <a:avLst/>
          </a:prstGeom>
          <a:ln w="76200">
            <a:solidFill>
              <a:srgbClr val="000000"/>
            </a:solidFill>
            <a:miter lim="400000"/>
            <a:tailEnd type="stealth"/>
          </a:ln>
        </p:spPr>
        <p:txBody>
          <a:bodyPr lIns="50800" tIns="50800" rIns="50800" bIns="50800" anchor="ctr"/>
          <a:lstStyle/>
          <a:p>
            <a:pPr>
              <a:defRPr b="0" cap="all" spc="512" sz="3200">
                <a:solidFill>
                  <a:srgbClr val="55D7FF"/>
                </a:solidFill>
                <a:latin typeface="Avenir Medium"/>
                <a:ea typeface="Avenir Medium"/>
                <a:cs typeface="Avenir Medium"/>
                <a:sym typeface="Avenir Medium"/>
              </a:defRPr>
            </a:pPr>
          </a:p>
        </p:txBody>
      </p:sp>
      <p:sp>
        <p:nvSpPr>
          <p:cNvPr id="1087" name="Resurrect"/>
          <p:cNvSpPr txBox="1"/>
          <p:nvPr/>
        </p:nvSpPr>
        <p:spPr>
          <a:xfrm>
            <a:off x="20318952" y="2545557"/>
            <a:ext cx="1826388" cy="647701"/>
          </a:xfrm>
          <a:prstGeom prst="rect">
            <a:avLst/>
          </a:prstGeom>
          <a:solidFill>
            <a:srgbClr val="FFFFFF"/>
          </a:solidFill>
          <a:ln w="254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latin typeface="Avenir Heavy"/>
                <a:ea typeface="Avenir Heavy"/>
                <a:cs typeface="Avenir Heavy"/>
                <a:sym typeface="Avenir Heavy"/>
              </a:defRPr>
            </a:lvl1pPr>
          </a:lstStyle>
          <a:p>
            <a:pPr/>
            <a:r>
              <a:t>Resurrect</a:t>
            </a:r>
          </a:p>
        </p:txBody>
      </p:sp>
      <p:sp>
        <p:nvSpPr>
          <p:cNvPr id="1088" name="KN"/>
          <p:cNvSpPr txBox="1"/>
          <p:nvPr/>
        </p:nvSpPr>
        <p:spPr>
          <a:xfrm>
            <a:off x="3794430" y="2853568"/>
            <a:ext cx="790957" cy="609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a:latin typeface="Luminari"/>
                <a:ea typeface="Luminari"/>
                <a:cs typeface="Luminari"/>
                <a:sym typeface="Luminari"/>
              </a:defRPr>
            </a:lvl1pPr>
          </a:lstStyle>
          <a:p>
            <a:pPr/>
            <a:r>
              <a:t>KN</a:t>
            </a:r>
          </a:p>
        </p:txBody>
      </p:sp>
      <p:sp>
        <p:nvSpPr>
          <p:cNvPr id="1089" name="Crown"/>
          <p:cNvSpPr/>
          <p:nvPr/>
        </p:nvSpPr>
        <p:spPr>
          <a:xfrm>
            <a:off x="3284104" y="2864414"/>
            <a:ext cx="552609" cy="4863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10206" y="0"/>
                  <a:pt x="9725" y="547"/>
                  <a:pt x="9725" y="1222"/>
                </a:cubicBezTo>
                <a:cubicBezTo>
                  <a:pt x="9725" y="1729"/>
                  <a:pt x="9996" y="2163"/>
                  <a:pt x="10383" y="2348"/>
                </a:cubicBezTo>
                <a:lnTo>
                  <a:pt x="7244" y="10951"/>
                </a:lnTo>
                <a:cubicBezTo>
                  <a:pt x="7156" y="11239"/>
                  <a:pt x="6826" y="11311"/>
                  <a:pt x="6648" y="11081"/>
                </a:cubicBezTo>
                <a:lnTo>
                  <a:pt x="1891" y="6438"/>
                </a:lnTo>
                <a:cubicBezTo>
                  <a:pt x="2053" y="6225"/>
                  <a:pt x="2151" y="5946"/>
                  <a:pt x="2151" y="5642"/>
                </a:cubicBezTo>
                <a:cubicBezTo>
                  <a:pt x="2151" y="4967"/>
                  <a:pt x="1669" y="4420"/>
                  <a:pt x="1075" y="4420"/>
                </a:cubicBezTo>
                <a:cubicBezTo>
                  <a:pt x="482" y="4420"/>
                  <a:pt x="0" y="4967"/>
                  <a:pt x="0" y="5642"/>
                </a:cubicBezTo>
                <a:cubicBezTo>
                  <a:pt x="0" y="6317"/>
                  <a:pt x="482" y="6864"/>
                  <a:pt x="1075" y="6864"/>
                </a:cubicBezTo>
                <a:cubicBezTo>
                  <a:pt x="1126" y="6864"/>
                  <a:pt x="1174" y="6858"/>
                  <a:pt x="1222" y="6851"/>
                </a:cubicBezTo>
                <a:lnTo>
                  <a:pt x="2938" y="20929"/>
                </a:lnTo>
                <a:cubicBezTo>
                  <a:pt x="2985" y="21312"/>
                  <a:pt x="3274" y="21600"/>
                  <a:pt x="3615" y="21600"/>
                </a:cubicBezTo>
                <a:lnTo>
                  <a:pt x="17987" y="21600"/>
                </a:lnTo>
                <a:cubicBezTo>
                  <a:pt x="18327" y="21600"/>
                  <a:pt x="18616" y="21316"/>
                  <a:pt x="18664" y="20934"/>
                </a:cubicBezTo>
                <a:lnTo>
                  <a:pt x="20378" y="6851"/>
                </a:lnTo>
                <a:cubicBezTo>
                  <a:pt x="20426" y="6858"/>
                  <a:pt x="20475" y="6864"/>
                  <a:pt x="20525" y="6864"/>
                </a:cubicBezTo>
                <a:cubicBezTo>
                  <a:pt x="21118" y="6864"/>
                  <a:pt x="21600" y="6317"/>
                  <a:pt x="21600" y="5642"/>
                </a:cubicBezTo>
                <a:cubicBezTo>
                  <a:pt x="21600" y="4967"/>
                  <a:pt x="21118" y="4420"/>
                  <a:pt x="20525" y="4420"/>
                </a:cubicBezTo>
                <a:cubicBezTo>
                  <a:pt x="19931" y="4420"/>
                  <a:pt x="19449" y="4967"/>
                  <a:pt x="19449" y="5642"/>
                </a:cubicBezTo>
                <a:cubicBezTo>
                  <a:pt x="19449" y="5953"/>
                  <a:pt x="19551" y="6234"/>
                  <a:pt x="19719" y="6450"/>
                </a:cubicBezTo>
                <a:lnTo>
                  <a:pt x="14952" y="11081"/>
                </a:lnTo>
                <a:cubicBezTo>
                  <a:pt x="14772" y="11298"/>
                  <a:pt x="14445" y="11230"/>
                  <a:pt x="14356" y="10951"/>
                </a:cubicBezTo>
                <a:lnTo>
                  <a:pt x="11200" y="2356"/>
                </a:lnTo>
                <a:cubicBezTo>
                  <a:pt x="11596" y="2176"/>
                  <a:pt x="11875" y="1736"/>
                  <a:pt x="11875" y="1222"/>
                </a:cubicBezTo>
                <a:cubicBezTo>
                  <a:pt x="11875" y="547"/>
                  <a:pt x="11394" y="0"/>
                  <a:pt x="10800" y="0"/>
                </a:cubicBezTo>
                <a:close/>
              </a:path>
            </a:pathLst>
          </a:custGeom>
          <a:solidFill>
            <a:srgbClr val="000000"/>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090" name="KN - Papacy/Rome KS - France"/>
          <p:cNvSpPr txBox="1"/>
          <p:nvPr/>
        </p:nvSpPr>
        <p:spPr>
          <a:xfrm>
            <a:off x="2225960" y="4863571"/>
            <a:ext cx="3417571" cy="1117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a:latin typeface="Luminari"/>
                <a:ea typeface="Luminari"/>
                <a:cs typeface="Luminari"/>
                <a:sym typeface="Luminari"/>
              </a:defRPr>
            </a:pPr>
            <a:r>
              <a:t>KN - Papacy/Rome</a:t>
            </a:r>
            <a:br/>
            <a:r>
              <a:t>KS - France</a:t>
            </a:r>
          </a:p>
        </p:txBody>
      </p:sp>
      <p:sp>
        <p:nvSpPr>
          <p:cNvPr id="1091" name="&lt;War&gt;"/>
          <p:cNvSpPr txBox="1"/>
          <p:nvPr/>
        </p:nvSpPr>
        <p:spPr>
          <a:xfrm>
            <a:off x="6648372" y="4237540"/>
            <a:ext cx="1334263"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latin typeface="Avenir Heavy"/>
                <a:ea typeface="Avenir Heavy"/>
                <a:cs typeface="Avenir Heavy"/>
                <a:sym typeface="Avenir Heavy"/>
              </a:defRPr>
            </a:lvl1pPr>
          </a:lstStyle>
          <a:p>
            <a:pPr/>
            <a:r>
              <a:t>&lt;War&gt;</a:t>
            </a:r>
          </a:p>
        </p:txBody>
      </p:sp>
      <p:sp>
        <p:nvSpPr>
          <p:cNvPr id="1092" name="ToE"/>
          <p:cNvSpPr txBox="1"/>
          <p:nvPr/>
        </p:nvSpPr>
        <p:spPr>
          <a:xfrm>
            <a:off x="8077993" y="1741502"/>
            <a:ext cx="806705" cy="673101"/>
          </a:xfrm>
          <a:prstGeom prst="rect">
            <a:avLst/>
          </a:prstGeom>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latin typeface="Avenir Heavy"/>
                <a:ea typeface="Avenir Heavy"/>
                <a:cs typeface="Avenir Heavy"/>
                <a:sym typeface="Avenir Heavy"/>
              </a:defRPr>
            </a:lvl1pPr>
          </a:lstStyle>
          <a:p>
            <a:pPr/>
            <a:r>
              <a:t>ToE</a:t>
            </a:r>
          </a:p>
        </p:txBody>
      </p:sp>
      <p:sp>
        <p:nvSpPr>
          <p:cNvPr id="1093" name="In. Kn."/>
          <p:cNvSpPr txBox="1"/>
          <p:nvPr/>
        </p:nvSpPr>
        <p:spPr>
          <a:xfrm rot="20345182">
            <a:off x="9181289" y="3853713"/>
            <a:ext cx="926847" cy="495301"/>
          </a:xfrm>
          <a:prstGeom prst="rect">
            <a:avLst/>
          </a:prstGeom>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2000">
                <a:latin typeface="Avenir Heavy"/>
                <a:ea typeface="Avenir Heavy"/>
                <a:cs typeface="Avenir Heavy"/>
                <a:sym typeface="Avenir Heavy"/>
              </a:defRPr>
            </a:lvl1pPr>
          </a:lstStyle>
          <a:p>
            <a:pPr/>
            <a:r>
              <a:t>In. Kn.</a:t>
            </a:r>
          </a:p>
        </p:txBody>
      </p:sp>
      <p:sp>
        <p:nvSpPr>
          <p:cNvPr id="1094" name="GC 439.2"/>
          <p:cNvSpPr txBox="1"/>
          <p:nvPr/>
        </p:nvSpPr>
        <p:spPr>
          <a:xfrm>
            <a:off x="613410" y="6026390"/>
            <a:ext cx="1744981"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1">
                    <a:hueOff val="114395"/>
                    <a:lumOff val="-24975"/>
                  </a:schemeClr>
                </a:solidFill>
              </a:defRPr>
            </a:lvl1pPr>
          </a:lstStyle>
          <a:p>
            <a:pPr/>
            <a:r>
              <a:t>GC 439.2</a:t>
            </a:r>
          </a:p>
        </p:txBody>
      </p:sp>
      <p:sp>
        <p:nvSpPr>
          <p:cNvPr id="1095" name="Revelation 13:10"/>
          <p:cNvSpPr txBox="1"/>
          <p:nvPr/>
        </p:nvSpPr>
        <p:spPr>
          <a:xfrm>
            <a:off x="1061497" y="8451850"/>
            <a:ext cx="3866897" cy="825501"/>
          </a:xfrm>
          <a:prstGeom prst="rect">
            <a:avLst/>
          </a:prstGeom>
          <a:gradFill>
            <a:gsLst>
              <a:gs pos="0">
                <a:srgbClr val="FFFFFF"/>
              </a:gs>
              <a:gs pos="100000">
                <a:schemeClr val="accent3">
                  <a:hueOff val="362282"/>
                  <a:satOff val="31803"/>
                  <a:lumOff val="-18242"/>
                </a:schemeClr>
              </a:gs>
            </a:gsLst>
            <a:lin ang="7277760"/>
          </a:gra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4000">
                <a:latin typeface="Luminari"/>
                <a:ea typeface="Luminari"/>
                <a:cs typeface="Luminari"/>
                <a:sym typeface="Luminari"/>
              </a:defRPr>
            </a:lvl1pPr>
          </a:lstStyle>
          <a:p>
            <a:pPr/>
            <a:r>
              <a:t>Revelation 13:10</a:t>
            </a:r>
          </a:p>
        </p:txBody>
      </p:sp>
      <p:sp>
        <p:nvSpPr>
          <p:cNvPr id="1096" name="1) Led into captivity -&gt; Be captive"/>
          <p:cNvSpPr txBox="1"/>
          <p:nvPr/>
        </p:nvSpPr>
        <p:spPr>
          <a:xfrm>
            <a:off x="5405161" y="8103809"/>
            <a:ext cx="7733793"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4000">
                <a:latin typeface="Avenir Book"/>
                <a:ea typeface="Avenir Book"/>
                <a:cs typeface="Avenir Book"/>
                <a:sym typeface="Avenir Book"/>
              </a:defRPr>
            </a:lvl1pPr>
          </a:lstStyle>
          <a:p>
            <a:pPr/>
            <a:r>
              <a:t>1) Led into captivity -&gt; Be captive</a:t>
            </a:r>
          </a:p>
        </p:txBody>
      </p:sp>
      <p:sp>
        <p:nvSpPr>
          <p:cNvPr id="1097" name="2) Kill -&gt; Be killed"/>
          <p:cNvSpPr txBox="1"/>
          <p:nvPr/>
        </p:nvSpPr>
        <p:spPr>
          <a:xfrm>
            <a:off x="5405160" y="8943294"/>
            <a:ext cx="4092957"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4000">
                <a:latin typeface="Avenir Book"/>
                <a:ea typeface="Avenir Book"/>
                <a:cs typeface="Avenir Book"/>
                <a:sym typeface="Avenir Book"/>
              </a:defRPr>
            </a:lvl1pPr>
          </a:lstStyle>
          <a:p>
            <a:pPr/>
            <a:r>
              <a:t>2) Kill -&gt; Be killed</a:t>
            </a:r>
          </a:p>
        </p:txBody>
      </p:sp>
      <p:sp>
        <p:nvSpPr>
          <p:cNvPr id="1098" name="8MR 354.1"/>
          <p:cNvSpPr txBox="1"/>
          <p:nvPr/>
        </p:nvSpPr>
        <p:spPr>
          <a:xfrm>
            <a:off x="482917" y="6577775"/>
            <a:ext cx="2005966"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1">
                    <a:hueOff val="114395"/>
                    <a:lumOff val="-24975"/>
                  </a:schemeClr>
                </a:solidFill>
              </a:defRPr>
            </a:lvl1pPr>
          </a:lstStyle>
          <a:p>
            <a:pPr/>
            <a:r>
              <a:t>8MR 354.1</a:t>
            </a:r>
          </a:p>
        </p:txBody>
      </p:sp>
      <p:sp>
        <p:nvSpPr>
          <p:cNvPr id="109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070"/>
                                        </p:tgtEl>
                                        <p:attrNameLst>
                                          <p:attrName>style.visibility</p:attrName>
                                        </p:attrNameLst>
                                      </p:cBhvr>
                                      <p:to>
                                        <p:strVal val="visible"/>
                                      </p:to>
                                    </p:set>
                                    <p:animEffect filter="dissolve" transition="in">
                                      <p:cBhvr>
                                        <p:cTn id="7" dur="2000"/>
                                        <p:tgtEl>
                                          <p:spTgt spid="1070"/>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1074"/>
                                        </p:tgtEl>
                                        <p:attrNameLst>
                                          <p:attrName>style.visibility</p:attrName>
                                        </p:attrNameLst>
                                      </p:cBhvr>
                                      <p:to>
                                        <p:strVal val="visible"/>
                                      </p:to>
                                    </p:set>
                                    <p:animEffect filter="dissolve" transition="in">
                                      <p:cBhvr>
                                        <p:cTn id="12" dur="1000"/>
                                        <p:tgtEl>
                                          <p:spTgt spid="1074"/>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3" fill="hold">
                                  <p:stCondLst>
                                    <p:cond delay="0"/>
                                  </p:stCondLst>
                                  <p:iterate type="lt" backwards="0">
                                    <p:tmAbs val="100"/>
                                  </p:iterate>
                                  <p:childTnLst>
                                    <p:set>
                                      <p:cBhvr>
                                        <p:cTn id="16" fill="hold"/>
                                        <p:tgtEl>
                                          <p:spTgt spid="107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ID="9" grpId="4" fill="hold">
                                  <p:stCondLst>
                                    <p:cond delay="0"/>
                                  </p:stCondLst>
                                  <p:iterate type="el" backwards="0">
                                    <p:tmAbs val="0"/>
                                  </p:iterate>
                                  <p:childTnLst>
                                    <p:set>
                                      <p:cBhvr>
                                        <p:cTn id="20" fill="hold"/>
                                        <p:tgtEl>
                                          <p:spTgt spid="1077"/>
                                        </p:tgtEl>
                                        <p:attrNameLst>
                                          <p:attrName>style.visibility</p:attrName>
                                        </p:attrNameLst>
                                      </p:cBhvr>
                                      <p:to>
                                        <p:strVal val="visible"/>
                                      </p:to>
                                    </p:set>
                                    <p:animEffect filter="dissolve" transition="in">
                                      <p:cBhvr>
                                        <p:cTn id="21" dur="1000"/>
                                        <p:tgtEl>
                                          <p:spTgt spid="1077"/>
                                        </p:tgtEl>
                                      </p:cBhvr>
                                    </p:animEffect>
                                  </p:childTnLst>
                                </p:cTn>
                              </p:par>
                            </p:childTnLst>
                          </p:cTn>
                        </p:par>
                      </p:childTnLst>
                    </p:cTn>
                  </p:par>
                  <p:par>
                    <p:cTn id="22" fill="hold">
                      <p:stCondLst>
                        <p:cond delay="indefinite"/>
                      </p:stCondLst>
                      <p:childTnLst>
                        <p:par>
                          <p:cTn id="23" fill="hold">
                            <p:stCondLst>
                              <p:cond delay="0"/>
                            </p:stCondLst>
                            <p:childTnLst>
                              <p:par>
                                <p:cTn id="24" presetClass="entr" nodeType="clickEffect" presetID="9" grpId="5" fill="hold">
                                  <p:stCondLst>
                                    <p:cond delay="0"/>
                                  </p:stCondLst>
                                  <p:iterate type="el" backwards="0">
                                    <p:tmAbs val="0"/>
                                  </p:iterate>
                                  <p:childTnLst>
                                    <p:set>
                                      <p:cBhvr>
                                        <p:cTn id="25" fill="hold"/>
                                        <p:tgtEl>
                                          <p:spTgt spid="1071"/>
                                        </p:tgtEl>
                                        <p:attrNameLst>
                                          <p:attrName>style.visibility</p:attrName>
                                        </p:attrNameLst>
                                      </p:cBhvr>
                                      <p:to>
                                        <p:strVal val="visible"/>
                                      </p:to>
                                    </p:set>
                                    <p:animEffect filter="dissolve" transition="in">
                                      <p:cBhvr>
                                        <p:cTn id="26" dur="1000"/>
                                        <p:tgtEl>
                                          <p:spTgt spid="1071"/>
                                        </p:tgtEl>
                                      </p:cBhvr>
                                    </p:animEffec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6" fill="hold">
                                  <p:stCondLst>
                                    <p:cond delay="0"/>
                                  </p:stCondLst>
                                  <p:iterate type="lt" backwards="0">
                                    <p:tmAbs val="100"/>
                                  </p:iterate>
                                  <p:childTnLst>
                                    <p:set>
                                      <p:cBhvr>
                                        <p:cTn id="30" fill="hold"/>
                                        <p:tgtEl>
                                          <p:spTgt spid="107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ID="9" grpId="7" fill="hold">
                                  <p:stCondLst>
                                    <p:cond delay="0"/>
                                  </p:stCondLst>
                                  <p:iterate type="el" backwards="0">
                                    <p:tmAbs val="0"/>
                                  </p:iterate>
                                  <p:childTnLst>
                                    <p:set>
                                      <p:cBhvr>
                                        <p:cTn id="34" fill="hold"/>
                                        <p:tgtEl>
                                          <p:spTgt spid="1100"/>
                                        </p:tgtEl>
                                        <p:attrNameLst>
                                          <p:attrName>style.visibility</p:attrName>
                                        </p:attrNameLst>
                                      </p:cBhvr>
                                      <p:to>
                                        <p:strVal val="visible"/>
                                      </p:to>
                                    </p:set>
                                    <p:animEffect filter="dissolve" transition="in">
                                      <p:cBhvr>
                                        <p:cTn id="35" dur="1000"/>
                                        <p:tgtEl>
                                          <p:spTgt spid="1100"/>
                                        </p:tgtEl>
                                      </p:cBhvr>
                                    </p:animEffect>
                                  </p:childTnLst>
                                </p:cTn>
                              </p:par>
                            </p:childTnLst>
                          </p:cTn>
                        </p:par>
                      </p:childTnLst>
                    </p:cTn>
                  </p:par>
                  <p:par>
                    <p:cTn id="36" fill="hold">
                      <p:stCondLst>
                        <p:cond delay="indefinite"/>
                      </p:stCondLst>
                      <p:childTnLst>
                        <p:par>
                          <p:cTn id="37" fill="hold">
                            <p:stCondLst>
                              <p:cond delay="0"/>
                            </p:stCondLst>
                            <p:childTnLst>
                              <p:par>
                                <p:cTn id="38" presetClass="entr" nodeType="clickEffect" presetSubtype="0" presetID="1" grpId="8" fill="hold">
                                  <p:stCondLst>
                                    <p:cond delay="0"/>
                                  </p:stCondLst>
                                  <p:iterate type="lt" backwards="0">
                                    <p:tmAbs val="100"/>
                                  </p:iterate>
                                  <p:childTnLst>
                                    <p:set>
                                      <p:cBhvr>
                                        <p:cTn id="39" fill="hold"/>
                                        <p:tgtEl>
                                          <p:spTgt spid="107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Class="entr" nodeType="clickEffect" presetSubtype="0" presetID="1" grpId="9" fill="hold">
                                  <p:stCondLst>
                                    <p:cond delay="0"/>
                                  </p:stCondLst>
                                  <p:iterate type="lt" backwards="0">
                                    <p:tmAbs val="100"/>
                                  </p:iterate>
                                  <p:childTnLst>
                                    <p:set>
                                      <p:cBhvr>
                                        <p:cTn id="43" fill="hold"/>
                                        <p:tgtEl>
                                          <p:spTgt spid="109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Class="entr" nodeType="clickEffect" presetSubtype="0" presetID="1" grpId="10" fill="hold">
                                  <p:stCondLst>
                                    <p:cond delay="0"/>
                                  </p:stCondLst>
                                  <p:iterate type="lt" backwards="0">
                                    <p:tmAbs val="100"/>
                                  </p:iterate>
                                  <p:childTnLst>
                                    <p:set>
                                      <p:cBhvr>
                                        <p:cTn id="47" fill="hold"/>
                                        <p:tgtEl>
                                          <p:spTgt spid="109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Class="entr" nodeType="clickEffect" presetID="9" grpId="11" fill="hold">
                                  <p:stCondLst>
                                    <p:cond delay="0"/>
                                  </p:stCondLst>
                                  <p:iterate type="el" backwards="0">
                                    <p:tmAbs val="0"/>
                                  </p:iterate>
                                  <p:childTnLst>
                                    <p:set>
                                      <p:cBhvr>
                                        <p:cTn id="51" fill="hold"/>
                                        <p:tgtEl>
                                          <p:spTgt spid="1079"/>
                                        </p:tgtEl>
                                        <p:attrNameLst>
                                          <p:attrName>style.visibility</p:attrName>
                                        </p:attrNameLst>
                                      </p:cBhvr>
                                      <p:to>
                                        <p:strVal val="visible"/>
                                      </p:to>
                                    </p:set>
                                    <p:animEffect filter="dissolve" transition="in">
                                      <p:cBhvr>
                                        <p:cTn id="52" dur="2000"/>
                                        <p:tgtEl>
                                          <p:spTgt spid="1079"/>
                                        </p:tgtEl>
                                      </p:cBhvr>
                                    </p:animEffect>
                                  </p:childTnLst>
                                </p:cTn>
                              </p:par>
                            </p:childTnLst>
                          </p:cTn>
                        </p:par>
                      </p:childTnLst>
                    </p:cTn>
                  </p:par>
                  <p:par>
                    <p:cTn id="53" fill="hold">
                      <p:stCondLst>
                        <p:cond delay="indefinite"/>
                      </p:stCondLst>
                      <p:childTnLst>
                        <p:par>
                          <p:cTn id="54" fill="hold">
                            <p:stCondLst>
                              <p:cond delay="0"/>
                            </p:stCondLst>
                            <p:childTnLst>
                              <p:par>
                                <p:cTn id="55" presetClass="entr" nodeType="clickEffect" presetSubtype="0" presetID="1" grpId="12" fill="hold">
                                  <p:stCondLst>
                                    <p:cond delay="0"/>
                                  </p:stCondLst>
                                  <p:iterate type="lt" backwards="0">
                                    <p:tmAbs val="100"/>
                                  </p:iterate>
                                  <p:childTnLst>
                                    <p:set>
                                      <p:cBhvr>
                                        <p:cTn id="56" fill="hold"/>
                                        <p:tgtEl>
                                          <p:spTgt spid="109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Class="entr" nodeType="clickEffect" presetSubtype="0" presetID="1" grpId="13" fill="hold">
                                  <p:stCondLst>
                                    <p:cond delay="0"/>
                                  </p:stCondLst>
                                  <p:iterate type="lt" backwards="0">
                                    <p:tmAbs val="100"/>
                                  </p:iterate>
                                  <p:childTnLst>
                                    <p:set>
                                      <p:cBhvr>
                                        <p:cTn id="60" fill="hold"/>
                                        <p:tgtEl>
                                          <p:spTgt spid="109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Class="entr" nodeType="clickEffect" presetSubtype="0" presetID="1" grpId="14" fill="hold">
                                  <p:stCondLst>
                                    <p:cond delay="0"/>
                                  </p:stCondLst>
                                  <p:iterate type="lt" backwards="0">
                                    <p:tmAbs val="100"/>
                                  </p:iterate>
                                  <p:childTnLst>
                                    <p:set>
                                      <p:cBhvr>
                                        <p:cTn id="64" fill="hold"/>
                                        <p:tgtEl>
                                          <p:spTgt spid="108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Class="entr" nodeType="clickEffect" presetSubtype="0" presetID="1" grpId="15" fill="hold">
                                  <p:stCondLst>
                                    <p:cond delay="0"/>
                                  </p:stCondLst>
                                  <p:iterate type="lt" backwards="0">
                                    <p:tmAbs val="100"/>
                                  </p:iterate>
                                  <p:childTnLst>
                                    <p:set>
                                      <p:cBhvr>
                                        <p:cTn id="68" fill="hold"/>
                                        <p:tgtEl>
                                          <p:spTgt spid="109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Class="entr" nodeType="clickEffect" presetSubtype="0" presetID="1" grpId="16" fill="hold">
                                  <p:stCondLst>
                                    <p:cond delay="0"/>
                                  </p:stCondLst>
                                  <p:iterate type="lt" backwards="0">
                                    <p:tmAbs val="100"/>
                                  </p:iterate>
                                  <p:childTnLst>
                                    <p:set>
                                      <p:cBhvr>
                                        <p:cTn id="72" fill="hold"/>
                                        <p:tgtEl>
                                          <p:spTgt spid="109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Class="entr" nodeType="clickEffect" presetSubtype="0" presetID="1" grpId="17" fill="hold">
                                  <p:stCondLst>
                                    <p:cond delay="0"/>
                                  </p:stCondLst>
                                  <p:iterate type="lt" backwards="0">
                                    <p:tmAbs val="100"/>
                                  </p:iterate>
                                  <p:childTnLst>
                                    <p:set>
                                      <p:cBhvr>
                                        <p:cTn id="76" fill="hold"/>
                                        <p:tgtEl>
                                          <p:spTgt spid="1097"/>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Class="entr" nodeType="clickEffect" presetSubtype="0" presetID="1" grpId="18" fill="hold">
                                  <p:stCondLst>
                                    <p:cond delay="0"/>
                                  </p:stCondLst>
                                  <p:iterate type="lt" backwards="0">
                                    <p:tmAbs val="100"/>
                                  </p:iterate>
                                  <p:childTnLst>
                                    <p:set>
                                      <p:cBhvr>
                                        <p:cTn id="80" fill="hold"/>
                                        <p:tgtEl>
                                          <p:spTgt spid="1098"/>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Class="entr" nodeType="clickEffect" presetID="9" grpId="19" fill="hold">
                                  <p:stCondLst>
                                    <p:cond delay="0"/>
                                  </p:stCondLst>
                                  <p:iterate type="el" backwards="0">
                                    <p:tmAbs val="0"/>
                                  </p:iterate>
                                  <p:childTnLst>
                                    <p:set>
                                      <p:cBhvr>
                                        <p:cTn id="84" fill="hold"/>
                                        <p:tgtEl>
                                          <p:spTgt spid="1081"/>
                                        </p:tgtEl>
                                        <p:attrNameLst>
                                          <p:attrName>style.visibility</p:attrName>
                                        </p:attrNameLst>
                                      </p:cBhvr>
                                      <p:to>
                                        <p:strVal val="visible"/>
                                      </p:to>
                                    </p:set>
                                    <p:animEffect filter="dissolve" transition="in">
                                      <p:cBhvr>
                                        <p:cTn id="85" dur="1000"/>
                                        <p:tgtEl>
                                          <p:spTgt spid="1081"/>
                                        </p:tgtEl>
                                      </p:cBhvr>
                                    </p:animEffect>
                                  </p:childTnLst>
                                </p:cTn>
                              </p:par>
                            </p:childTnLst>
                          </p:cTn>
                        </p:par>
                      </p:childTnLst>
                    </p:cTn>
                  </p:par>
                  <p:par>
                    <p:cTn id="86" fill="hold">
                      <p:stCondLst>
                        <p:cond delay="indefinite"/>
                      </p:stCondLst>
                      <p:childTnLst>
                        <p:par>
                          <p:cTn id="87" fill="hold">
                            <p:stCondLst>
                              <p:cond delay="0"/>
                            </p:stCondLst>
                            <p:childTnLst>
                              <p:par>
                                <p:cTn id="88" presetClass="entr" nodeType="clickEffect" presetSubtype="0" presetID="1" grpId="20" fill="hold">
                                  <p:stCondLst>
                                    <p:cond delay="0"/>
                                  </p:stCondLst>
                                  <p:iterate type="lt" backwards="0">
                                    <p:tmAbs val="100"/>
                                  </p:iterate>
                                  <p:childTnLst>
                                    <p:set>
                                      <p:cBhvr>
                                        <p:cTn id="89" fill="hold"/>
                                        <p:tgtEl>
                                          <p:spTgt spid="1082"/>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Class="entr" nodeType="clickEffect" presetSubtype="0" presetID="1" grpId="21" fill="hold">
                                  <p:stCondLst>
                                    <p:cond delay="0"/>
                                  </p:stCondLst>
                                  <p:iterate type="lt" backwards="0">
                                    <p:tmAbs val="100"/>
                                  </p:iterate>
                                  <p:childTnLst>
                                    <p:set>
                                      <p:cBhvr>
                                        <p:cTn id="93" fill="hold"/>
                                        <p:tgtEl>
                                          <p:spTgt spid="1084"/>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Class="entr" nodeType="clickEffect" presetID="9" grpId="22" fill="hold">
                                  <p:stCondLst>
                                    <p:cond delay="0"/>
                                  </p:stCondLst>
                                  <p:iterate type="el" backwards="0">
                                    <p:tmAbs val="0"/>
                                  </p:iterate>
                                  <p:childTnLst>
                                    <p:set>
                                      <p:cBhvr>
                                        <p:cTn id="97" fill="hold"/>
                                        <p:tgtEl>
                                          <p:spTgt spid="1101"/>
                                        </p:tgtEl>
                                        <p:attrNameLst>
                                          <p:attrName>style.visibility</p:attrName>
                                        </p:attrNameLst>
                                      </p:cBhvr>
                                      <p:to>
                                        <p:strVal val="visible"/>
                                      </p:to>
                                    </p:set>
                                    <p:animEffect filter="dissolve" transition="in">
                                      <p:cBhvr>
                                        <p:cTn id="98" dur="2000"/>
                                        <p:tgtEl>
                                          <p:spTgt spid="1101"/>
                                        </p:tgtEl>
                                      </p:cBhvr>
                                    </p:animEffect>
                                  </p:childTnLst>
                                </p:cTn>
                              </p:par>
                            </p:childTnLst>
                          </p:cTn>
                        </p:par>
                      </p:childTnLst>
                    </p:cTn>
                  </p:par>
                  <p:par>
                    <p:cTn id="99" fill="hold">
                      <p:stCondLst>
                        <p:cond delay="indefinite"/>
                      </p:stCondLst>
                      <p:childTnLst>
                        <p:par>
                          <p:cTn id="100" fill="hold">
                            <p:stCondLst>
                              <p:cond delay="0"/>
                            </p:stCondLst>
                            <p:childTnLst>
                              <p:par>
                                <p:cTn id="101" presetClass="entr" nodeType="clickEffect" presetSubtype="0" presetID="1" grpId="23" fill="hold">
                                  <p:stCondLst>
                                    <p:cond delay="0"/>
                                  </p:stCondLst>
                                  <p:iterate type="lt" backwards="0">
                                    <p:tmAbs val="100"/>
                                  </p:iterate>
                                  <p:childTnLst>
                                    <p:set>
                                      <p:cBhvr>
                                        <p:cTn id="102" fill="hold"/>
                                        <p:tgtEl>
                                          <p:spTgt spid="1085"/>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Class="entr" nodeType="clickEffect" presetID="9" grpId="24" fill="hold">
                                  <p:stCondLst>
                                    <p:cond delay="0"/>
                                  </p:stCondLst>
                                  <p:iterate type="el" backwards="0">
                                    <p:tmAbs val="0"/>
                                  </p:iterate>
                                  <p:childTnLst>
                                    <p:set>
                                      <p:cBhvr>
                                        <p:cTn id="106" fill="hold"/>
                                        <p:tgtEl>
                                          <p:spTgt spid="1086"/>
                                        </p:tgtEl>
                                        <p:attrNameLst>
                                          <p:attrName>style.visibility</p:attrName>
                                        </p:attrNameLst>
                                      </p:cBhvr>
                                      <p:to>
                                        <p:strVal val="visible"/>
                                      </p:to>
                                    </p:set>
                                    <p:animEffect filter="dissolve" transition="in">
                                      <p:cBhvr>
                                        <p:cTn id="107" dur="1000"/>
                                        <p:tgtEl>
                                          <p:spTgt spid="1086"/>
                                        </p:tgtEl>
                                      </p:cBhvr>
                                    </p:animEffect>
                                  </p:childTnLst>
                                </p:cTn>
                              </p:par>
                            </p:childTnLst>
                          </p:cTn>
                        </p:par>
                      </p:childTnLst>
                    </p:cTn>
                  </p:par>
                  <p:par>
                    <p:cTn id="108" fill="hold">
                      <p:stCondLst>
                        <p:cond delay="indefinite"/>
                      </p:stCondLst>
                      <p:childTnLst>
                        <p:par>
                          <p:cTn id="109" fill="hold">
                            <p:stCondLst>
                              <p:cond delay="0"/>
                            </p:stCondLst>
                            <p:childTnLst>
                              <p:par>
                                <p:cTn id="110" presetClass="entr" nodeType="clickEffect" presetSubtype="0" presetID="1" grpId="25" fill="hold">
                                  <p:stCondLst>
                                    <p:cond delay="0"/>
                                  </p:stCondLst>
                                  <p:iterate type="lt" backwards="0">
                                    <p:tmAbs val="100"/>
                                  </p:iterate>
                                  <p:childTnLst>
                                    <p:set>
                                      <p:cBhvr>
                                        <p:cTn id="111" fill="hold"/>
                                        <p:tgtEl>
                                          <p:spTgt spid="10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86" grpId="24"/>
      <p:bldP build="whole" bldLvl="1" animBg="1" rev="0" advAuto="0" spid="1082" grpId="20"/>
      <p:bldP build="whole" bldLvl="1" animBg="1" rev="0" advAuto="0" spid="1077" grpId="4"/>
      <p:bldP build="whole" bldLvl="1" animBg="1" rev="0" advAuto="0" spid="1101" grpId="22"/>
      <p:bldP build="whole" bldLvl="1" animBg="1" rev="0" advAuto="0" spid="1076" grpId="8"/>
      <p:bldP build="whole" bldLvl="1" animBg="1" rev="0" advAuto="0" spid="1098" grpId="18"/>
      <p:bldP build="whole" bldLvl="1" animBg="1" rev="0" advAuto="0" spid="1097" grpId="17"/>
      <p:bldP build="whole" bldLvl="1" animBg="1" rev="0" advAuto="0" spid="1074" grpId="2"/>
      <p:bldP build="whole" bldLvl="1" animBg="1" rev="0" advAuto="0" spid="1071" grpId="5"/>
      <p:bldP build="whole" bldLvl="1" animBg="1" rev="0" advAuto="0" spid="1070" grpId="1"/>
      <p:bldP build="whole" bldLvl="1" animBg="1" rev="0" advAuto="0" spid="1096" grpId="16"/>
      <p:bldP build="whole" bldLvl="1" animBg="1" rev="0" advAuto="0" spid="1081" grpId="19"/>
      <p:bldP build="whole" bldLvl="1" animBg="1" rev="0" advAuto="0" spid="1095" grpId="15"/>
      <p:bldP build="whole" bldLvl="1" animBg="1" rev="0" advAuto="0" spid="1072" grpId="6"/>
      <p:bldP build="whole" bldLvl="1" animBg="1" rev="0" advAuto="0" spid="1094" grpId="13"/>
      <p:bldP build="whole" bldLvl="1" animBg="1" rev="0" advAuto="0" spid="1087" grpId="25"/>
      <p:bldP build="whole" bldLvl="1" animBg="1" rev="0" advAuto="0" spid="1073" grpId="3"/>
      <p:bldP build="whole" bldLvl="1" animBg="1" rev="0" advAuto="0" spid="1093" grpId="12"/>
      <p:bldP build="whole" bldLvl="1" animBg="1" rev="0" advAuto="0" spid="1080" grpId="14"/>
      <p:bldP build="whole" bldLvl="1" animBg="1" rev="0" advAuto="0" spid="1092" grpId="10"/>
      <p:bldP build="whole" bldLvl="1" animBg="1" rev="0" advAuto="0" spid="1085" grpId="23"/>
      <p:bldP build="whole" bldLvl="1" animBg="1" rev="0" advAuto="0" spid="1079" grpId="11"/>
      <p:bldP build="whole" bldLvl="1" animBg="1" rev="0" advAuto="0" spid="1091" grpId="9"/>
      <p:bldP build="whole" bldLvl="1" animBg="1" rev="0" advAuto="0" spid="1100" grpId="7"/>
      <p:bldP build="whole" bldLvl="1" animBg="1" rev="0" advAuto="0" spid="1084" grpId="21"/>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100000">
              <a:schemeClr val="accent1"/>
            </a:gs>
          </a:gsLst>
          <a:lin ang="7277760" scaled="0"/>
        </a:gradFill>
      </p:bgPr>
    </p:bg>
    <p:spTree>
      <p:nvGrpSpPr>
        <p:cNvPr id="1" name=""/>
        <p:cNvGrpSpPr/>
        <p:nvPr/>
      </p:nvGrpSpPr>
      <p:grpSpPr>
        <a:xfrm>
          <a:off x="0" y="0"/>
          <a:ext cx="0" cy="0"/>
          <a:chOff x="0" y="0"/>
          <a:chExt cx="0" cy="0"/>
        </a:xfrm>
      </p:grpSpPr>
      <p:sp>
        <p:nvSpPr>
          <p:cNvPr id="1103" name="Line"/>
          <p:cNvSpPr/>
          <p:nvPr/>
        </p:nvSpPr>
        <p:spPr>
          <a:xfrm>
            <a:off x="8481531" y="4888971"/>
            <a:ext cx="12756703" cy="1"/>
          </a:xfrm>
          <a:prstGeom prst="line">
            <a:avLst/>
          </a:prstGeom>
          <a:ln w="76200">
            <a:solidFill>
              <a:srgbClr val="000000"/>
            </a:solidFill>
            <a:miter lim="400000"/>
          </a:ln>
        </p:spPr>
        <p:txBody>
          <a:bodyPr lIns="50800" tIns="50800" rIns="50800" bIns="50800" anchor="ctr"/>
          <a:lstStyle/>
          <a:p>
            <a:pPr>
              <a:defRPr b="0" cap="all" spc="512" sz="3200">
                <a:solidFill>
                  <a:srgbClr val="55D7FF"/>
                </a:solidFill>
                <a:latin typeface="Avenir Medium"/>
                <a:ea typeface="Avenir Medium"/>
                <a:cs typeface="Avenir Medium"/>
                <a:sym typeface="Avenir Medium"/>
              </a:defRPr>
            </a:pPr>
          </a:p>
        </p:txBody>
      </p:sp>
      <p:sp>
        <p:nvSpPr>
          <p:cNvPr id="1104" name="Line"/>
          <p:cNvSpPr/>
          <p:nvPr/>
        </p:nvSpPr>
        <p:spPr>
          <a:xfrm flipV="1">
            <a:off x="6262870" y="4209489"/>
            <a:ext cx="1" cy="703804"/>
          </a:xfrm>
          <a:prstGeom prst="line">
            <a:avLst/>
          </a:prstGeom>
          <a:ln w="76200">
            <a:solidFill>
              <a:srgbClr val="010101"/>
            </a:solidFill>
            <a:miter lim="400000"/>
          </a:ln>
        </p:spPr>
        <p:txBody>
          <a:bodyPr lIns="50800" tIns="50800" rIns="50800" bIns="50800" anchor="ctr"/>
          <a:lstStyle/>
          <a:p>
            <a:pPr>
              <a:defRPr b="0" cap="all" spc="512" sz="3200">
                <a:solidFill>
                  <a:srgbClr val="55D7FF"/>
                </a:solidFill>
                <a:latin typeface="Avenir Medium"/>
                <a:ea typeface="Avenir Medium"/>
                <a:cs typeface="Avenir Medium"/>
                <a:sym typeface="Avenir Medium"/>
              </a:defRPr>
            </a:pPr>
          </a:p>
        </p:txBody>
      </p:sp>
      <p:sp>
        <p:nvSpPr>
          <p:cNvPr id="1105" name="538"/>
          <p:cNvSpPr txBox="1"/>
          <p:nvPr/>
        </p:nvSpPr>
        <p:spPr>
          <a:xfrm>
            <a:off x="5582485" y="3479267"/>
            <a:ext cx="1360770" cy="622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a:latin typeface="Avenir Heavy"/>
                <a:ea typeface="Avenir Heavy"/>
                <a:cs typeface="Avenir Heavy"/>
                <a:sym typeface="Avenir Heavy"/>
              </a:defRPr>
            </a:lvl1pPr>
          </a:lstStyle>
          <a:p>
            <a:pPr/>
            <a:r>
              <a:t>538</a:t>
            </a:r>
          </a:p>
        </p:txBody>
      </p:sp>
      <p:sp>
        <p:nvSpPr>
          <p:cNvPr id="1106" name="1798"/>
          <p:cNvSpPr txBox="1"/>
          <p:nvPr/>
        </p:nvSpPr>
        <p:spPr>
          <a:xfrm>
            <a:off x="7973091" y="2898018"/>
            <a:ext cx="1016509"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latin typeface="Avenir Heavy"/>
                <a:ea typeface="Avenir Heavy"/>
                <a:cs typeface="Avenir Heavy"/>
                <a:sym typeface="Avenir Heavy"/>
              </a:defRPr>
            </a:lvl1pPr>
          </a:lstStyle>
          <a:p>
            <a:pPr/>
            <a:r>
              <a:t>1798</a:t>
            </a:r>
          </a:p>
        </p:txBody>
      </p:sp>
      <p:sp>
        <p:nvSpPr>
          <p:cNvPr id="1107" name="Line"/>
          <p:cNvSpPr/>
          <p:nvPr/>
        </p:nvSpPr>
        <p:spPr>
          <a:xfrm flipV="1">
            <a:off x="8481345" y="3524049"/>
            <a:ext cx="1" cy="1382108"/>
          </a:xfrm>
          <a:prstGeom prst="line">
            <a:avLst/>
          </a:prstGeom>
          <a:ln w="76200">
            <a:solidFill>
              <a:srgbClr val="000000"/>
            </a:solidFill>
            <a:miter lim="400000"/>
          </a:ln>
        </p:spPr>
        <p:txBody>
          <a:bodyPr lIns="50800" tIns="50800" rIns="50800" bIns="50800" anchor="ctr"/>
          <a:lstStyle/>
          <a:p>
            <a:pPr>
              <a:defRPr b="0" cap="all" spc="512" sz="3200">
                <a:solidFill>
                  <a:srgbClr val="55D7FF"/>
                </a:solidFill>
                <a:latin typeface="Avenir Medium"/>
                <a:ea typeface="Avenir Medium"/>
                <a:cs typeface="Avenir Medium"/>
                <a:sym typeface="Avenir Medium"/>
              </a:defRPr>
            </a:pPr>
          </a:p>
        </p:txBody>
      </p:sp>
      <p:sp>
        <p:nvSpPr>
          <p:cNvPr id="1150" name="Connection Line"/>
          <p:cNvSpPr/>
          <p:nvPr/>
        </p:nvSpPr>
        <p:spPr>
          <a:xfrm>
            <a:off x="6269749" y="2555172"/>
            <a:ext cx="1990528" cy="835386"/>
          </a:xfrm>
          <a:custGeom>
            <a:avLst/>
            <a:gdLst/>
            <a:ahLst/>
            <a:cxnLst>
              <a:cxn ang="0">
                <a:pos x="wd2" y="hd2"/>
              </a:cxn>
              <a:cxn ang="5400000">
                <a:pos x="wd2" y="hd2"/>
              </a:cxn>
              <a:cxn ang="10800000">
                <a:pos x="wd2" y="hd2"/>
              </a:cxn>
              <a:cxn ang="16200000">
                <a:pos x="wd2" y="hd2"/>
              </a:cxn>
            </a:cxnLst>
            <a:rect l="0" t="0" r="r" b="b"/>
            <a:pathLst>
              <a:path w="21600" h="16962" fill="norm" stroke="1" extrusionOk="0">
                <a:moveTo>
                  <a:pt x="0" y="16962"/>
                </a:moveTo>
                <a:cubicBezTo>
                  <a:pt x="5095" y="-861"/>
                  <a:pt x="12295" y="-4638"/>
                  <a:pt x="21600" y="5630"/>
                </a:cubicBezTo>
              </a:path>
            </a:pathLst>
          </a:custGeom>
          <a:ln w="50800">
            <a:solidFill>
              <a:srgbClr val="000000"/>
            </a:solidFill>
            <a:miter lim="400000"/>
            <a:headEnd type="stealth"/>
            <a:tailEnd type="stealth"/>
          </a:ln>
        </p:spPr>
        <p:txBody>
          <a:bodyPr/>
          <a:lstStyle/>
          <a:p>
            <a:pPr/>
          </a:p>
        </p:txBody>
      </p:sp>
      <p:sp>
        <p:nvSpPr>
          <p:cNvPr id="1109" name="1260"/>
          <p:cNvSpPr txBox="1"/>
          <p:nvPr/>
        </p:nvSpPr>
        <p:spPr>
          <a:xfrm>
            <a:off x="6641119" y="1727931"/>
            <a:ext cx="1016509"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latin typeface="Avenir Heavy"/>
                <a:ea typeface="Avenir Heavy"/>
                <a:cs typeface="Avenir Heavy"/>
                <a:sym typeface="Avenir Heavy"/>
              </a:defRPr>
            </a:lvl1pPr>
          </a:lstStyle>
          <a:p>
            <a:pPr/>
            <a:r>
              <a:t>1260</a:t>
            </a:r>
          </a:p>
        </p:txBody>
      </p:sp>
      <p:sp>
        <p:nvSpPr>
          <p:cNvPr id="1110" name="Line"/>
          <p:cNvSpPr/>
          <p:nvPr/>
        </p:nvSpPr>
        <p:spPr>
          <a:xfrm>
            <a:off x="6231814" y="4888971"/>
            <a:ext cx="2241518" cy="1"/>
          </a:xfrm>
          <a:prstGeom prst="line">
            <a:avLst/>
          </a:prstGeom>
          <a:ln w="76200">
            <a:solidFill>
              <a:srgbClr val="000000"/>
            </a:solidFill>
            <a:prstDash val="sysDot"/>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111" name="Dan.11:40a"/>
          <p:cNvSpPr txBox="1"/>
          <p:nvPr/>
        </p:nvSpPr>
        <p:spPr>
          <a:xfrm>
            <a:off x="2313908" y="3726152"/>
            <a:ext cx="3241676" cy="977901"/>
          </a:xfrm>
          <a:prstGeom prst="rect">
            <a:avLst/>
          </a:prstGeom>
          <a:gradFill>
            <a:gsLst>
              <a:gs pos="0">
                <a:srgbClr val="F3F9ED"/>
              </a:gs>
              <a:gs pos="100000">
                <a:schemeClr val="accent3">
                  <a:hueOff val="362282"/>
                  <a:satOff val="31803"/>
                  <a:lumOff val="-18242"/>
                </a:schemeClr>
              </a:gs>
            </a:gsLst>
            <a:lin ang="10748718"/>
          </a:gradFill>
          <a:ln w="254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5000">
                <a:latin typeface="Luminari"/>
                <a:ea typeface="Luminari"/>
                <a:cs typeface="Luminari"/>
                <a:sym typeface="Luminari"/>
              </a:defRPr>
            </a:lvl1pPr>
          </a:lstStyle>
          <a:p>
            <a:pPr/>
            <a:r>
              <a:t>Dan.11:40a</a:t>
            </a:r>
          </a:p>
        </p:txBody>
      </p:sp>
      <p:sp>
        <p:nvSpPr>
          <p:cNvPr id="1112" name="Line"/>
          <p:cNvSpPr/>
          <p:nvPr/>
        </p:nvSpPr>
        <p:spPr>
          <a:xfrm flipV="1">
            <a:off x="8568615" y="4000694"/>
            <a:ext cx="2510500" cy="874029"/>
          </a:xfrm>
          <a:prstGeom prst="line">
            <a:avLst/>
          </a:prstGeom>
          <a:ln w="50800">
            <a:solidFill>
              <a:srgbClr val="000000"/>
            </a:solidFill>
            <a:custDash>
              <a:ds d="200000" sp="200000"/>
            </a:custDash>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113" name="Deadly Wound"/>
          <p:cNvSpPr txBox="1"/>
          <p:nvPr/>
        </p:nvSpPr>
        <p:spPr>
          <a:xfrm>
            <a:off x="7773130" y="5107448"/>
            <a:ext cx="1416432" cy="1168401"/>
          </a:xfrm>
          <a:prstGeom prst="rect">
            <a:avLst/>
          </a:prstGeom>
          <a:solidFill>
            <a:srgbClr val="FFFFFF"/>
          </a:solidFill>
          <a:ln w="254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a:latin typeface="Avenir Heavy"/>
                <a:ea typeface="Avenir Heavy"/>
                <a:cs typeface="Avenir Heavy"/>
                <a:sym typeface="Avenir Heavy"/>
              </a:defRPr>
            </a:pPr>
            <a:r>
              <a:t>Deadly</a:t>
            </a:r>
            <a:br/>
            <a:r>
              <a:t>Wound</a:t>
            </a:r>
          </a:p>
        </p:txBody>
      </p:sp>
      <p:sp>
        <p:nvSpPr>
          <p:cNvPr id="1114" name="Line"/>
          <p:cNvSpPr/>
          <p:nvPr/>
        </p:nvSpPr>
        <p:spPr>
          <a:xfrm flipV="1">
            <a:off x="12384270" y="3974824"/>
            <a:ext cx="1" cy="925769"/>
          </a:xfrm>
          <a:prstGeom prst="line">
            <a:avLst/>
          </a:prstGeom>
          <a:ln w="76200">
            <a:solidFill>
              <a:srgbClr val="010101"/>
            </a:solidFill>
            <a:miter lim="400000"/>
          </a:ln>
        </p:spPr>
        <p:txBody>
          <a:bodyPr lIns="50800" tIns="50800" rIns="50800" bIns="50800" anchor="ctr"/>
          <a:lstStyle/>
          <a:p>
            <a:pPr>
              <a:defRPr b="0" cap="all" spc="512" sz="3200">
                <a:solidFill>
                  <a:srgbClr val="55D7FF"/>
                </a:solidFill>
                <a:latin typeface="Avenir Medium"/>
                <a:ea typeface="Avenir Medium"/>
                <a:cs typeface="Avenir Medium"/>
                <a:sym typeface="Avenir Medium"/>
              </a:defRPr>
            </a:pPr>
          </a:p>
        </p:txBody>
      </p:sp>
      <p:sp>
        <p:nvSpPr>
          <p:cNvPr id="1115" name="1799"/>
          <p:cNvSpPr txBox="1"/>
          <p:nvPr/>
        </p:nvSpPr>
        <p:spPr>
          <a:xfrm>
            <a:off x="11876016" y="3304418"/>
            <a:ext cx="1016509"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latin typeface="Avenir Heavy"/>
                <a:ea typeface="Avenir Heavy"/>
                <a:cs typeface="Avenir Heavy"/>
                <a:sym typeface="Avenir Heavy"/>
              </a:defRPr>
            </a:lvl1pPr>
          </a:lstStyle>
          <a:p>
            <a:pPr/>
            <a:r>
              <a:t>1799</a:t>
            </a:r>
          </a:p>
        </p:txBody>
      </p:sp>
      <p:sp>
        <p:nvSpPr>
          <p:cNvPr id="1151" name="Connection Line"/>
          <p:cNvSpPr/>
          <p:nvPr/>
        </p:nvSpPr>
        <p:spPr>
          <a:xfrm>
            <a:off x="9202264" y="3246690"/>
            <a:ext cx="2904630" cy="144591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9581" y="470"/>
                  <a:pt x="16781" y="7670"/>
                  <a:pt x="21600" y="21600"/>
                </a:cubicBezTo>
              </a:path>
            </a:pathLst>
          </a:custGeom>
          <a:ln w="50800">
            <a:solidFill>
              <a:srgbClr val="000000"/>
            </a:solidFill>
            <a:miter lim="400000"/>
            <a:tailEnd type="stealth"/>
          </a:ln>
        </p:spPr>
        <p:txBody>
          <a:bodyPr/>
          <a:lstStyle/>
          <a:p>
            <a:pPr/>
          </a:p>
        </p:txBody>
      </p:sp>
      <p:sp>
        <p:nvSpPr>
          <p:cNvPr id="1117" name="Death"/>
          <p:cNvSpPr txBox="1"/>
          <p:nvPr/>
        </p:nvSpPr>
        <p:spPr>
          <a:xfrm>
            <a:off x="11774543" y="5098038"/>
            <a:ext cx="1219455" cy="647701"/>
          </a:xfrm>
          <a:prstGeom prst="rect">
            <a:avLst/>
          </a:prstGeom>
          <a:solidFill>
            <a:srgbClr val="FFFFFF"/>
          </a:solidFill>
          <a:ln w="254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latin typeface="Avenir Heavy"/>
                <a:ea typeface="Avenir Heavy"/>
                <a:cs typeface="Avenir Heavy"/>
                <a:sym typeface="Avenir Heavy"/>
              </a:defRPr>
            </a:lvl1pPr>
          </a:lstStyle>
          <a:p>
            <a:pPr/>
            <a:r>
              <a:t>Death</a:t>
            </a:r>
          </a:p>
        </p:txBody>
      </p:sp>
      <p:sp>
        <p:nvSpPr>
          <p:cNvPr id="1118" name="Pius VI"/>
          <p:cNvSpPr txBox="1"/>
          <p:nvPr/>
        </p:nvSpPr>
        <p:spPr>
          <a:xfrm rot="1436393">
            <a:off x="10151616" y="2878968"/>
            <a:ext cx="1133476" cy="558801"/>
          </a:xfrm>
          <a:prstGeom prst="rect">
            <a:avLst/>
          </a:prstGeom>
          <a:solidFill>
            <a:srgbClr val="FFFFFF"/>
          </a:solidFill>
          <a:ln w="254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2500">
                <a:latin typeface="Avenir Heavy"/>
                <a:ea typeface="Avenir Heavy"/>
                <a:cs typeface="Avenir Heavy"/>
                <a:sym typeface="Avenir Heavy"/>
              </a:defRPr>
            </a:lvl1pPr>
          </a:lstStyle>
          <a:p>
            <a:pPr/>
            <a:r>
              <a:t>Pius VI</a:t>
            </a:r>
          </a:p>
        </p:txBody>
      </p:sp>
      <p:sp>
        <p:nvSpPr>
          <p:cNvPr id="1119" name="Line"/>
          <p:cNvSpPr/>
          <p:nvPr/>
        </p:nvSpPr>
        <p:spPr>
          <a:xfrm flipV="1">
            <a:off x="21232145" y="3524049"/>
            <a:ext cx="1" cy="1382108"/>
          </a:xfrm>
          <a:prstGeom prst="line">
            <a:avLst/>
          </a:prstGeom>
          <a:ln w="76200">
            <a:solidFill>
              <a:srgbClr val="000000"/>
            </a:solidFill>
            <a:miter lim="400000"/>
            <a:tailEnd type="stealth"/>
          </a:ln>
        </p:spPr>
        <p:txBody>
          <a:bodyPr lIns="50800" tIns="50800" rIns="50800" bIns="50800" anchor="ctr"/>
          <a:lstStyle/>
          <a:p>
            <a:pPr>
              <a:defRPr b="0" cap="all" spc="512" sz="3200">
                <a:solidFill>
                  <a:srgbClr val="55D7FF"/>
                </a:solidFill>
                <a:latin typeface="Avenir Medium"/>
                <a:ea typeface="Avenir Medium"/>
                <a:cs typeface="Avenir Medium"/>
                <a:sym typeface="Avenir Medium"/>
              </a:defRPr>
            </a:pPr>
          </a:p>
        </p:txBody>
      </p:sp>
      <p:sp>
        <p:nvSpPr>
          <p:cNvPr id="1120" name="Resurrect"/>
          <p:cNvSpPr txBox="1"/>
          <p:nvPr/>
        </p:nvSpPr>
        <p:spPr>
          <a:xfrm>
            <a:off x="20318952" y="2545557"/>
            <a:ext cx="1826388" cy="647701"/>
          </a:xfrm>
          <a:prstGeom prst="rect">
            <a:avLst/>
          </a:prstGeom>
          <a:solidFill>
            <a:srgbClr val="FFFFFF"/>
          </a:solidFill>
          <a:ln w="254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latin typeface="Avenir Heavy"/>
                <a:ea typeface="Avenir Heavy"/>
                <a:cs typeface="Avenir Heavy"/>
                <a:sym typeface="Avenir Heavy"/>
              </a:defRPr>
            </a:lvl1pPr>
          </a:lstStyle>
          <a:p>
            <a:pPr/>
            <a:r>
              <a:t>Resurrect</a:t>
            </a:r>
          </a:p>
        </p:txBody>
      </p:sp>
      <p:sp>
        <p:nvSpPr>
          <p:cNvPr id="1121" name="KN"/>
          <p:cNvSpPr txBox="1"/>
          <p:nvPr/>
        </p:nvSpPr>
        <p:spPr>
          <a:xfrm>
            <a:off x="3794430" y="2853568"/>
            <a:ext cx="790957" cy="609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a:latin typeface="Luminari"/>
                <a:ea typeface="Luminari"/>
                <a:cs typeface="Luminari"/>
                <a:sym typeface="Luminari"/>
              </a:defRPr>
            </a:lvl1pPr>
          </a:lstStyle>
          <a:p>
            <a:pPr/>
            <a:r>
              <a:t>KN</a:t>
            </a:r>
          </a:p>
        </p:txBody>
      </p:sp>
      <p:sp>
        <p:nvSpPr>
          <p:cNvPr id="1122" name="Crown"/>
          <p:cNvSpPr/>
          <p:nvPr/>
        </p:nvSpPr>
        <p:spPr>
          <a:xfrm>
            <a:off x="3284104" y="2864414"/>
            <a:ext cx="552609" cy="4863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10206" y="0"/>
                  <a:pt x="9725" y="547"/>
                  <a:pt x="9725" y="1222"/>
                </a:cubicBezTo>
                <a:cubicBezTo>
                  <a:pt x="9725" y="1729"/>
                  <a:pt x="9996" y="2163"/>
                  <a:pt x="10383" y="2348"/>
                </a:cubicBezTo>
                <a:lnTo>
                  <a:pt x="7244" y="10951"/>
                </a:lnTo>
                <a:cubicBezTo>
                  <a:pt x="7156" y="11239"/>
                  <a:pt x="6826" y="11311"/>
                  <a:pt x="6648" y="11081"/>
                </a:cubicBezTo>
                <a:lnTo>
                  <a:pt x="1891" y="6438"/>
                </a:lnTo>
                <a:cubicBezTo>
                  <a:pt x="2053" y="6225"/>
                  <a:pt x="2151" y="5946"/>
                  <a:pt x="2151" y="5642"/>
                </a:cubicBezTo>
                <a:cubicBezTo>
                  <a:pt x="2151" y="4967"/>
                  <a:pt x="1669" y="4420"/>
                  <a:pt x="1075" y="4420"/>
                </a:cubicBezTo>
                <a:cubicBezTo>
                  <a:pt x="482" y="4420"/>
                  <a:pt x="0" y="4967"/>
                  <a:pt x="0" y="5642"/>
                </a:cubicBezTo>
                <a:cubicBezTo>
                  <a:pt x="0" y="6317"/>
                  <a:pt x="482" y="6864"/>
                  <a:pt x="1075" y="6864"/>
                </a:cubicBezTo>
                <a:cubicBezTo>
                  <a:pt x="1126" y="6864"/>
                  <a:pt x="1174" y="6858"/>
                  <a:pt x="1222" y="6851"/>
                </a:cubicBezTo>
                <a:lnTo>
                  <a:pt x="2938" y="20929"/>
                </a:lnTo>
                <a:cubicBezTo>
                  <a:pt x="2985" y="21312"/>
                  <a:pt x="3274" y="21600"/>
                  <a:pt x="3615" y="21600"/>
                </a:cubicBezTo>
                <a:lnTo>
                  <a:pt x="17987" y="21600"/>
                </a:lnTo>
                <a:cubicBezTo>
                  <a:pt x="18327" y="21600"/>
                  <a:pt x="18616" y="21316"/>
                  <a:pt x="18664" y="20934"/>
                </a:cubicBezTo>
                <a:lnTo>
                  <a:pt x="20378" y="6851"/>
                </a:lnTo>
                <a:cubicBezTo>
                  <a:pt x="20426" y="6858"/>
                  <a:pt x="20475" y="6864"/>
                  <a:pt x="20525" y="6864"/>
                </a:cubicBezTo>
                <a:cubicBezTo>
                  <a:pt x="21118" y="6864"/>
                  <a:pt x="21600" y="6317"/>
                  <a:pt x="21600" y="5642"/>
                </a:cubicBezTo>
                <a:cubicBezTo>
                  <a:pt x="21600" y="4967"/>
                  <a:pt x="21118" y="4420"/>
                  <a:pt x="20525" y="4420"/>
                </a:cubicBezTo>
                <a:cubicBezTo>
                  <a:pt x="19931" y="4420"/>
                  <a:pt x="19449" y="4967"/>
                  <a:pt x="19449" y="5642"/>
                </a:cubicBezTo>
                <a:cubicBezTo>
                  <a:pt x="19449" y="5953"/>
                  <a:pt x="19551" y="6234"/>
                  <a:pt x="19719" y="6450"/>
                </a:cubicBezTo>
                <a:lnTo>
                  <a:pt x="14952" y="11081"/>
                </a:lnTo>
                <a:cubicBezTo>
                  <a:pt x="14772" y="11298"/>
                  <a:pt x="14445" y="11230"/>
                  <a:pt x="14356" y="10951"/>
                </a:cubicBezTo>
                <a:lnTo>
                  <a:pt x="11200" y="2356"/>
                </a:lnTo>
                <a:cubicBezTo>
                  <a:pt x="11596" y="2176"/>
                  <a:pt x="11875" y="1736"/>
                  <a:pt x="11875" y="1222"/>
                </a:cubicBezTo>
                <a:cubicBezTo>
                  <a:pt x="11875" y="547"/>
                  <a:pt x="11394" y="0"/>
                  <a:pt x="10800" y="0"/>
                </a:cubicBezTo>
                <a:close/>
              </a:path>
            </a:pathLst>
          </a:custGeom>
          <a:solidFill>
            <a:srgbClr val="000000"/>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123" name="KN - Papacy/Rome KS - France"/>
          <p:cNvSpPr txBox="1"/>
          <p:nvPr/>
        </p:nvSpPr>
        <p:spPr>
          <a:xfrm>
            <a:off x="2225960" y="4863571"/>
            <a:ext cx="3417571" cy="1117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a:latin typeface="Luminari"/>
                <a:ea typeface="Luminari"/>
                <a:cs typeface="Luminari"/>
                <a:sym typeface="Luminari"/>
              </a:defRPr>
            </a:pPr>
            <a:r>
              <a:t>KN - Papacy/Rome</a:t>
            </a:r>
            <a:br/>
            <a:r>
              <a:t>KS - France</a:t>
            </a:r>
          </a:p>
        </p:txBody>
      </p:sp>
      <p:sp>
        <p:nvSpPr>
          <p:cNvPr id="1124" name="&lt;War&gt;"/>
          <p:cNvSpPr txBox="1"/>
          <p:nvPr/>
        </p:nvSpPr>
        <p:spPr>
          <a:xfrm>
            <a:off x="6648372" y="4237540"/>
            <a:ext cx="1334263"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latin typeface="Avenir Heavy"/>
                <a:ea typeface="Avenir Heavy"/>
                <a:cs typeface="Avenir Heavy"/>
                <a:sym typeface="Avenir Heavy"/>
              </a:defRPr>
            </a:lvl1pPr>
          </a:lstStyle>
          <a:p>
            <a:pPr/>
            <a:r>
              <a:t>&lt;War&gt;</a:t>
            </a:r>
          </a:p>
        </p:txBody>
      </p:sp>
      <p:sp>
        <p:nvSpPr>
          <p:cNvPr id="1125" name="ToE"/>
          <p:cNvSpPr txBox="1"/>
          <p:nvPr/>
        </p:nvSpPr>
        <p:spPr>
          <a:xfrm>
            <a:off x="8077993" y="1741502"/>
            <a:ext cx="806705" cy="673101"/>
          </a:xfrm>
          <a:prstGeom prst="rect">
            <a:avLst/>
          </a:prstGeom>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latin typeface="Avenir Heavy"/>
                <a:ea typeface="Avenir Heavy"/>
                <a:cs typeface="Avenir Heavy"/>
                <a:sym typeface="Avenir Heavy"/>
              </a:defRPr>
            </a:lvl1pPr>
          </a:lstStyle>
          <a:p>
            <a:pPr/>
            <a:r>
              <a:t>ToE</a:t>
            </a:r>
          </a:p>
        </p:txBody>
      </p:sp>
      <p:sp>
        <p:nvSpPr>
          <p:cNvPr id="1126" name="In. Kn."/>
          <p:cNvSpPr txBox="1"/>
          <p:nvPr/>
        </p:nvSpPr>
        <p:spPr>
          <a:xfrm rot="20345182">
            <a:off x="9181289" y="3853713"/>
            <a:ext cx="926847" cy="495301"/>
          </a:xfrm>
          <a:prstGeom prst="rect">
            <a:avLst/>
          </a:prstGeom>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2000">
                <a:latin typeface="Avenir Heavy"/>
                <a:ea typeface="Avenir Heavy"/>
                <a:cs typeface="Avenir Heavy"/>
                <a:sym typeface="Avenir Heavy"/>
              </a:defRPr>
            </a:lvl1pPr>
          </a:lstStyle>
          <a:p>
            <a:pPr/>
            <a:r>
              <a:t>In. Kn.</a:t>
            </a:r>
          </a:p>
        </p:txBody>
      </p:sp>
      <p:sp>
        <p:nvSpPr>
          <p:cNvPr id="1127" name="Line"/>
          <p:cNvSpPr/>
          <p:nvPr/>
        </p:nvSpPr>
        <p:spPr>
          <a:xfrm>
            <a:off x="8627224" y="10498981"/>
            <a:ext cx="12756702" cy="1"/>
          </a:xfrm>
          <a:prstGeom prst="line">
            <a:avLst/>
          </a:prstGeom>
          <a:ln w="76200">
            <a:solidFill>
              <a:srgbClr val="000000"/>
            </a:solidFill>
            <a:miter lim="400000"/>
          </a:ln>
        </p:spPr>
        <p:txBody>
          <a:bodyPr lIns="50800" tIns="50800" rIns="50800" bIns="50800" anchor="ctr"/>
          <a:lstStyle/>
          <a:p>
            <a:pPr>
              <a:defRPr b="0" cap="all" spc="512" sz="3200">
                <a:solidFill>
                  <a:srgbClr val="55D7FF"/>
                </a:solidFill>
                <a:latin typeface="Avenir Medium"/>
                <a:ea typeface="Avenir Medium"/>
                <a:cs typeface="Avenir Medium"/>
                <a:sym typeface="Avenir Medium"/>
              </a:defRPr>
            </a:pPr>
          </a:p>
        </p:txBody>
      </p:sp>
      <p:sp>
        <p:nvSpPr>
          <p:cNvPr id="1128" name="Line"/>
          <p:cNvSpPr/>
          <p:nvPr/>
        </p:nvSpPr>
        <p:spPr>
          <a:xfrm flipV="1">
            <a:off x="6408562" y="9806799"/>
            <a:ext cx="1" cy="703804"/>
          </a:xfrm>
          <a:prstGeom prst="line">
            <a:avLst/>
          </a:prstGeom>
          <a:ln w="76200">
            <a:solidFill>
              <a:srgbClr val="010101"/>
            </a:solidFill>
            <a:miter lim="400000"/>
          </a:ln>
        </p:spPr>
        <p:txBody>
          <a:bodyPr lIns="50800" tIns="50800" rIns="50800" bIns="50800" anchor="ctr"/>
          <a:lstStyle/>
          <a:p>
            <a:pPr>
              <a:defRPr b="0" cap="all" spc="512" sz="3200">
                <a:solidFill>
                  <a:srgbClr val="55D7FF"/>
                </a:solidFill>
                <a:latin typeface="Avenir Medium"/>
                <a:ea typeface="Avenir Medium"/>
                <a:cs typeface="Avenir Medium"/>
                <a:sym typeface="Avenir Medium"/>
              </a:defRPr>
            </a:pPr>
          </a:p>
        </p:txBody>
      </p:sp>
      <p:sp>
        <p:nvSpPr>
          <p:cNvPr id="1129" name="1863"/>
          <p:cNvSpPr txBox="1"/>
          <p:nvPr/>
        </p:nvSpPr>
        <p:spPr>
          <a:xfrm>
            <a:off x="5728178" y="9089277"/>
            <a:ext cx="1360770" cy="622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a:latin typeface="Avenir Heavy"/>
                <a:ea typeface="Avenir Heavy"/>
                <a:cs typeface="Avenir Heavy"/>
                <a:sym typeface="Avenir Heavy"/>
              </a:defRPr>
            </a:lvl1pPr>
          </a:lstStyle>
          <a:p>
            <a:pPr/>
            <a:r>
              <a:t>1863</a:t>
            </a:r>
          </a:p>
        </p:txBody>
      </p:sp>
      <p:sp>
        <p:nvSpPr>
          <p:cNvPr id="1130" name="1989"/>
          <p:cNvSpPr txBox="1"/>
          <p:nvPr/>
        </p:nvSpPr>
        <p:spPr>
          <a:xfrm>
            <a:off x="8118784" y="8508028"/>
            <a:ext cx="1016509"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latin typeface="Avenir Heavy"/>
                <a:ea typeface="Avenir Heavy"/>
                <a:cs typeface="Avenir Heavy"/>
                <a:sym typeface="Avenir Heavy"/>
              </a:defRPr>
            </a:lvl1pPr>
          </a:lstStyle>
          <a:p>
            <a:pPr/>
            <a:r>
              <a:t>1989</a:t>
            </a:r>
          </a:p>
        </p:txBody>
      </p:sp>
      <p:sp>
        <p:nvSpPr>
          <p:cNvPr id="1131" name="Line"/>
          <p:cNvSpPr/>
          <p:nvPr/>
        </p:nvSpPr>
        <p:spPr>
          <a:xfrm flipV="1">
            <a:off x="8627038" y="9134059"/>
            <a:ext cx="1" cy="1382108"/>
          </a:xfrm>
          <a:prstGeom prst="line">
            <a:avLst/>
          </a:prstGeom>
          <a:ln w="76200">
            <a:solidFill>
              <a:srgbClr val="000000"/>
            </a:solidFill>
            <a:miter lim="400000"/>
          </a:ln>
        </p:spPr>
        <p:txBody>
          <a:bodyPr lIns="50800" tIns="50800" rIns="50800" bIns="50800" anchor="ctr"/>
          <a:lstStyle/>
          <a:p>
            <a:pPr>
              <a:defRPr b="0" cap="all" spc="512" sz="3200">
                <a:solidFill>
                  <a:srgbClr val="55D7FF"/>
                </a:solidFill>
                <a:latin typeface="Avenir Medium"/>
                <a:ea typeface="Avenir Medium"/>
                <a:cs typeface="Avenir Medium"/>
                <a:sym typeface="Avenir Medium"/>
              </a:defRPr>
            </a:pPr>
          </a:p>
        </p:txBody>
      </p:sp>
      <p:sp>
        <p:nvSpPr>
          <p:cNvPr id="1152" name="Connection Line"/>
          <p:cNvSpPr/>
          <p:nvPr/>
        </p:nvSpPr>
        <p:spPr>
          <a:xfrm>
            <a:off x="6415442" y="8165183"/>
            <a:ext cx="1990528" cy="835385"/>
          </a:xfrm>
          <a:custGeom>
            <a:avLst/>
            <a:gdLst/>
            <a:ahLst/>
            <a:cxnLst>
              <a:cxn ang="0">
                <a:pos x="wd2" y="hd2"/>
              </a:cxn>
              <a:cxn ang="5400000">
                <a:pos x="wd2" y="hd2"/>
              </a:cxn>
              <a:cxn ang="10800000">
                <a:pos x="wd2" y="hd2"/>
              </a:cxn>
              <a:cxn ang="16200000">
                <a:pos x="wd2" y="hd2"/>
              </a:cxn>
            </a:cxnLst>
            <a:rect l="0" t="0" r="r" b="b"/>
            <a:pathLst>
              <a:path w="21600" h="16962" fill="norm" stroke="1" extrusionOk="0">
                <a:moveTo>
                  <a:pt x="0" y="16962"/>
                </a:moveTo>
                <a:cubicBezTo>
                  <a:pt x="5095" y="-861"/>
                  <a:pt x="12295" y="-4638"/>
                  <a:pt x="21600" y="5630"/>
                </a:cubicBezTo>
              </a:path>
            </a:pathLst>
          </a:custGeom>
          <a:ln w="50800">
            <a:solidFill>
              <a:srgbClr val="000000"/>
            </a:solidFill>
            <a:miter lim="400000"/>
            <a:headEnd type="stealth"/>
            <a:tailEnd type="stealth"/>
          </a:ln>
        </p:spPr>
        <p:txBody>
          <a:bodyPr/>
          <a:lstStyle/>
          <a:p>
            <a:pPr/>
          </a:p>
        </p:txBody>
      </p:sp>
      <p:sp>
        <p:nvSpPr>
          <p:cNvPr id="1133" name="126"/>
          <p:cNvSpPr txBox="1"/>
          <p:nvPr/>
        </p:nvSpPr>
        <p:spPr>
          <a:xfrm>
            <a:off x="6899588" y="7337941"/>
            <a:ext cx="790957"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latin typeface="Avenir Heavy"/>
                <a:ea typeface="Avenir Heavy"/>
                <a:cs typeface="Avenir Heavy"/>
                <a:sym typeface="Avenir Heavy"/>
              </a:defRPr>
            </a:lvl1pPr>
          </a:lstStyle>
          <a:p>
            <a:pPr/>
            <a:r>
              <a:t>126</a:t>
            </a:r>
          </a:p>
        </p:txBody>
      </p:sp>
      <p:sp>
        <p:nvSpPr>
          <p:cNvPr id="1134" name="Line"/>
          <p:cNvSpPr/>
          <p:nvPr/>
        </p:nvSpPr>
        <p:spPr>
          <a:xfrm>
            <a:off x="6377507" y="10498981"/>
            <a:ext cx="2241518" cy="1"/>
          </a:xfrm>
          <a:prstGeom prst="line">
            <a:avLst/>
          </a:prstGeom>
          <a:ln w="76200">
            <a:solidFill>
              <a:srgbClr val="000000"/>
            </a:solidFill>
            <a:prstDash val="sysDot"/>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135" name="Dan.11:40b"/>
          <p:cNvSpPr txBox="1"/>
          <p:nvPr/>
        </p:nvSpPr>
        <p:spPr>
          <a:xfrm>
            <a:off x="2445630" y="9336163"/>
            <a:ext cx="3269616" cy="977901"/>
          </a:xfrm>
          <a:prstGeom prst="rect">
            <a:avLst/>
          </a:prstGeom>
          <a:gradFill>
            <a:gsLst>
              <a:gs pos="0">
                <a:srgbClr val="F3F9ED"/>
              </a:gs>
              <a:gs pos="100000">
                <a:schemeClr val="accent3">
                  <a:hueOff val="362282"/>
                  <a:satOff val="31803"/>
                  <a:lumOff val="-18242"/>
                </a:schemeClr>
              </a:gs>
            </a:gsLst>
            <a:lin ang="10748718"/>
          </a:gradFill>
          <a:ln w="254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5000">
                <a:latin typeface="Luminari"/>
                <a:ea typeface="Luminari"/>
                <a:cs typeface="Luminari"/>
                <a:sym typeface="Luminari"/>
              </a:defRPr>
            </a:lvl1pPr>
          </a:lstStyle>
          <a:p>
            <a:pPr/>
            <a:r>
              <a:t>Dan.11:40b</a:t>
            </a:r>
          </a:p>
        </p:txBody>
      </p:sp>
      <p:sp>
        <p:nvSpPr>
          <p:cNvPr id="1136" name="Line"/>
          <p:cNvSpPr/>
          <p:nvPr/>
        </p:nvSpPr>
        <p:spPr>
          <a:xfrm flipV="1">
            <a:off x="8714307" y="9610704"/>
            <a:ext cx="2510500" cy="874029"/>
          </a:xfrm>
          <a:prstGeom prst="line">
            <a:avLst/>
          </a:prstGeom>
          <a:ln w="50800">
            <a:solidFill>
              <a:srgbClr val="000000"/>
            </a:solidFill>
            <a:custDash>
              <a:ds d="200000" sp="200000"/>
            </a:custDash>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137" name="Deadly Wound"/>
          <p:cNvSpPr txBox="1"/>
          <p:nvPr/>
        </p:nvSpPr>
        <p:spPr>
          <a:xfrm>
            <a:off x="7918822" y="10717458"/>
            <a:ext cx="1416432" cy="1168401"/>
          </a:xfrm>
          <a:prstGeom prst="rect">
            <a:avLst/>
          </a:prstGeom>
          <a:solidFill>
            <a:srgbClr val="FFFFFF"/>
          </a:solidFill>
          <a:ln w="254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a:latin typeface="Avenir Heavy"/>
                <a:ea typeface="Avenir Heavy"/>
                <a:cs typeface="Avenir Heavy"/>
                <a:sym typeface="Avenir Heavy"/>
              </a:defRPr>
            </a:pPr>
            <a:r>
              <a:t>Deadly</a:t>
            </a:r>
            <a:br/>
            <a:r>
              <a:t>Wound</a:t>
            </a:r>
          </a:p>
        </p:txBody>
      </p:sp>
      <p:sp>
        <p:nvSpPr>
          <p:cNvPr id="1138" name="Line"/>
          <p:cNvSpPr/>
          <p:nvPr/>
        </p:nvSpPr>
        <p:spPr>
          <a:xfrm flipV="1">
            <a:off x="12529962" y="9584834"/>
            <a:ext cx="1" cy="925769"/>
          </a:xfrm>
          <a:prstGeom prst="line">
            <a:avLst/>
          </a:prstGeom>
          <a:ln w="76200">
            <a:solidFill>
              <a:srgbClr val="010101"/>
            </a:solidFill>
            <a:miter lim="400000"/>
          </a:ln>
        </p:spPr>
        <p:txBody>
          <a:bodyPr lIns="50800" tIns="50800" rIns="50800" bIns="50800" anchor="ctr"/>
          <a:lstStyle/>
          <a:p>
            <a:pPr>
              <a:defRPr b="0" cap="all" spc="512" sz="3200">
                <a:solidFill>
                  <a:srgbClr val="55D7FF"/>
                </a:solidFill>
                <a:latin typeface="Avenir Medium"/>
                <a:ea typeface="Avenir Medium"/>
                <a:cs typeface="Avenir Medium"/>
                <a:sym typeface="Avenir Medium"/>
              </a:defRPr>
            </a:pPr>
          </a:p>
        </p:txBody>
      </p:sp>
      <p:sp>
        <p:nvSpPr>
          <p:cNvPr id="1139" name="1991"/>
          <p:cNvSpPr txBox="1"/>
          <p:nvPr/>
        </p:nvSpPr>
        <p:spPr>
          <a:xfrm>
            <a:off x="12021709" y="8914428"/>
            <a:ext cx="1016509"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latin typeface="Avenir Heavy"/>
                <a:ea typeface="Avenir Heavy"/>
                <a:cs typeface="Avenir Heavy"/>
                <a:sym typeface="Avenir Heavy"/>
              </a:defRPr>
            </a:lvl1pPr>
          </a:lstStyle>
          <a:p>
            <a:pPr/>
            <a:r>
              <a:t>1991</a:t>
            </a:r>
          </a:p>
        </p:txBody>
      </p:sp>
      <p:sp>
        <p:nvSpPr>
          <p:cNvPr id="1153" name="Connection Line"/>
          <p:cNvSpPr/>
          <p:nvPr/>
        </p:nvSpPr>
        <p:spPr>
          <a:xfrm>
            <a:off x="9347956" y="8856700"/>
            <a:ext cx="2904630" cy="14459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9581" y="470"/>
                  <a:pt x="16781" y="7670"/>
                  <a:pt x="21600" y="21600"/>
                </a:cubicBezTo>
              </a:path>
            </a:pathLst>
          </a:custGeom>
          <a:ln w="50800">
            <a:solidFill>
              <a:srgbClr val="000000"/>
            </a:solidFill>
            <a:miter lim="400000"/>
            <a:tailEnd type="stealth"/>
          </a:ln>
        </p:spPr>
        <p:txBody>
          <a:bodyPr/>
          <a:lstStyle/>
          <a:p>
            <a:pPr/>
          </a:p>
        </p:txBody>
      </p:sp>
      <p:sp>
        <p:nvSpPr>
          <p:cNvPr id="1141" name="Death"/>
          <p:cNvSpPr txBox="1"/>
          <p:nvPr/>
        </p:nvSpPr>
        <p:spPr>
          <a:xfrm>
            <a:off x="11920236" y="10708048"/>
            <a:ext cx="1219455" cy="647701"/>
          </a:xfrm>
          <a:prstGeom prst="rect">
            <a:avLst/>
          </a:prstGeom>
          <a:solidFill>
            <a:srgbClr val="FFFFFF"/>
          </a:solidFill>
          <a:ln w="254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latin typeface="Avenir Heavy"/>
                <a:ea typeface="Avenir Heavy"/>
                <a:cs typeface="Avenir Heavy"/>
                <a:sym typeface="Avenir Heavy"/>
              </a:defRPr>
            </a:lvl1pPr>
          </a:lstStyle>
          <a:p>
            <a:pPr/>
            <a:r>
              <a:t>Death</a:t>
            </a:r>
          </a:p>
        </p:txBody>
      </p:sp>
      <p:sp>
        <p:nvSpPr>
          <p:cNvPr id="1142" name="Gorbachev"/>
          <p:cNvSpPr txBox="1"/>
          <p:nvPr/>
        </p:nvSpPr>
        <p:spPr>
          <a:xfrm rot="1436393">
            <a:off x="9985682" y="8488978"/>
            <a:ext cx="1756728" cy="558801"/>
          </a:xfrm>
          <a:prstGeom prst="rect">
            <a:avLst/>
          </a:prstGeom>
          <a:solidFill>
            <a:srgbClr val="FFFFFF"/>
          </a:solidFill>
          <a:ln w="254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2500">
                <a:latin typeface="Avenir Heavy"/>
                <a:ea typeface="Avenir Heavy"/>
                <a:cs typeface="Avenir Heavy"/>
                <a:sym typeface="Avenir Heavy"/>
              </a:defRPr>
            </a:lvl1pPr>
          </a:lstStyle>
          <a:p>
            <a:pPr/>
            <a:r>
              <a:t>Gorbachev</a:t>
            </a:r>
          </a:p>
        </p:txBody>
      </p:sp>
      <p:sp>
        <p:nvSpPr>
          <p:cNvPr id="1143" name="Line"/>
          <p:cNvSpPr/>
          <p:nvPr/>
        </p:nvSpPr>
        <p:spPr>
          <a:xfrm flipV="1">
            <a:off x="21377838" y="9134059"/>
            <a:ext cx="1" cy="1382108"/>
          </a:xfrm>
          <a:prstGeom prst="line">
            <a:avLst/>
          </a:prstGeom>
          <a:ln w="76200">
            <a:solidFill>
              <a:srgbClr val="000000"/>
            </a:solidFill>
            <a:miter lim="400000"/>
            <a:tailEnd type="stealth"/>
          </a:ln>
        </p:spPr>
        <p:txBody>
          <a:bodyPr lIns="50800" tIns="50800" rIns="50800" bIns="50800" anchor="ctr"/>
          <a:lstStyle/>
          <a:p>
            <a:pPr>
              <a:defRPr b="0" cap="all" spc="512" sz="3200">
                <a:solidFill>
                  <a:srgbClr val="55D7FF"/>
                </a:solidFill>
                <a:latin typeface="Avenir Medium"/>
                <a:ea typeface="Avenir Medium"/>
                <a:cs typeface="Avenir Medium"/>
                <a:sym typeface="Avenir Medium"/>
              </a:defRPr>
            </a:pPr>
          </a:p>
        </p:txBody>
      </p:sp>
      <p:sp>
        <p:nvSpPr>
          <p:cNvPr id="1144" name="Resurrect"/>
          <p:cNvSpPr txBox="1"/>
          <p:nvPr/>
        </p:nvSpPr>
        <p:spPr>
          <a:xfrm>
            <a:off x="20464645" y="8200011"/>
            <a:ext cx="1826388" cy="647701"/>
          </a:xfrm>
          <a:prstGeom prst="rect">
            <a:avLst/>
          </a:prstGeom>
          <a:solidFill>
            <a:srgbClr val="FFFFFF"/>
          </a:solidFill>
          <a:ln w="254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latin typeface="Avenir Heavy"/>
                <a:ea typeface="Avenir Heavy"/>
                <a:cs typeface="Avenir Heavy"/>
                <a:sym typeface="Avenir Heavy"/>
              </a:defRPr>
            </a:lvl1pPr>
          </a:lstStyle>
          <a:p>
            <a:pPr/>
            <a:r>
              <a:t>Resurrect</a:t>
            </a:r>
          </a:p>
        </p:txBody>
      </p:sp>
      <p:sp>
        <p:nvSpPr>
          <p:cNvPr id="1145" name="KS"/>
          <p:cNvSpPr txBox="1"/>
          <p:nvPr/>
        </p:nvSpPr>
        <p:spPr>
          <a:xfrm>
            <a:off x="3907385" y="8514378"/>
            <a:ext cx="790957" cy="609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a:latin typeface="Luminari"/>
                <a:ea typeface="Luminari"/>
                <a:cs typeface="Luminari"/>
                <a:sym typeface="Luminari"/>
              </a:defRPr>
            </a:lvl1pPr>
          </a:lstStyle>
          <a:p>
            <a:pPr/>
            <a:r>
              <a:t>KS</a:t>
            </a:r>
          </a:p>
        </p:txBody>
      </p:sp>
      <p:sp>
        <p:nvSpPr>
          <p:cNvPr id="1146" name="Crown"/>
          <p:cNvSpPr/>
          <p:nvPr/>
        </p:nvSpPr>
        <p:spPr>
          <a:xfrm>
            <a:off x="3442382" y="8519972"/>
            <a:ext cx="552609" cy="4863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10206" y="0"/>
                  <a:pt x="9725" y="547"/>
                  <a:pt x="9725" y="1222"/>
                </a:cubicBezTo>
                <a:cubicBezTo>
                  <a:pt x="9725" y="1729"/>
                  <a:pt x="9996" y="2163"/>
                  <a:pt x="10383" y="2348"/>
                </a:cubicBezTo>
                <a:lnTo>
                  <a:pt x="7244" y="10951"/>
                </a:lnTo>
                <a:cubicBezTo>
                  <a:pt x="7156" y="11239"/>
                  <a:pt x="6826" y="11311"/>
                  <a:pt x="6648" y="11081"/>
                </a:cubicBezTo>
                <a:lnTo>
                  <a:pt x="1891" y="6438"/>
                </a:lnTo>
                <a:cubicBezTo>
                  <a:pt x="2053" y="6225"/>
                  <a:pt x="2151" y="5946"/>
                  <a:pt x="2151" y="5642"/>
                </a:cubicBezTo>
                <a:cubicBezTo>
                  <a:pt x="2151" y="4967"/>
                  <a:pt x="1669" y="4420"/>
                  <a:pt x="1075" y="4420"/>
                </a:cubicBezTo>
                <a:cubicBezTo>
                  <a:pt x="482" y="4420"/>
                  <a:pt x="0" y="4967"/>
                  <a:pt x="0" y="5642"/>
                </a:cubicBezTo>
                <a:cubicBezTo>
                  <a:pt x="0" y="6317"/>
                  <a:pt x="482" y="6864"/>
                  <a:pt x="1075" y="6864"/>
                </a:cubicBezTo>
                <a:cubicBezTo>
                  <a:pt x="1126" y="6864"/>
                  <a:pt x="1174" y="6858"/>
                  <a:pt x="1222" y="6851"/>
                </a:cubicBezTo>
                <a:lnTo>
                  <a:pt x="2938" y="20929"/>
                </a:lnTo>
                <a:cubicBezTo>
                  <a:pt x="2985" y="21312"/>
                  <a:pt x="3274" y="21600"/>
                  <a:pt x="3615" y="21600"/>
                </a:cubicBezTo>
                <a:lnTo>
                  <a:pt x="17987" y="21600"/>
                </a:lnTo>
                <a:cubicBezTo>
                  <a:pt x="18327" y="21600"/>
                  <a:pt x="18616" y="21316"/>
                  <a:pt x="18664" y="20934"/>
                </a:cubicBezTo>
                <a:lnTo>
                  <a:pt x="20378" y="6851"/>
                </a:lnTo>
                <a:cubicBezTo>
                  <a:pt x="20426" y="6858"/>
                  <a:pt x="20475" y="6864"/>
                  <a:pt x="20525" y="6864"/>
                </a:cubicBezTo>
                <a:cubicBezTo>
                  <a:pt x="21118" y="6864"/>
                  <a:pt x="21600" y="6317"/>
                  <a:pt x="21600" y="5642"/>
                </a:cubicBezTo>
                <a:cubicBezTo>
                  <a:pt x="21600" y="4967"/>
                  <a:pt x="21118" y="4420"/>
                  <a:pt x="20525" y="4420"/>
                </a:cubicBezTo>
                <a:cubicBezTo>
                  <a:pt x="19931" y="4420"/>
                  <a:pt x="19449" y="4967"/>
                  <a:pt x="19449" y="5642"/>
                </a:cubicBezTo>
                <a:cubicBezTo>
                  <a:pt x="19449" y="5953"/>
                  <a:pt x="19551" y="6234"/>
                  <a:pt x="19719" y="6450"/>
                </a:cubicBezTo>
                <a:lnTo>
                  <a:pt x="14952" y="11081"/>
                </a:lnTo>
                <a:cubicBezTo>
                  <a:pt x="14772" y="11298"/>
                  <a:pt x="14445" y="11230"/>
                  <a:pt x="14356" y="10951"/>
                </a:cubicBezTo>
                <a:lnTo>
                  <a:pt x="11200" y="2356"/>
                </a:lnTo>
                <a:cubicBezTo>
                  <a:pt x="11596" y="2176"/>
                  <a:pt x="11875" y="1736"/>
                  <a:pt x="11875" y="1222"/>
                </a:cubicBezTo>
                <a:cubicBezTo>
                  <a:pt x="11875" y="547"/>
                  <a:pt x="11394" y="0"/>
                  <a:pt x="10800" y="0"/>
                </a:cubicBezTo>
                <a:close/>
              </a:path>
            </a:pathLst>
          </a:custGeom>
          <a:solidFill>
            <a:srgbClr val="000000"/>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147" name="KN - Papacy/ USA KS - Russia"/>
          <p:cNvSpPr txBox="1"/>
          <p:nvPr/>
        </p:nvSpPr>
        <p:spPr>
          <a:xfrm>
            <a:off x="2464807" y="10460881"/>
            <a:ext cx="3231262" cy="1117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a:latin typeface="Luminari"/>
                <a:ea typeface="Luminari"/>
                <a:cs typeface="Luminari"/>
                <a:sym typeface="Luminari"/>
              </a:defRPr>
            </a:pPr>
            <a:r>
              <a:t>KN - Papacy/ USA</a:t>
            </a:r>
            <a:br/>
            <a:r>
              <a:t>KS - Russia</a:t>
            </a:r>
          </a:p>
        </p:txBody>
      </p:sp>
      <p:sp>
        <p:nvSpPr>
          <p:cNvPr id="1148" name="&lt;War&gt;"/>
          <p:cNvSpPr txBox="1"/>
          <p:nvPr/>
        </p:nvSpPr>
        <p:spPr>
          <a:xfrm>
            <a:off x="6850669" y="9847550"/>
            <a:ext cx="1334263"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latin typeface="Avenir Heavy"/>
                <a:ea typeface="Avenir Heavy"/>
                <a:cs typeface="Avenir Heavy"/>
                <a:sym typeface="Avenir Heavy"/>
              </a:defRPr>
            </a:lvl1pPr>
          </a:lstStyle>
          <a:p>
            <a:pPr/>
            <a:r>
              <a:t>&lt;War&gt;</a:t>
            </a:r>
          </a:p>
        </p:txBody>
      </p:sp>
      <p:sp>
        <p:nvSpPr>
          <p:cNvPr id="114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127"/>
                                        </p:tgtEl>
                                        <p:attrNameLst>
                                          <p:attrName>style.visibility</p:attrName>
                                        </p:attrNameLst>
                                      </p:cBhvr>
                                      <p:to>
                                        <p:strVal val="visible"/>
                                      </p:to>
                                    </p:set>
                                    <p:animEffect filter="dissolve" transition="in">
                                      <p:cBhvr>
                                        <p:cTn id="7" dur="1000"/>
                                        <p:tgtEl>
                                          <p:spTgt spid="1127"/>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1131"/>
                                        </p:tgtEl>
                                        <p:attrNameLst>
                                          <p:attrName>style.visibility</p:attrName>
                                        </p:attrNameLst>
                                      </p:cBhvr>
                                      <p:to>
                                        <p:strVal val="visible"/>
                                      </p:to>
                                    </p:set>
                                    <p:animEffect filter="dissolve" transition="in">
                                      <p:cBhvr>
                                        <p:cTn id="12" dur="1000"/>
                                        <p:tgtEl>
                                          <p:spTgt spid="1131"/>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3" fill="hold">
                                  <p:stCondLst>
                                    <p:cond delay="0"/>
                                  </p:stCondLst>
                                  <p:iterate type="lt" backwards="0">
                                    <p:tmAbs val="100"/>
                                  </p:iterate>
                                  <p:childTnLst>
                                    <p:set>
                                      <p:cBhvr>
                                        <p:cTn id="16" fill="hold"/>
                                        <p:tgtEl>
                                          <p:spTgt spid="11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ID="9" grpId="4" fill="hold">
                                  <p:stCondLst>
                                    <p:cond delay="0"/>
                                  </p:stCondLst>
                                  <p:iterate type="el" backwards="0">
                                    <p:tmAbs val="0"/>
                                  </p:iterate>
                                  <p:childTnLst>
                                    <p:set>
                                      <p:cBhvr>
                                        <p:cTn id="20" fill="hold"/>
                                        <p:tgtEl>
                                          <p:spTgt spid="1134"/>
                                        </p:tgtEl>
                                        <p:attrNameLst>
                                          <p:attrName>style.visibility</p:attrName>
                                        </p:attrNameLst>
                                      </p:cBhvr>
                                      <p:to>
                                        <p:strVal val="visible"/>
                                      </p:to>
                                    </p:set>
                                    <p:animEffect filter="dissolve" transition="in">
                                      <p:cBhvr>
                                        <p:cTn id="21" dur="1000"/>
                                        <p:tgtEl>
                                          <p:spTgt spid="1134"/>
                                        </p:tgtEl>
                                      </p:cBhvr>
                                    </p:animEffect>
                                  </p:childTnLst>
                                </p:cTn>
                              </p:par>
                            </p:childTnLst>
                          </p:cTn>
                        </p:par>
                      </p:childTnLst>
                    </p:cTn>
                  </p:par>
                  <p:par>
                    <p:cTn id="22" fill="hold">
                      <p:stCondLst>
                        <p:cond delay="indefinite"/>
                      </p:stCondLst>
                      <p:childTnLst>
                        <p:par>
                          <p:cTn id="23" fill="hold">
                            <p:stCondLst>
                              <p:cond delay="0"/>
                            </p:stCondLst>
                            <p:childTnLst>
                              <p:par>
                                <p:cTn id="24" presetClass="entr" nodeType="clickEffect" presetID="9" grpId="5" fill="hold">
                                  <p:stCondLst>
                                    <p:cond delay="0"/>
                                  </p:stCondLst>
                                  <p:iterate type="el" backwards="0">
                                    <p:tmAbs val="0"/>
                                  </p:iterate>
                                  <p:childTnLst>
                                    <p:set>
                                      <p:cBhvr>
                                        <p:cTn id="25" fill="hold"/>
                                        <p:tgtEl>
                                          <p:spTgt spid="1128"/>
                                        </p:tgtEl>
                                        <p:attrNameLst>
                                          <p:attrName>style.visibility</p:attrName>
                                        </p:attrNameLst>
                                      </p:cBhvr>
                                      <p:to>
                                        <p:strVal val="visible"/>
                                      </p:to>
                                    </p:set>
                                    <p:animEffect filter="dissolve" transition="in">
                                      <p:cBhvr>
                                        <p:cTn id="26" dur="1000"/>
                                        <p:tgtEl>
                                          <p:spTgt spid="1128"/>
                                        </p:tgtEl>
                                      </p:cBhvr>
                                    </p:animEffec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6" fill="hold">
                                  <p:stCondLst>
                                    <p:cond delay="0"/>
                                  </p:stCondLst>
                                  <p:iterate type="lt" backwards="0">
                                    <p:tmAbs val="100"/>
                                  </p:iterate>
                                  <p:childTnLst>
                                    <p:set>
                                      <p:cBhvr>
                                        <p:cTn id="30" fill="hold"/>
                                        <p:tgtEl>
                                          <p:spTgt spid="11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ID="9" grpId="7" fill="hold">
                                  <p:stCondLst>
                                    <p:cond delay="0"/>
                                  </p:stCondLst>
                                  <p:iterate type="el" backwards="0">
                                    <p:tmAbs val="0"/>
                                  </p:iterate>
                                  <p:childTnLst>
                                    <p:set>
                                      <p:cBhvr>
                                        <p:cTn id="34" fill="hold"/>
                                        <p:tgtEl>
                                          <p:spTgt spid="1152"/>
                                        </p:tgtEl>
                                        <p:attrNameLst>
                                          <p:attrName>style.visibility</p:attrName>
                                        </p:attrNameLst>
                                      </p:cBhvr>
                                      <p:to>
                                        <p:strVal val="visible"/>
                                      </p:to>
                                    </p:set>
                                    <p:animEffect filter="dissolve" transition="in">
                                      <p:cBhvr>
                                        <p:cTn id="35" dur="1000"/>
                                        <p:tgtEl>
                                          <p:spTgt spid="1152"/>
                                        </p:tgtEl>
                                      </p:cBhvr>
                                    </p:animEffect>
                                  </p:childTnLst>
                                </p:cTn>
                              </p:par>
                            </p:childTnLst>
                          </p:cTn>
                        </p:par>
                      </p:childTnLst>
                    </p:cTn>
                  </p:par>
                  <p:par>
                    <p:cTn id="36" fill="hold">
                      <p:stCondLst>
                        <p:cond delay="indefinite"/>
                      </p:stCondLst>
                      <p:childTnLst>
                        <p:par>
                          <p:cTn id="37" fill="hold">
                            <p:stCondLst>
                              <p:cond delay="0"/>
                            </p:stCondLst>
                            <p:childTnLst>
                              <p:par>
                                <p:cTn id="38" presetClass="entr" nodeType="clickEffect" presetSubtype="0" presetID="1" grpId="8" fill="hold">
                                  <p:stCondLst>
                                    <p:cond delay="0"/>
                                  </p:stCondLst>
                                  <p:iterate type="lt" backwards="0">
                                    <p:tmAbs val="100"/>
                                  </p:iterate>
                                  <p:childTnLst>
                                    <p:set>
                                      <p:cBhvr>
                                        <p:cTn id="39" fill="hold"/>
                                        <p:tgtEl>
                                          <p:spTgt spid="113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Class="entr" nodeType="clickEffect" presetSubtype="0" presetID="1" grpId="9" fill="hold">
                                  <p:stCondLst>
                                    <p:cond delay="0"/>
                                  </p:stCondLst>
                                  <p:iterate type="lt" backwards="0">
                                    <p:tmAbs val="100"/>
                                  </p:iterate>
                                  <p:childTnLst>
                                    <p:set>
                                      <p:cBhvr>
                                        <p:cTn id="43" fill="hold"/>
                                        <p:tgtEl>
                                          <p:spTgt spid="113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Class="entr" nodeType="clickEffect" presetSubtype="0" presetID="1" grpId="10" fill="hold">
                                  <p:stCondLst>
                                    <p:cond delay="0"/>
                                  </p:stCondLst>
                                  <p:iterate type="lt" backwards="0">
                                    <p:tmAbs val="100"/>
                                  </p:iterate>
                                  <p:childTnLst>
                                    <p:set>
                                      <p:cBhvr>
                                        <p:cTn id="47" fill="hold"/>
                                        <p:tgtEl>
                                          <p:spTgt spid="114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Class="entr" nodeType="clickEffect" presetID="9" grpId="11" fill="hold">
                                  <p:stCondLst>
                                    <p:cond delay="0"/>
                                  </p:stCondLst>
                                  <p:iterate type="el" backwards="0">
                                    <p:tmAbs val="0"/>
                                  </p:iterate>
                                  <p:childTnLst>
                                    <p:set>
                                      <p:cBhvr>
                                        <p:cTn id="51" fill="hold"/>
                                        <p:tgtEl>
                                          <p:spTgt spid="1136"/>
                                        </p:tgtEl>
                                        <p:attrNameLst>
                                          <p:attrName>style.visibility</p:attrName>
                                        </p:attrNameLst>
                                      </p:cBhvr>
                                      <p:to>
                                        <p:strVal val="visible"/>
                                      </p:to>
                                    </p:set>
                                    <p:animEffect filter="dissolve" transition="in">
                                      <p:cBhvr>
                                        <p:cTn id="52" dur="1000"/>
                                        <p:tgtEl>
                                          <p:spTgt spid="1136"/>
                                        </p:tgtEl>
                                      </p:cBhvr>
                                    </p:animEffect>
                                  </p:childTnLst>
                                </p:cTn>
                              </p:par>
                            </p:childTnLst>
                          </p:cTn>
                        </p:par>
                      </p:childTnLst>
                    </p:cTn>
                  </p:par>
                  <p:par>
                    <p:cTn id="53" fill="hold">
                      <p:stCondLst>
                        <p:cond delay="indefinite"/>
                      </p:stCondLst>
                      <p:childTnLst>
                        <p:par>
                          <p:cTn id="54" fill="hold">
                            <p:stCondLst>
                              <p:cond delay="0"/>
                            </p:stCondLst>
                            <p:childTnLst>
                              <p:par>
                                <p:cTn id="55" presetClass="entr" nodeType="clickEffect" presetID="9" grpId="12" fill="hold">
                                  <p:stCondLst>
                                    <p:cond delay="0"/>
                                  </p:stCondLst>
                                  <p:iterate type="el" backwards="0">
                                    <p:tmAbs val="0"/>
                                  </p:iterate>
                                  <p:childTnLst>
                                    <p:set>
                                      <p:cBhvr>
                                        <p:cTn id="56" fill="hold"/>
                                        <p:tgtEl>
                                          <p:spTgt spid="1138"/>
                                        </p:tgtEl>
                                        <p:attrNameLst>
                                          <p:attrName>style.visibility</p:attrName>
                                        </p:attrNameLst>
                                      </p:cBhvr>
                                      <p:to>
                                        <p:strVal val="visible"/>
                                      </p:to>
                                    </p:set>
                                    <p:animEffect filter="dissolve" transition="in">
                                      <p:cBhvr>
                                        <p:cTn id="57" dur="1000"/>
                                        <p:tgtEl>
                                          <p:spTgt spid="1138"/>
                                        </p:tgtEl>
                                      </p:cBhvr>
                                    </p:animEffect>
                                  </p:childTnLst>
                                </p:cTn>
                              </p:par>
                            </p:childTnLst>
                          </p:cTn>
                        </p:par>
                      </p:childTnLst>
                    </p:cTn>
                  </p:par>
                  <p:par>
                    <p:cTn id="58" fill="hold">
                      <p:stCondLst>
                        <p:cond delay="indefinite"/>
                      </p:stCondLst>
                      <p:childTnLst>
                        <p:par>
                          <p:cTn id="59" fill="hold">
                            <p:stCondLst>
                              <p:cond delay="0"/>
                            </p:stCondLst>
                            <p:childTnLst>
                              <p:par>
                                <p:cTn id="60" presetClass="entr" nodeType="clickEffect" presetSubtype="0" presetID="1" grpId="13" fill="hold">
                                  <p:stCondLst>
                                    <p:cond delay="0"/>
                                  </p:stCondLst>
                                  <p:iterate type="lt" backwards="0">
                                    <p:tmAbs val="100"/>
                                  </p:iterate>
                                  <p:childTnLst>
                                    <p:set>
                                      <p:cBhvr>
                                        <p:cTn id="61" fill="hold"/>
                                        <p:tgtEl>
                                          <p:spTgt spid="1139"/>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Class="entr" nodeType="clickEffect" presetID="9" grpId="14" fill="hold">
                                  <p:stCondLst>
                                    <p:cond delay="0"/>
                                  </p:stCondLst>
                                  <p:iterate type="el" backwards="0">
                                    <p:tmAbs val="0"/>
                                  </p:iterate>
                                  <p:childTnLst>
                                    <p:set>
                                      <p:cBhvr>
                                        <p:cTn id="65" fill="hold"/>
                                        <p:tgtEl>
                                          <p:spTgt spid="1153"/>
                                        </p:tgtEl>
                                        <p:attrNameLst>
                                          <p:attrName>style.visibility</p:attrName>
                                        </p:attrNameLst>
                                      </p:cBhvr>
                                      <p:to>
                                        <p:strVal val="visible"/>
                                      </p:to>
                                    </p:set>
                                    <p:animEffect filter="dissolve" transition="in">
                                      <p:cBhvr>
                                        <p:cTn id="66" dur="1000"/>
                                        <p:tgtEl>
                                          <p:spTgt spid="1153"/>
                                        </p:tgtEl>
                                      </p:cBhvr>
                                    </p:animEffect>
                                  </p:childTnLst>
                                </p:cTn>
                              </p:par>
                            </p:childTnLst>
                          </p:cTn>
                        </p:par>
                      </p:childTnLst>
                    </p:cTn>
                  </p:par>
                  <p:par>
                    <p:cTn id="67" fill="hold">
                      <p:stCondLst>
                        <p:cond delay="indefinite"/>
                      </p:stCondLst>
                      <p:childTnLst>
                        <p:par>
                          <p:cTn id="68" fill="hold">
                            <p:stCondLst>
                              <p:cond delay="0"/>
                            </p:stCondLst>
                            <p:childTnLst>
                              <p:par>
                                <p:cTn id="69" presetClass="entr" nodeType="clickEffect" presetSubtype="0" presetID="1" grpId="15" fill="hold">
                                  <p:stCondLst>
                                    <p:cond delay="0"/>
                                  </p:stCondLst>
                                  <p:iterate type="lt" backwards="0">
                                    <p:tmAbs val="100"/>
                                  </p:iterate>
                                  <p:childTnLst>
                                    <p:set>
                                      <p:cBhvr>
                                        <p:cTn id="70" fill="hold"/>
                                        <p:tgtEl>
                                          <p:spTgt spid="114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Class="entr" nodeType="clickEffect" presetSubtype="0" presetID="1" grpId="16" fill="hold">
                                  <p:stCondLst>
                                    <p:cond delay="0"/>
                                  </p:stCondLst>
                                  <p:iterate type="lt" backwards="0">
                                    <p:tmAbs val="100"/>
                                  </p:iterate>
                                  <p:childTnLst>
                                    <p:set>
                                      <p:cBhvr>
                                        <p:cTn id="74" fill="hold"/>
                                        <p:tgtEl>
                                          <p:spTgt spid="114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Class="entr" nodeType="clickEffect" presetID="9" grpId="17" fill="hold">
                                  <p:stCondLst>
                                    <p:cond delay="0"/>
                                  </p:stCondLst>
                                  <p:iterate type="el" backwards="0">
                                    <p:tmAbs val="0"/>
                                  </p:iterate>
                                  <p:childTnLst>
                                    <p:set>
                                      <p:cBhvr>
                                        <p:cTn id="78" fill="hold"/>
                                        <p:tgtEl>
                                          <p:spTgt spid="1143"/>
                                        </p:tgtEl>
                                        <p:attrNameLst>
                                          <p:attrName>style.visibility</p:attrName>
                                        </p:attrNameLst>
                                      </p:cBhvr>
                                      <p:to>
                                        <p:strVal val="visible"/>
                                      </p:to>
                                    </p:set>
                                    <p:animEffect filter="dissolve" transition="in">
                                      <p:cBhvr>
                                        <p:cTn id="79" dur="1000"/>
                                        <p:tgtEl>
                                          <p:spTgt spid="1143"/>
                                        </p:tgtEl>
                                      </p:cBhvr>
                                    </p:animEffect>
                                  </p:childTnLst>
                                </p:cTn>
                              </p:par>
                            </p:childTnLst>
                          </p:cTn>
                        </p:par>
                      </p:childTnLst>
                    </p:cTn>
                  </p:par>
                  <p:par>
                    <p:cTn id="80" fill="hold">
                      <p:stCondLst>
                        <p:cond delay="indefinite"/>
                      </p:stCondLst>
                      <p:childTnLst>
                        <p:par>
                          <p:cTn id="81" fill="hold">
                            <p:stCondLst>
                              <p:cond delay="0"/>
                            </p:stCondLst>
                            <p:childTnLst>
                              <p:par>
                                <p:cTn id="82" presetClass="entr" nodeType="clickEffect" presetSubtype="0" presetID="1" grpId="18" fill="hold">
                                  <p:stCondLst>
                                    <p:cond delay="0"/>
                                  </p:stCondLst>
                                  <p:iterate type="lt" backwards="0">
                                    <p:tmAbs val="100"/>
                                  </p:iterate>
                                  <p:childTnLst>
                                    <p:set>
                                      <p:cBhvr>
                                        <p:cTn id="83" fill="hold"/>
                                        <p:tgtEl>
                                          <p:spTgt spid="11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52" grpId="7"/>
      <p:bldP build="whole" bldLvl="1" animBg="1" rev="0" advAuto="0" spid="1153" grpId="14"/>
      <p:bldP build="whole" bldLvl="1" animBg="1" rev="0" advAuto="0" spid="1143" grpId="17"/>
      <p:bldP build="whole" bldLvl="1" animBg="1" rev="0" advAuto="0" spid="1134" grpId="4"/>
      <p:bldP build="whole" bldLvl="1" animBg="1" rev="0" advAuto="0" spid="1144" grpId="18"/>
      <p:bldP build="whole" bldLvl="1" animBg="1" rev="0" advAuto="0" spid="1137" grpId="9"/>
      <p:bldP build="whole" bldLvl="1" animBg="1" rev="0" advAuto="0" spid="1138" grpId="12"/>
      <p:bldP build="whole" bldLvl="1" animBg="1" rev="0" advAuto="0" spid="1133" grpId="8"/>
      <p:bldP build="whole" bldLvl="1" animBg="1" rev="0" advAuto="0" spid="1148" grpId="10"/>
      <p:bldP build="whole" bldLvl="1" animBg="1" rev="0" advAuto="0" spid="1136" grpId="11"/>
      <p:bldP build="whole" bldLvl="1" animBg="1" rev="0" advAuto="0" spid="1139" grpId="13"/>
      <p:bldP build="whole" bldLvl="1" animBg="1" rev="0" advAuto="0" spid="1131" grpId="2"/>
      <p:bldP build="whole" bldLvl="1" animBg="1" rev="0" advAuto="0" spid="1130" grpId="3"/>
      <p:bldP build="whole" bldLvl="1" animBg="1" rev="0" advAuto="0" spid="1127" grpId="1"/>
      <p:bldP build="whole" bldLvl="1" animBg="1" rev="0" advAuto="0" spid="1142" grpId="15"/>
      <p:bldP build="whole" bldLvl="1" animBg="1" rev="0" advAuto="0" spid="1141" grpId="16"/>
      <p:bldP build="whole" bldLvl="1" animBg="1" rev="0" advAuto="0" spid="1128" grpId="5"/>
      <p:bldP build="whole" bldLvl="1" animBg="1" rev="0" advAuto="0" spid="1129" grpId="6"/>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100000">
              <a:schemeClr val="accent1"/>
            </a:gs>
          </a:gsLst>
          <a:lin ang="7277760" scaled="0"/>
        </a:gradFill>
      </p:bgPr>
    </p:bg>
    <p:spTree>
      <p:nvGrpSpPr>
        <p:cNvPr id="1" name=""/>
        <p:cNvGrpSpPr/>
        <p:nvPr/>
      </p:nvGrpSpPr>
      <p:grpSpPr>
        <a:xfrm>
          <a:off x="0" y="0"/>
          <a:ext cx="0" cy="0"/>
          <a:chOff x="0" y="0"/>
          <a:chExt cx="0" cy="0"/>
        </a:xfrm>
      </p:grpSpPr>
      <p:sp>
        <p:nvSpPr>
          <p:cNvPr id="1155" name="Line"/>
          <p:cNvSpPr/>
          <p:nvPr/>
        </p:nvSpPr>
        <p:spPr>
          <a:xfrm>
            <a:off x="8450892" y="6130181"/>
            <a:ext cx="12756702" cy="1"/>
          </a:xfrm>
          <a:prstGeom prst="line">
            <a:avLst/>
          </a:prstGeom>
          <a:ln w="76200">
            <a:solidFill>
              <a:srgbClr val="000000"/>
            </a:solidFill>
            <a:miter lim="400000"/>
          </a:ln>
        </p:spPr>
        <p:txBody>
          <a:bodyPr lIns="50800" tIns="50800" rIns="50800" bIns="50800" anchor="ctr"/>
          <a:lstStyle/>
          <a:p>
            <a:pPr>
              <a:defRPr b="0" cap="all" spc="512" sz="3200">
                <a:solidFill>
                  <a:srgbClr val="55D7FF"/>
                </a:solidFill>
                <a:latin typeface="Avenir Medium"/>
                <a:ea typeface="Avenir Medium"/>
                <a:cs typeface="Avenir Medium"/>
                <a:sym typeface="Avenir Medium"/>
              </a:defRPr>
            </a:pPr>
          </a:p>
        </p:txBody>
      </p:sp>
      <p:sp>
        <p:nvSpPr>
          <p:cNvPr id="1156" name="Line"/>
          <p:cNvSpPr/>
          <p:nvPr/>
        </p:nvSpPr>
        <p:spPr>
          <a:xfrm flipV="1">
            <a:off x="6232230" y="5437999"/>
            <a:ext cx="1" cy="703804"/>
          </a:xfrm>
          <a:prstGeom prst="line">
            <a:avLst/>
          </a:prstGeom>
          <a:ln w="76200">
            <a:solidFill>
              <a:srgbClr val="010101"/>
            </a:solidFill>
            <a:miter lim="400000"/>
          </a:ln>
        </p:spPr>
        <p:txBody>
          <a:bodyPr lIns="50800" tIns="50800" rIns="50800" bIns="50800" anchor="ctr"/>
          <a:lstStyle/>
          <a:p>
            <a:pPr>
              <a:defRPr b="0" cap="all" spc="512" sz="3200">
                <a:solidFill>
                  <a:srgbClr val="55D7FF"/>
                </a:solidFill>
                <a:latin typeface="Avenir Medium"/>
                <a:ea typeface="Avenir Medium"/>
                <a:cs typeface="Avenir Medium"/>
                <a:sym typeface="Avenir Medium"/>
              </a:defRPr>
            </a:pPr>
          </a:p>
        </p:txBody>
      </p:sp>
      <p:sp>
        <p:nvSpPr>
          <p:cNvPr id="1157" name="1863"/>
          <p:cNvSpPr txBox="1"/>
          <p:nvPr/>
        </p:nvSpPr>
        <p:spPr>
          <a:xfrm>
            <a:off x="5551846" y="4720477"/>
            <a:ext cx="1360770" cy="622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a:latin typeface="Avenir Heavy"/>
                <a:ea typeface="Avenir Heavy"/>
                <a:cs typeface="Avenir Heavy"/>
                <a:sym typeface="Avenir Heavy"/>
              </a:defRPr>
            </a:lvl1pPr>
          </a:lstStyle>
          <a:p>
            <a:pPr/>
            <a:r>
              <a:t>1863</a:t>
            </a:r>
          </a:p>
        </p:txBody>
      </p:sp>
      <p:sp>
        <p:nvSpPr>
          <p:cNvPr id="1158" name="1989"/>
          <p:cNvSpPr txBox="1"/>
          <p:nvPr/>
        </p:nvSpPr>
        <p:spPr>
          <a:xfrm>
            <a:off x="7942452" y="4139228"/>
            <a:ext cx="1016509"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latin typeface="Avenir Heavy"/>
                <a:ea typeface="Avenir Heavy"/>
                <a:cs typeface="Avenir Heavy"/>
                <a:sym typeface="Avenir Heavy"/>
              </a:defRPr>
            </a:lvl1pPr>
          </a:lstStyle>
          <a:p>
            <a:pPr/>
            <a:r>
              <a:t>1989</a:t>
            </a:r>
          </a:p>
        </p:txBody>
      </p:sp>
      <p:sp>
        <p:nvSpPr>
          <p:cNvPr id="1159" name="Line"/>
          <p:cNvSpPr/>
          <p:nvPr/>
        </p:nvSpPr>
        <p:spPr>
          <a:xfrm flipV="1">
            <a:off x="8450706" y="4765259"/>
            <a:ext cx="1" cy="1382108"/>
          </a:xfrm>
          <a:prstGeom prst="line">
            <a:avLst/>
          </a:prstGeom>
          <a:ln w="76200">
            <a:solidFill>
              <a:srgbClr val="000000"/>
            </a:solidFill>
            <a:miter lim="400000"/>
          </a:ln>
        </p:spPr>
        <p:txBody>
          <a:bodyPr lIns="50800" tIns="50800" rIns="50800" bIns="50800" anchor="ctr"/>
          <a:lstStyle/>
          <a:p>
            <a:pPr>
              <a:defRPr b="0" cap="all" spc="512" sz="3200">
                <a:solidFill>
                  <a:srgbClr val="55D7FF"/>
                </a:solidFill>
                <a:latin typeface="Avenir Medium"/>
                <a:ea typeface="Avenir Medium"/>
                <a:cs typeface="Avenir Medium"/>
                <a:sym typeface="Avenir Medium"/>
              </a:defRPr>
            </a:pPr>
          </a:p>
        </p:txBody>
      </p:sp>
      <p:sp>
        <p:nvSpPr>
          <p:cNvPr id="1185" name="Connection Line"/>
          <p:cNvSpPr/>
          <p:nvPr/>
        </p:nvSpPr>
        <p:spPr>
          <a:xfrm>
            <a:off x="6239110" y="3796383"/>
            <a:ext cx="1990528" cy="835385"/>
          </a:xfrm>
          <a:custGeom>
            <a:avLst/>
            <a:gdLst/>
            <a:ahLst/>
            <a:cxnLst>
              <a:cxn ang="0">
                <a:pos x="wd2" y="hd2"/>
              </a:cxn>
              <a:cxn ang="5400000">
                <a:pos x="wd2" y="hd2"/>
              </a:cxn>
              <a:cxn ang="10800000">
                <a:pos x="wd2" y="hd2"/>
              </a:cxn>
              <a:cxn ang="16200000">
                <a:pos x="wd2" y="hd2"/>
              </a:cxn>
            </a:cxnLst>
            <a:rect l="0" t="0" r="r" b="b"/>
            <a:pathLst>
              <a:path w="21600" h="16962" fill="norm" stroke="1" extrusionOk="0">
                <a:moveTo>
                  <a:pt x="0" y="16962"/>
                </a:moveTo>
                <a:cubicBezTo>
                  <a:pt x="5095" y="-861"/>
                  <a:pt x="12295" y="-4638"/>
                  <a:pt x="21600" y="5630"/>
                </a:cubicBezTo>
              </a:path>
            </a:pathLst>
          </a:custGeom>
          <a:ln w="50800">
            <a:solidFill>
              <a:srgbClr val="000000"/>
            </a:solidFill>
            <a:miter lim="400000"/>
            <a:headEnd type="stealth"/>
            <a:tailEnd type="stealth"/>
          </a:ln>
        </p:spPr>
        <p:txBody>
          <a:bodyPr/>
          <a:lstStyle/>
          <a:p>
            <a:pPr/>
          </a:p>
        </p:txBody>
      </p:sp>
      <p:sp>
        <p:nvSpPr>
          <p:cNvPr id="1161" name="126"/>
          <p:cNvSpPr txBox="1"/>
          <p:nvPr/>
        </p:nvSpPr>
        <p:spPr>
          <a:xfrm>
            <a:off x="6723256" y="2969141"/>
            <a:ext cx="790957"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latin typeface="Avenir Heavy"/>
                <a:ea typeface="Avenir Heavy"/>
                <a:cs typeface="Avenir Heavy"/>
                <a:sym typeface="Avenir Heavy"/>
              </a:defRPr>
            </a:lvl1pPr>
          </a:lstStyle>
          <a:p>
            <a:pPr/>
            <a:r>
              <a:t>126</a:t>
            </a:r>
          </a:p>
        </p:txBody>
      </p:sp>
      <p:sp>
        <p:nvSpPr>
          <p:cNvPr id="1162" name="Line"/>
          <p:cNvSpPr/>
          <p:nvPr/>
        </p:nvSpPr>
        <p:spPr>
          <a:xfrm>
            <a:off x="6201175" y="6130181"/>
            <a:ext cx="2241518" cy="1"/>
          </a:xfrm>
          <a:prstGeom prst="line">
            <a:avLst/>
          </a:prstGeom>
          <a:ln w="76200">
            <a:solidFill>
              <a:srgbClr val="000000"/>
            </a:solidFill>
            <a:prstDash val="sysDot"/>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163" name="Dan.11:40b"/>
          <p:cNvSpPr txBox="1"/>
          <p:nvPr/>
        </p:nvSpPr>
        <p:spPr>
          <a:xfrm>
            <a:off x="2269299" y="4967363"/>
            <a:ext cx="3269616" cy="977901"/>
          </a:xfrm>
          <a:prstGeom prst="rect">
            <a:avLst/>
          </a:prstGeom>
          <a:gradFill>
            <a:gsLst>
              <a:gs pos="0">
                <a:srgbClr val="F3F9ED"/>
              </a:gs>
              <a:gs pos="100000">
                <a:schemeClr val="accent3">
                  <a:hueOff val="362282"/>
                  <a:satOff val="31803"/>
                  <a:lumOff val="-18242"/>
                </a:schemeClr>
              </a:gs>
            </a:gsLst>
            <a:lin ang="10748718"/>
          </a:gradFill>
          <a:ln w="254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5000">
                <a:latin typeface="Luminari"/>
                <a:ea typeface="Luminari"/>
                <a:cs typeface="Luminari"/>
                <a:sym typeface="Luminari"/>
              </a:defRPr>
            </a:lvl1pPr>
          </a:lstStyle>
          <a:p>
            <a:pPr/>
            <a:r>
              <a:t>Dan.11:40b</a:t>
            </a:r>
          </a:p>
        </p:txBody>
      </p:sp>
      <p:sp>
        <p:nvSpPr>
          <p:cNvPr id="1164" name="Line"/>
          <p:cNvSpPr/>
          <p:nvPr/>
        </p:nvSpPr>
        <p:spPr>
          <a:xfrm flipV="1">
            <a:off x="8537975" y="5241904"/>
            <a:ext cx="2510500" cy="874029"/>
          </a:xfrm>
          <a:prstGeom prst="line">
            <a:avLst/>
          </a:prstGeom>
          <a:ln w="50800">
            <a:solidFill>
              <a:srgbClr val="000000"/>
            </a:solidFill>
            <a:custDash>
              <a:ds d="200000" sp="200000"/>
            </a:custDash>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165" name="Deadly Wound"/>
          <p:cNvSpPr txBox="1"/>
          <p:nvPr/>
        </p:nvSpPr>
        <p:spPr>
          <a:xfrm>
            <a:off x="7742491" y="6348658"/>
            <a:ext cx="1416432" cy="1168401"/>
          </a:xfrm>
          <a:prstGeom prst="rect">
            <a:avLst/>
          </a:prstGeom>
          <a:solidFill>
            <a:srgbClr val="FFFFFF"/>
          </a:solidFill>
          <a:ln w="254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a:latin typeface="Avenir Heavy"/>
                <a:ea typeface="Avenir Heavy"/>
                <a:cs typeface="Avenir Heavy"/>
                <a:sym typeface="Avenir Heavy"/>
              </a:defRPr>
            </a:pPr>
            <a:r>
              <a:t>Deadly</a:t>
            </a:r>
            <a:br/>
            <a:r>
              <a:t>Wound</a:t>
            </a:r>
          </a:p>
        </p:txBody>
      </p:sp>
      <p:sp>
        <p:nvSpPr>
          <p:cNvPr id="1166" name="Line"/>
          <p:cNvSpPr/>
          <p:nvPr/>
        </p:nvSpPr>
        <p:spPr>
          <a:xfrm flipV="1">
            <a:off x="12353630" y="5216034"/>
            <a:ext cx="1" cy="925769"/>
          </a:xfrm>
          <a:prstGeom prst="line">
            <a:avLst/>
          </a:prstGeom>
          <a:ln w="76200">
            <a:solidFill>
              <a:srgbClr val="010101"/>
            </a:solidFill>
            <a:miter lim="400000"/>
          </a:ln>
        </p:spPr>
        <p:txBody>
          <a:bodyPr lIns="50800" tIns="50800" rIns="50800" bIns="50800" anchor="ctr"/>
          <a:lstStyle/>
          <a:p>
            <a:pPr>
              <a:defRPr b="0" cap="all" spc="512" sz="3200">
                <a:solidFill>
                  <a:srgbClr val="55D7FF"/>
                </a:solidFill>
                <a:latin typeface="Avenir Medium"/>
                <a:ea typeface="Avenir Medium"/>
                <a:cs typeface="Avenir Medium"/>
                <a:sym typeface="Avenir Medium"/>
              </a:defRPr>
            </a:pPr>
          </a:p>
        </p:txBody>
      </p:sp>
      <p:sp>
        <p:nvSpPr>
          <p:cNvPr id="1167" name="1991"/>
          <p:cNvSpPr txBox="1"/>
          <p:nvPr/>
        </p:nvSpPr>
        <p:spPr>
          <a:xfrm>
            <a:off x="11845377" y="4545628"/>
            <a:ext cx="1016509"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latin typeface="Avenir Heavy"/>
                <a:ea typeface="Avenir Heavy"/>
                <a:cs typeface="Avenir Heavy"/>
                <a:sym typeface="Avenir Heavy"/>
              </a:defRPr>
            </a:lvl1pPr>
          </a:lstStyle>
          <a:p>
            <a:pPr/>
            <a:r>
              <a:t>1991</a:t>
            </a:r>
          </a:p>
        </p:txBody>
      </p:sp>
      <p:sp>
        <p:nvSpPr>
          <p:cNvPr id="1186" name="Connection Line"/>
          <p:cNvSpPr/>
          <p:nvPr/>
        </p:nvSpPr>
        <p:spPr>
          <a:xfrm>
            <a:off x="9171624" y="4487900"/>
            <a:ext cx="2904630" cy="14459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9581" y="470"/>
                  <a:pt x="16781" y="7670"/>
                  <a:pt x="21600" y="21600"/>
                </a:cubicBezTo>
              </a:path>
            </a:pathLst>
          </a:custGeom>
          <a:ln w="50800">
            <a:solidFill>
              <a:srgbClr val="000000"/>
            </a:solidFill>
            <a:miter lim="400000"/>
            <a:tailEnd type="stealth"/>
          </a:ln>
        </p:spPr>
        <p:txBody>
          <a:bodyPr/>
          <a:lstStyle/>
          <a:p>
            <a:pPr/>
          </a:p>
        </p:txBody>
      </p:sp>
      <p:sp>
        <p:nvSpPr>
          <p:cNvPr id="1169" name="Death"/>
          <p:cNvSpPr txBox="1"/>
          <p:nvPr/>
        </p:nvSpPr>
        <p:spPr>
          <a:xfrm>
            <a:off x="11743904" y="6339248"/>
            <a:ext cx="1219455" cy="647701"/>
          </a:xfrm>
          <a:prstGeom prst="rect">
            <a:avLst/>
          </a:prstGeom>
          <a:solidFill>
            <a:srgbClr val="FFFFFF"/>
          </a:solidFill>
          <a:ln w="254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latin typeface="Avenir Heavy"/>
                <a:ea typeface="Avenir Heavy"/>
                <a:cs typeface="Avenir Heavy"/>
                <a:sym typeface="Avenir Heavy"/>
              </a:defRPr>
            </a:lvl1pPr>
          </a:lstStyle>
          <a:p>
            <a:pPr/>
            <a:r>
              <a:t>Death</a:t>
            </a:r>
          </a:p>
        </p:txBody>
      </p:sp>
      <p:sp>
        <p:nvSpPr>
          <p:cNvPr id="1170" name="Gorbachev"/>
          <p:cNvSpPr txBox="1"/>
          <p:nvPr/>
        </p:nvSpPr>
        <p:spPr>
          <a:xfrm rot="1436393">
            <a:off x="9809350" y="4120178"/>
            <a:ext cx="1756729" cy="558801"/>
          </a:xfrm>
          <a:prstGeom prst="rect">
            <a:avLst/>
          </a:prstGeom>
          <a:solidFill>
            <a:srgbClr val="FFFFFF"/>
          </a:solidFill>
          <a:ln w="254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2500">
                <a:latin typeface="Avenir Heavy"/>
                <a:ea typeface="Avenir Heavy"/>
                <a:cs typeface="Avenir Heavy"/>
                <a:sym typeface="Avenir Heavy"/>
              </a:defRPr>
            </a:lvl1pPr>
          </a:lstStyle>
          <a:p>
            <a:pPr/>
            <a:r>
              <a:t>Gorbachev</a:t>
            </a:r>
          </a:p>
        </p:txBody>
      </p:sp>
      <p:sp>
        <p:nvSpPr>
          <p:cNvPr id="1171" name="Line"/>
          <p:cNvSpPr/>
          <p:nvPr/>
        </p:nvSpPr>
        <p:spPr>
          <a:xfrm flipV="1">
            <a:off x="21201506" y="4765259"/>
            <a:ext cx="1" cy="1382108"/>
          </a:xfrm>
          <a:prstGeom prst="line">
            <a:avLst/>
          </a:prstGeom>
          <a:ln w="76200">
            <a:solidFill>
              <a:srgbClr val="000000"/>
            </a:solidFill>
            <a:miter lim="400000"/>
            <a:tailEnd type="stealth"/>
          </a:ln>
        </p:spPr>
        <p:txBody>
          <a:bodyPr lIns="50800" tIns="50800" rIns="50800" bIns="50800" anchor="ctr"/>
          <a:lstStyle/>
          <a:p>
            <a:pPr>
              <a:defRPr b="0" cap="all" spc="512" sz="3200">
                <a:solidFill>
                  <a:srgbClr val="55D7FF"/>
                </a:solidFill>
                <a:latin typeface="Avenir Medium"/>
                <a:ea typeface="Avenir Medium"/>
                <a:cs typeface="Avenir Medium"/>
                <a:sym typeface="Avenir Medium"/>
              </a:defRPr>
            </a:pPr>
          </a:p>
        </p:txBody>
      </p:sp>
      <p:sp>
        <p:nvSpPr>
          <p:cNvPr id="1172" name="Resurrect"/>
          <p:cNvSpPr txBox="1"/>
          <p:nvPr/>
        </p:nvSpPr>
        <p:spPr>
          <a:xfrm>
            <a:off x="20288313" y="3831211"/>
            <a:ext cx="1826388" cy="647701"/>
          </a:xfrm>
          <a:prstGeom prst="rect">
            <a:avLst/>
          </a:prstGeom>
          <a:solidFill>
            <a:srgbClr val="FFFFFF"/>
          </a:solidFill>
          <a:ln w="254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latin typeface="Avenir Heavy"/>
                <a:ea typeface="Avenir Heavy"/>
                <a:cs typeface="Avenir Heavy"/>
                <a:sym typeface="Avenir Heavy"/>
              </a:defRPr>
            </a:lvl1pPr>
          </a:lstStyle>
          <a:p>
            <a:pPr/>
            <a:r>
              <a:t>Resurrect</a:t>
            </a:r>
          </a:p>
        </p:txBody>
      </p:sp>
      <p:sp>
        <p:nvSpPr>
          <p:cNvPr id="1173" name="KS"/>
          <p:cNvSpPr txBox="1"/>
          <p:nvPr/>
        </p:nvSpPr>
        <p:spPr>
          <a:xfrm>
            <a:off x="3731053" y="4145578"/>
            <a:ext cx="790957" cy="609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a:latin typeface="Luminari"/>
                <a:ea typeface="Luminari"/>
                <a:cs typeface="Luminari"/>
                <a:sym typeface="Luminari"/>
              </a:defRPr>
            </a:lvl1pPr>
          </a:lstStyle>
          <a:p>
            <a:pPr/>
            <a:r>
              <a:t>KS</a:t>
            </a:r>
          </a:p>
        </p:txBody>
      </p:sp>
      <p:sp>
        <p:nvSpPr>
          <p:cNvPr id="1174" name="Crown"/>
          <p:cNvSpPr/>
          <p:nvPr/>
        </p:nvSpPr>
        <p:spPr>
          <a:xfrm>
            <a:off x="3266051" y="4151172"/>
            <a:ext cx="552608" cy="4863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10206" y="0"/>
                  <a:pt x="9725" y="547"/>
                  <a:pt x="9725" y="1222"/>
                </a:cubicBezTo>
                <a:cubicBezTo>
                  <a:pt x="9725" y="1729"/>
                  <a:pt x="9996" y="2163"/>
                  <a:pt x="10383" y="2348"/>
                </a:cubicBezTo>
                <a:lnTo>
                  <a:pt x="7244" y="10951"/>
                </a:lnTo>
                <a:cubicBezTo>
                  <a:pt x="7156" y="11239"/>
                  <a:pt x="6826" y="11311"/>
                  <a:pt x="6648" y="11081"/>
                </a:cubicBezTo>
                <a:lnTo>
                  <a:pt x="1891" y="6438"/>
                </a:lnTo>
                <a:cubicBezTo>
                  <a:pt x="2053" y="6225"/>
                  <a:pt x="2151" y="5946"/>
                  <a:pt x="2151" y="5642"/>
                </a:cubicBezTo>
                <a:cubicBezTo>
                  <a:pt x="2151" y="4967"/>
                  <a:pt x="1669" y="4420"/>
                  <a:pt x="1075" y="4420"/>
                </a:cubicBezTo>
                <a:cubicBezTo>
                  <a:pt x="482" y="4420"/>
                  <a:pt x="0" y="4967"/>
                  <a:pt x="0" y="5642"/>
                </a:cubicBezTo>
                <a:cubicBezTo>
                  <a:pt x="0" y="6317"/>
                  <a:pt x="482" y="6864"/>
                  <a:pt x="1075" y="6864"/>
                </a:cubicBezTo>
                <a:cubicBezTo>
                  <a:pt x="1126" y="6864"/>
                  <a:pt x="1174" y="6858"/>
                  <a:pt x="1222" y="6851"/>
                </a:cubicBezTo>
                <a:lnTo>
                  <a:pt x="2938" y="20929"/>
                </a:lnTo>
                <a:cubicBezTo>
                  <a:pt x="2985" y="21312"/>
                  <a:pt x="3274" y="21600"/>
                  <a:pt x="3615" y="21600"/>
                </a:cubicBezTo>
                <a:lnTo>
                  <a:pt x="17987" y="21600"/>
                </a:lnTo>
                <a:cubicBezTo>
                  <a:pt x="18327" y="21600"/>
                  <a:pt x="18616" y="21316"/>
                  <a:pt x="18664" y="20934"/>
                </a:cubicBezTo>
                <a:lnTo>
                  <a:pt x="20378" y="6851"/>
                </a:lnTo>
                <a:cubicBezTo>
                  <a:pt x="20426" y="6858"/>
                  <a:pt x="20475" y="6864"/>
                  <a:pt x="20525" y="6864"/>
                </a:cubicBezTo>
                <a:cubicBezTo>
                  <a:pt x="21118" y="6864"/>
                  <a:pt x="21600" y="6317"/>
                  <a:pt x="21600" y="5642"/>
                </a:cubicBezTo>
                <a:cubicBezTo>
                  <a:pt x="21600" y="4967"/>
                  <a:pt x="21118" y="4420"/>
                  <a:pt x="20525" y="4420"/>
                </a:cubicBezTo>
                <a:cubicBezTo>
                  <a:pt x="19931" y="4420"/>
                  <a:pt x="19449" y="4967"/>
                  <a:pt x="19449" y="5642"/>
                </a:cubicBezTo>
                <a:cubicBezTo>
                  <a:pt x="19449" y="5953"/>
                  <a:pt x="19551" y="6234"/>
                  <a:pt x="19719" y="6450"/>
                </a:cubicBezTo>
                <a:lnTo>
                  <a:pt x="14952" y="11081"/>
                </a:lnTo>
                <a:cubicBezTo>
                  <a:pt x="14772" y="11298"/>
                  <a:pt x="14445" y="11230"/>
                  <a:pt x="14356" y="10951"/>
                </a:cubicBezTo>
                <a:lnTo>
                  <a:pt x="11200" y="2356"/>
                </a:lnTo>
                <a:cubicBezTo>
                  <a:pt x="11596" y="2176"/>
                  <a:pt x="11875" y="1736"/>
                  <a:pt x="11875" y="1222"/>
                </a:cubicBezTo>
                <a:cubicBezTo>
                  <a:pt x="11875" y="547"/>
                  <a:pt x="11394" y="0"/>
                  <a:pt x="10800" y="0"/>
                </a:cubicBezTo>
                <a:close/>
              </a:path>
            </a:pathLst>
          </a:custGeom>
          <a:solidFill>
            <a:srgbClr val="000000"/>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175" name="KN - Papacy/ USA KS - Russia"/>
          <p:cNvSpPr txBox="1"/>
          <p:nvPr/>
        </p:nvSpPr>
        <p:spPr>
          <a:xfrm>
            <a:off x="2288476" y="6092081"/>
            <a:ext cx="3231262" cy="1117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a:latin typeface="Luminari"/>
                <a:ea typeface="Luminari"/>
                <a:cs typeface="Luminari"/>
                <a:sym typeface="Luminari"/>
              </a:defRPr>
            </a:pPr>
            <a:r>
              <a:t>KN - Papacy/ USA</a:t>
            </a:r>
            <a:br/>
            <a:r>
              <a:t>KS - Russia</a:t>
            </a:r>
          </a:p>
        </p:txBody>
      </p:sp>
      <p:sp>
        <p:nvSpPr>
          <p:cNvPr id="1176" name="&lt;War&gt;"/>
          <p:cNvSpPr txBox="1"/>
          <p:nvPr/>
        </p:nvSpPr>
        <p:spPr>
          <a:xfrm>
            <a:off x="6674337" y="5478750"/>
            <a:ext cx="1334263"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latin typeface="Avenir Heavy"/>
                <a:ea typeface="Avenir Heavy"/>
                <a:cs typeface="Avenir Heavy"/>
                <a:sym typeface="Avenir Heavy"/>
              </a:defRPr>
            </a:lvl1pPr>
          </a:lstStyle>
          <a:p>
            <a:pPr/>
            <a:r>
              <a:t>&lt;War&gt;</a:t>
            </a:r>
          </a:p>
        </p:txBody>
      </p:sp>
      <p:sp>
        <p:nvSpPr>
          <p:cNvPr id="1177" name="Line"/>
          <p:cNvSpPr/>
          <p:nvPr/>
        </p:nvSpPr>
        <p:spPr>
          <a:xfrm>
            <a:off x="8450892" y="10448181"/>
            <a:ext cx="12756702" cy="1"/>
          </a:xfrm>
          <a:prstGeom prst="line">
            <a:avLst/>
          </a:prstGeom>
          <a:ln w="76200">
            <a:solidFill>
              <a:srgbClr val="000000"/>
            </a:solidFill>
            <a:miter lim="400000"/>
          </a:ln>
        </p:spPr>
        <p:txBody>
          <a:bodyPr lIns="50800" tIns="50800" rIns="50800" bIns="50800" anchor="ctr"/>
          <a:lstStyle/>
          <a:p>
            <a:pPr>
              <a:defRPr b="0" cap="all" spc="512" sz="3200">
                <a:solidFill>
                  <a:srgbClr val="55D7FF"/>
                </a:solidFill>
                <a:latin typeface="Avenir Medium"/>
                <a:ea typeface="Avenir Medium"/>
                <a:cs typeface="Avenir Medium"/>
                <a:sym typeface="Avenir Medium"/>
              </a:defRPr>
            </a:pPr>
          </a:p>
        </p:txBody>
      </p:sp>
      <p:sp>
        <p:nvSpPr>
          <p:cNvPr id="1178" name="Line"/>
          <p:cNvSpPr/>
          <p:nvPr/>
        </p:nvSpPr>
        <p:spPr>
          <a:xfrm flipV="1">
            <a:off x="8476106" y="9104187"/>
            <a:ext cx="1" cy="1382108"/>
          </a:xfrm>
          <a:prstGeom prst="line">
            <a:avLst/>
          </a:prstGeom>
          <a:ln w="76200">
            <a:solidFill>
              <a:srgbClr val="000000"/>
            </a:solidFill>
            <a:miter lim="400000"/>
          </a:ln>
        </p:spPr>
        <p:txBody>
          <a:bodyPr lIns="50800" tIns="50800" rIns="50800" bIns="50800" anchor="ctr"/>
          <a:lstStyle/>
          <a:p>
            <a:pPr>
              <a:defRPr b="0" cap="all" spc="512" sz="3200">
                <a:solidFill>
                  <a:srgbClr val="55D7FF"/>
                </a:solidFill>
                <a:latin typeface="Avenir Medium"/>
                <a:ea typeface="Avenir Medium"/>
                <a:cs typeface="Avenir Medium"/>
                <a:sym typeface="Avenir Medium"/>
              </a:defRPr>
            </a:pPr>
          </a:p>
        </p:txBody>
      </p:sp>
      <p:sp>
        <p:nvSpPr>
          <p:cNvPr id="1179" name="Panium"/>
          <p:cNvSpPr txBox="1"/>
          <p:nvPr/>
        </p:nvSpPr>
        <p:spPr>
          <a:xfrm>
            <a:off x="7740903" y="8406428"/>
            <a:ext cx="1419607"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latin typeface="Avenir Heavy"/>
                <a:ea typeface="Avenir Heavy"/>
                <a:cs typeface="Avenir Heavy"/>
                <a:sym typeface="Avenir Heavy"/>
              </a:defRPr>
            </a:lvl1pPr>
          </a:lstStyle>
          <a:p>
            <a:pPr/>
            <a:r>
              <a:t>Panium</a:t>
            </a:r>
          </a:p>
        </p:txBody>
      </p:sp>
      <p:sp>
        <p:nvSpPr>
          <p:cNvPr id="1180" name="Deadly Wound"/>
          <p:cNvSpPr txBox="1"/>
          <p:nvPr/>
        </p:nvSpPr>
        <p:spPr>
          <a:xfrm>
            <a:off x="7767891" y="10742858"/>
            <a:ext cx="1416432" cy="1168401"/>
          </a:xfrm>
          <a:prstGeom prst="rect">
            <a:avLst/>
          </a:prstGeom>
          <a:solidFill>
            <a:srgbClr val="FFFFFF"/>
          </a:solidFill>
          <a:ln w="254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a:latin typeface="Avenir Heavy"/>
                <a:ea typeface="Avenir Heavy"/>
                <a:cs typeface="Avenir Heavy"/>
                <a:sym typeface="Avenir Heavy"/>
              </a:defRPr>
            </a:pPr>
            <a:r>
              <a:t>Deadly</a:t>
            </a:r>
            <a:br/>
            <a:r>
              <a:t>Wound</a:t>
            </a:r>
          </a:p>
        </p:txBody>
      </p:sp>
      <p:sp>
        <p:nvSpPr>
          <p:cNvPr id="1187" name="Connection Line"/>
          <p:cNvSpPr/>
          <p:nvPr/>
        </p:nvSpPr>
        <p:spPr>
          <a:xfrm>
            <a:off x="9235710" y="8720303"/>
            <a:ext cx="2904630" cy="14459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9581" y="470"/>
                  <a:pt x="16781" y="7670"/>
                  <a:pt x="21600" y="21600"/>
                </a:cubicBezTo>
              </a:path>
            </a:pathLst>
          </a:custGeom>
          <a:ln w="50800">
            <a:solidFill>
              <a:srgbClr val="000000"/>
            </a:solidFill>
            <a:miter lim="400000"/>
            <a:tailEnd type="stealth"/>
          </a:ln>
        </p:spPr>
        <p:txBody>
          <a:bodyPr/>
          <a:lstStyle/>
          <a:p>
            <a:pPr/>
          </a:p>
        </p:txBody>
      </p:sp>
      <p:sp>
        <p:nvSpPr>
          <p:cNvPr id="1182" name="Line"/>
          <p:cNvSpPr/>
          <p:nvPr/>
        </p:nvSpPr>
        <p:spPr>
          <a:xfrm flipV="1">
            <a:off x="12353631" y="9456502"/>
            <a:ext cx="1" cy="1003301"/>
          </a:xfrm>
          <a:prstGeom prst="line">
            <a:avLst/>
          </a:prstGeom>
          <a:ln w="76200">
            <a:solidFill>
              <a:srgbClr val="010101"/>
            </a:solidFill>
            <a:miter lim="400000"/>
          </a:ln>
        </p:spPr>
        <p:txBody>
          <a:bodyPr lIns="50800" tIns="50800" rIns="50800" bIns="50800" anchor="ctr"/>
          <a:lstStyle/>
          <a:p>
            <a:pPr>
              <a:defRPr b="0" cap="all" spc="512" sz="3200">
                <a:solidFill>
                  <a:srgbClr val="55D7FF"/>
                </a:solidFill>
                <a:latin typeface="Avenir Medium"/>
                <a:ea typeface="Avenir Medium"/>
                <a:cs typeface="Avenir Medium"/>
                <a:sym typeface="Avenir Medium"/>
              </a:defRPr>
            </a:pPr>
          </a:p>
        </p:txBody>
      </p:sp>
      <p:sp>
        <p:nvSpPr>
          <p:cNvPr id="1183" name="SL"/>
          <p:cNvSpPr txBox="1"/>
          <p:nvPr/>
        </p:nvSpPr>
        <p:spPr>
          <a:xfrm>
            <a:off x="12088264" y="8762028"/>
            <a:ext cx="530734"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latin typeface="Avenir Heavy"/>
                <a:ea typeface="Avenir Heavy"/>
                <a:cs typeface="Avenir Heavy"/>
                <a:sym typeface="Avenir Heavy"/>
              </a:defRPr>
            </a:lvl1pPr>
          </a:lstStyle>
          <a:p>
            <a:pPr/>
            <a:r>
              <a:t>SL</a:t>
            </a:r>
          </a:p>
        </p:txBody>
      </p:sp>
      <p:sp>
        <p:nvSpPr>
          <p:cNvPr id="118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177"/>
                                        </p:tgtEl>
                                        <p:attrNameLst>
                                          <p:attrName>style.visibility</p:attrName>
                                        </p:attrNameLst>
                                      </p:cBhvr>
                                      <p:to>
                                        <p:strVal val="visible"/>
                                      </p:to>
                                    </p:set>
                                    <p:animEffect filter="dissolve" transition="in">
                                      <p:cBhvr>
                                        <p:cTn id="7" dur="1000"/>
                                        <p:tgtEl>
                                          <p:spTgt spid="1177"/>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1178"/>
                                        </p:tgtEl>
                                        <p:attrNameLst>
                                          <p:attrName>style.visibility</p:attrName>
                                        </p:attrNameLst>
                                      </p:cBhvr>
                                      <p:to>
                                        <p:strVal val="visible"/>
                                      </p:to>
                                    </p:set>
                                    <p:animEffect filter="dissolve" transition="in">
                                      <p:cBhvr>
                                        <p:cTn id="12" dur="1000"/>
                                        <p:tgtEl>
                                          <p:spTgt spid="1178"/>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3" fill="hold">
                                  <p:stCondLst>
                                    <p:cond delay="0"/>
                                  </p:stCondLst>
                                  <p:iterate type="lt" backwards="0">
                                    <p:tmAbs val="100"/>
                                  </p:iterate>
                                  <p:childTnLst>
                                    <p:set>
                                      <p:cBhvr>
                                        <p:cTn id="16" fill="hold"/>
                                        <p:tgtEl>
                                          <p:spTgt spid="117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4" fill="hold">
                                  <p:stCondLst>
                                    <p:cond delay="0"/>
                                  </p:stCondLst>
                                  <p:iterate type="lt" backwards="0">
                                    <p:tmAbs val="100"/>
                                  </p:iterate>
                                  <p:childTnLst>
                                    <p:set>
                                      <p:cBhvr>
                                        <p:cTn id="20" fill="hold"/>
                                        <p:tgtEl>
                                          <p:spTgt spid="118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ID="9" grpId="5" fill="hold">
                                  <p:stCondLst>
                                    <p:cond delay="0"/>
                                  </p:stCondLst>
                                  <p:iterate type="el" backwards="0">
                                    <p:tmAbs val="0"/>
                                  </p:iterate>
                                  <p:childTnLst>
                                    <p:set>
                                      <p:cBhvr>
                                        <p:cTn id="24" fill="hold"/>
                                        <p:tgtEl>
                                          <p:spTgt spid="1187"/>
                                        </p:tgtEl>
                                        <p:attrNameLst>
                                          <p:attrName>style.visibility</p:attrName>
                                        </p:attrNameLst>
                                      </p:cBhvr>
                                      <p:to>
                                        <p:strVal val="visible"/>
                                      </p:to>
                                    </p:set>
                                    <p:animEffect filter="dissolve" transition="in">
                                      <p:cBhvr>
                                        <p:cTn id="25" dur="1000"/>
                                        <p:tgtEl>
                                          <p:spTgt spid="1187"/>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9" grpId="6" fill="hold">
                                  <p:stCondLst>
                                    <p:cond delay="0"/>
                                  </p:stCondLst>
                                  <p:iterate type="el" backwards="0">
                                    <p:tmAbs val="0"/>
                                  </p:iterate>
                                  <p:childTnLst>
                                    <p:set>
                                      <p:cBhvr>
                                        <p:cTn id="29" fill="hold"/>
                                        <p:tgtEl>
                                          <p:spTgt spid="1182"/>
                                        </p:tgtEl>
                                        <p:attrNameLst>
                                          <p:attrName>style.visibility</p:attrName>
                                        </p:attrNameLst>
                                      </p:cBhvr>
                                      <p:to>
                                        <p:strVal val="visible"/>
                                      </p:to>
                                    </p:set>
                                    <p:animEffect filter="dissolve" transition="in">
                                      <p:cBhvr>
                                        <p:cTn id="30" dur="1000"/>
                                        <p:tgtEl>
                                          <p:spTgt spid="1182"/>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7" fill="hold">
                                  <p:stCondLst>
                                    <p:cond delay="0"/>
                                  </p:stCondLst>
                                  <p:iterate type="lt" backwards="0">
                                    <p:tmAbs val="100"/>
                                  </p:iterate>
                                  <p:childTnLst>
                                    <p:set>
                                      <p:cBhvr>
                                        <p:cTn id="34" fill="hold"/>
                                        <p:tgtEl>
                                          <p:spTgt spid="118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ID="9" grpId="8" fill="hold">
                                  <p:stCondLst>
                                    <p:cond delay="0"/>
                                  </p:stCondLst>
                                  <p:iterate type="el" backwards="0">
                                    <p:tmAbs val="0"/>
                                  </p:iterate>
                                  <p:childTnLst>
                                    <p:set>
                                      <p:cBhvr>
                                        <p:cTn id="38" fill="hold"/>
                                        <p:tgtEl>
                                          <p:spTgt spid="1171"/>
                                        </p:tgtEl>
                                        <p:attrNameLst>
                                          <p:attrName>style.visibility</p:attrName>
                                        </p:attrNameLst>
                                      </p:cBhvr>
                                      <p:to>
                                        <p:strVal val="visible"/>
                                      </p:to>
                                    </p:set>
                                    <p:animEffect filter="dissolve" transition="in">
                                      <p:cBhvr>
                                        <p:cTn id="39" dur="2000"/>
                                        <p:tgtEl>
                                          <p:spTgt spid="1171"/>
                                        </p:tgtEl>
                                      </p:cBhvr>
                                    </p:animEffect>
                                  </p:childTnLst>
                                </p:cTn>
                              </p:par>
                            </p:childTnLst>
                          </p:cTn>
                        </p:par>
                      </p:childTnLst>
                    </p:cTn>
                  </p:par>
                  <p:par>
                    <p:cTn id="40" fill="hold">
                      <p:stCondLst>
                        <p:cond delay="indefinite"/>
                      </p:stCondLst>
                      <p:childTnLst>
                        <p:par>
                          <p:cTn id="41" fill="hold">
                            <p:stCondLst>
                              <p:cond delay="0"/>
                            </p:stCondLst>
                            <p:childTnLst>
                              <p:par>
                                <p:cTn id="42" presetClass="entr" nodeType="clickEffect" presetSubtype="0" presetID="1" grpId="9" fill="hold">
                                  <p:stCondLst>
                                    <p:cond delay="0"/>
                                  </p:stCondLst>
                                  <p:iterate type="lt" backwards="0">
                                    <p:tmAbs val="100"/>
                                  </p:iterate>
                                  <p:childTnLst>
                                    <p:set>
                                      <p:cBhvr>
                                        <p:cTn id="43" fill="hold"/>
                                        <p:tgtEl>
                                          <p:spTgt spid="117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77" grpId="1"/>
      <p:bldP build="whole" bldLvl="1" animBg="1" rev="0" advAuto="0" spid="1178" grpId="2"/>
      <p:bldP build="whole" bldLvl="1" animBg="1" rev="0" advAuto="0" spid="1171" grpId="8"/>
      <p:bldP build="whole" bldLvl="1" animBg="1" rev="0" advAuto="0" spid="1180" grpId="4"/>
      <p:bldP build="whole" bldLvl="1" animBg="1" rev="0" advAuto="0" spid="1183" grpId="7"/>
      <p:bldP build="whole" bldLvl="1" animBg="1" rev="0" advAuto="0" spid="1179" grpId="3"/>
      <p:bldP build="whole" bldLvl="1" animBg="1" rev="0" advAuto="0" spid="1172" grpId="9"/>
      <p:bldP build="whole" bldLvl="1" animBg="1" rev="0" advAuto="0" spid="1182" grpId="6"/>
      <p:bldP build="whole" bldLvl="1" animBg="1" rev="0" advAuto="0" spid="1187" grpId="5"/>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100000">
              <a:schemeClr val="accent1"/>
            </a:gs>
          </a:gsLst>
          <a:lin ang="7277760" scaled="0"/>
        </a:gradFill>
      </p:bgPr>
    </p:bg>
    <p:spTree>
      <p:nvGrpSpPr>
        <p:cNvPr id="1" name=""/>
        <p:cNvGrpSpPr/>
        <p:nvPr/>
      </p:nvGrpSpPr>
      <p:grpSpPr>
        <a:xfrm>
          <a:off x="0" y="0"/>
          <a:ext cx="0" cy="0"/>
          <a:chOff x="0" y="0"/>
          <a:chExt cx="0" cy="0"/>
        </a:xfrm>
      </p:grpSpPr>
      <p:grpSp>
        <p:nvGrpSpPr>
          <p:cNvPr id="1191" name="Rectangle"/>
          <p:cNvGrpSpPr/>
          <p:nvPr/>
        </p:nvGrpSpPr>
        <p:grpSpPr>
          <a:xfrm>
            <a:off x="13632096" y="2739358"/>
            <a:ext cx="7185451" cy="9280356"/>
            <a:chOff x="0" y="0"/>
            <a:chExt cx="7185450" cy="9280355"/>
          </a:xfrm>
        </p:grpSpPr>
        <p:sp>
          <p:nvSpPr>
            <p:cNvPr id="1190" name="Rectangle"/>
            <p:cNvSpPr/>
            <p:nvPr/>
          </p:nvSpPr>
          <p:spPr>
            <a:xfrm>
              <a:off x="134703" y="134703"/>
              <a:ext cx="6916044" cy="9010949"/>
            </a:xfrm>
            <a:prstGeom prst="rect">
              <a:avLst/>
            </a:prstGeom>
            <a:gradFill flip="none" rotWithShape="1">
              <a:gsLst>
                <a:gs pos="0">
                  <a:srgbClr val="FFFFFF"/>
                </a:gs>
                <a:gs pos="100000">
                  <a:schemeClr val="accent4"/>
                </a:gs>
              </a:gsLst>
              <a:lin ang="7277760" scaled="0"/>
            </a:gradFill>
            <a:ln>
              <a:noFill/>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pic>
          <p:nvPicPr>
            <p:cNvPr id="1189" name="Rectangle" descr="Rectangle"/>
            <p:cNvPicPr>
              <a:picLocks noChangeAspect="0"/>
            </p:cNvPicPr>
            <p:nvPr/>
          </p:nvPicPr>
          <p:blipFill>
            <a:blip r:embed="rId2">
              <a:extLst/>
            </a:blip>
            <a:stretch>
              <a:fillRect/>
            </a:stretch>
          </p:blipFill>
          <p:spPr>
            <a:xfrm>
              <a:off x="0" y="0"/>
              <a:ext cx="7185451" cy="9280356"/>
            </a:xfrm>
            <a:prstGeom prst="rect">
              <a:avLst/>
            </a:prstGeom>
            <a:effectLst/>
          </p:spPr>
        </p:pic>
      </p:grpSp>
      <p:pic>
        <p:nvPicPr>
          <p:cNvPr id="1192" name="gbs.png" descr="gbs.png"/>
          <p:cNvPicPr>
            <a:picLocks noChangeAspect="1"/>
          </p:cNvPicPr>
          <p:nvPr/>
        </p:nvPicPr>
        <p:blipFill>
          <a:blip r:embed="rId3">
            <a:extLst/>
          </a:blip>
          <a:stretch>
            <a:fillRect/>
          </a:stretch>
        </p:blipFill>
        <p:spPr>
          <a:xfrm>
            <a:off x="17239098" y="4015873"/>
            <a:ext cx="2758204" cy="6727326"/>
          </a:xfrm>
          <a:prstGeom prst="rect">
            <a:avLst/>
          </a:prstGeom>
          <a:ln w="12700">
            <a:miter lim="400000"/>
          </a:ln>
        </p:spPr>
      </p:pic>
      <p:sp>
        <p:nvSpPr>
          <p:cNvPr id="1193" name="Babylon"/>
          <p:cNvSpPr txBox="1"/>
          <p:nvPr/>
        </p:nvSpPr>
        <p:spPr>
          <a:xfrm>
            <a:off x="14652244" y="4604585"/>
            <a:ext cx="2089913" cy="774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4000">
                <a:latin typeface="Luminari"/>
                <a:ea typeface="Luminari"/>
                <a:cs typeface="Luminari"/>
                <a:sym typeface="Luminari"/>
              </a:defRPr>
            </a:lvl1pPr>
          </a:lstStyle>
          <a:p>
            <a:pPr/>
            <a:r>
              <a:t>Babylon</a:t>
            </a:r>
          </a:p>
        </p:txBody>
      </p:sp>
      <p:sp>
        <p:nvSpPr>
          <p:cNvPr id="1194" name="Medo-Persia"/>
          <p:cNvSpPr txBox="1"/>
          <p:nvPr/>
        </p:nvSpPr>
        <p:spPr>
          <a:xfrm>
            <a:off x="14135608" y="5849185"/>
            <a:ext cx="3123185" cy="774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4000">
                <a:latin typeface="Luminari"/>
                <a:ea typeface="Luminari"/>
                <a:cs typeface="Luminari"/>
                <a:sym typeface="Luminari"/>
              </a:defRPr>
            </a:lvl1pPr>
          </a:lstStyle>
          <a:p>
            <a:pPr/>
            <a:r>
              <a:t>Medo-Persia</a:t>
            </a:r>
          </a:p>
        </p:txBody>
      </p:sp>
      <p:sp>
        <p:nvSpPr>
          <p:cNvPr id="1195" name="Greece"/>
          <p:cNvSpPr txBox="1"/>
          <p:nvPr/>
        </p:nvSpPr>
        <p:spPr>
          <a:xfrm>
            <a:off x="14877287" y="7169986"/>
            <a:ext cx="1639825" cy="774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4000">
                <a:latin typeface="Luminari"/>
                <a:ea typeface="Luminari"/>
                <a:cs typeface="Luminari"/>
                <a:sym typeface="Luminari"/>
              </a:defRPr>
            </a:lvl1pPr>
          </a:lstStyle>
          <a:p>
            <a:pPr/>
            <a:r>
              <a:t>Greece</a:t>
            </a:r>
          </a:p>
        </p:txBody>
      </p:sp>
      <p:sp>
        <p:nvSpPr>
          <p:cNvPr id="1196" name="Rome"/>
          <p:cNvSpPr txBox="1"/>
          <p:nvPr/>
        </p:nvSpPr>
        <p:spPr>
          <a:xfrm>
            <a:off x="14949170" y="8973386"/>
            <a:ext cx="1496061" cy="774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4000">
                <a:latin typeface="Luminari"/>
                <a:ea typeface="Luminari"/>
                <a:cs typeface="Luminari"/>
                <a:sym typeface="Luminari"/>
              </a:defRPr>
            </a:lvl1pPr>
          </a:lstStyle>
          <a:p>
            <a:pPr/>
            <a:r>
              <a:t>Rome</a:t>
            </a:r>
          </a:p>
        </p:txBody>
      </p:sp>
      <p:sp>
        <p:nvSpPr>
          <p:cNvPr id="119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198" name="King of the North"/>
          <p:cNvSpPr txBox="1"/>
          <p:nvPr/>
        </p:nvSpPr>
        <p:spPr>
          <a:xfrm>
            <a:off x="14017944" y="1696286"/>
            <a:ext cx="6413755" cy="1117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6000" u="sng">
                <a:latin typeface="Luminari"/>
                <a:ea typeface="Luminari"/>
                <a:cs typeface="Luminari"/>
                <a:sym typeface="Luminari"/>
              </a:defRPr>
            </a:lvl1pPr>
          </a:lstStyle>
          <a:p>
            <a:pPr/>
            <a:r>
              <a:t>King of the North</a:t>
            </a:r>
          </a:p>
        </p:txBody>
      </p:sp>
      <p:sp>
        <p:nvSpPr>
          <p:cNvPr id="1199" name="King of the North"/>
          <p:cNvSpPr txBox="1"/>
          <p:nvPr/>
        </p:nvSpPr>
        <p:spPr>
          <a:xfrm>
            <a:off x="3257148" y="1696286"/>
            <a:ext cx="6413755" cy="1117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6000" u="sng">
                <a:latin typeface="Luminari"/>
                <a:ea typeface="Luminari"/>
                <a:cs typeface="Luminari"/>
                <a:sym typeface="Luminari"/>
              </a:defRPr>
            </a:lvl1pPr>
          </a:lstStyle>
          <a:p>
            <a:pPr/>
            <a:r>
              <a:t>King of the North</a:t>
            </a:r>
          </a:p>
        </p:txBody>
      </p:sp>
      <p:sp>
        <p:nvSpPr>
          <p:cNvPr id="1200" name="Satans"/>
          <p:cNvSpPr txBox="1"/>
          <p:nvPr/>
        </p:nvSpPr>
        <p:spPr>
          <a:xfrm>
            <a:off x="15930945" y="787400"/>
            <a:ext cx="2587753" cy="1117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6000" u="sng">
                <a:solidFill>
                  <a:schemeClr val="accent5">
                    <a:hueOff val="-82419"/>
                    <a:satOff val="-9513"/>
                    <a:lumOff val="-16343"/>
                  </a:schemeClr>
                </a:solidFill>
                <a:latin typeface="Luminari"/>
                <a:ea typeface="Luminari"/>
                <a:cs typeface="Luminari"/>
                <a:sym typeface="Luminari"/>
              </a:defRPr>
            </a:lvl1pPr>
          </a:lstStyle>
          <a:p>
            <a:pPr/>
            <a:r>
              <a:t>Satans</a:t>
            </a:r>
          </a:p>
        </p:txBody>
      </p:sp>
      <p:sp>
        <p:nvSpPr>
          <p:cNvPr id="1201" name="Gods"/>
          <p:cNvSpPr txBox="1"/>
          <p:nvPr/>
        </p:nvSpPr>
        <p:spPr>
          <a:xfrm>
            <a:off x="5492856" y="787400"/>
            <a:ext cx="1942339" cy="1117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6000" u="sng">
                <a:solidFill>
                  <a:schemeClr val="accent5">
                    <a:hueOff val="-82419"/>
                    <a:satOff val="-9513"/>
                    <a:lumOff val="-16343"/>
                  </a:schemeClr>
                </a:solidFill>
                <a:latin typeface="Luminari"/>
                <a:ea typeface="Luminari"/>
                <a:cs typeface="Luminari"/>
                <a:sym typeface="Luminari"/>
              </a:defRPr>
            </a:lvl1pPr>
          </a:lstStyle>
          <a:p>
            <a:pPr/>
            <a:r>
              <a:t>Gods</a:t>
            </a:r>
          </a:p>
        </p:txBody>
      </p:sp>
      <p:sp>
        <p:nvSpPr>
          <p:cNvPr id="1202" name="Shape"/>
          <p:cNvSpPr/>
          <p:nvPr/>
        </p:nvSpPr>
        <p:spPr>
          <a:xfrm>
            <a:off x="4246529" y="4025411"/>
            <a:ext cx="5567956" cy="56651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414" y="0"/>
                </a:moveTo>
                <a:lnTo>
                  <a:pt x="7615" y="5024"/>
                </a:lnTo>
                <a:lnTo>
                  <a:pt x="6687" y="9912"/>
                </a:lnTo>
                <a:lnTo>
                  <a:pt x="2893" y="14734"/>
                </a:lnTo>
                <a:lnTo>
                  <a:pt x="551" y="18816"/>
                </a:lnTo>
                <a:lnTo>
                  <a:pt x="0" y="21542"/>
                </a:lnTo>
                <a:lnTo>
                  <a:pt x="21600" y="21600"/>
                </a:lnTo>
                <a:lnTo>
                  <a:pt x="17880" y="14525"/>
                </a:lnTo>
                <a:lnTo>
                  <a:pt x="17405" y="11041"/>
                </a:lnTo>
                <a:cubicBezTo>
                  <a:pt x="16080" y="12274"/>
                  <a:pt x="13895" y="11653"/>
                  <a:pt x="13443" y="9915"/>
                </a:cubicBezTo>
                <a:cubicBezTo>
                  <a:pt x="13106" y="8615"/>
                  <a:pt x="14016" y="7322"/>
                  <a:pt x="15373" y="7173"/>
                </a:cubicBezTo>
                <a:lnTo>
                  <a:pt x="14540" y="3886"/>
                </a:lnTo>
                <a:lnTo>
                  <a:pt x="10414" y="0"/>
                </a:lnTo>
                <a:close/>
              </a:path>
            </a:pathLst>
          </a:custGeom>
          <a:solidFill>
            <a:srgbClr val="000000"/>
          </a:solidFill>
          <a:ln w="50800">
            <a:solidFill>
              <a:srgbClr val="FFFFFF"/>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203" name="Circle"/>
          <p:cNvSpPr/>
          <p:nvPr/>
        </p:nvSpPr>
        <p:spPr>
          <a:xfrm>
            <a:off x="8331200" y="5601535"/>
            <a:ext cx="1270000" cy="1270001"/>
          </a:xfrm>
          <a:prstGeom prst="ellipse">
            <a:avLst/>
          </a:prstGeom>
          <a:solidFill>
            <a:srgbClr val="000000"/>
          </a:solidFill>
          <a:ln w="50800">
            <a:solidFill>
              <a:srgbClr val="FFFFFF"/>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192"/>
                                        </p:tgtEl>
                                        <p:attrNameLst>
                                          <p:attrName>style.visibility</p:attrName>
                                        </p:attrNameLst>
                                      </p:cBhvr>
                                      <p:to>
                                        <p:strVal val="visible"/>
                                      </p:to>
                                    </p:set>
                                    <p:animEffect filter="dissolve" transition="in">
                                      <p:cBhvr>
                                        <p:cTn id="7" dur="2000"/>
                                        <p:tgtEl>
                                          <p:spTgt spid="1192"/>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0" presetID="1" grpId="2" fill="hold">
                                  <p:stCondLst>
                                    <p:cond delay="0"/>
                                  </p:stCondLst>
                                  <p:iterate type="lt" backwards="0">
                                    <p:tmAbs val="100"/>
                                  </p:iterate>
                                  <p:childTnLst>
                                    <p:set>
                                      <p:cBhvr>
                                        <p:cTn id="11" fill="hold"/>
                                        <p:tgtEl>
                                          <p:spTgt spid="119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0" presetID="1" grpId="3" fill="hold">
                                  <p:stCondLst>
                                    <p:cond delay="0"/>
                                  </p:stCondLst>
                                  <p:iterate type="lt" backwards="0">
                                    <p:tmAbs val="100"/>
                                  </p:iterate>
                                  <p:childTnLst>
                                    <p:set>
                                      <p:cBhvr>
                                        <p:cTn id="15" fill="hold"/>
                                        <p:tgtEl>
                                          <p:spTgt spid="119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0" presetID="1" grpId="4" fill="hold">
                                  <p:stCondLst>
                                    <p:cond delay="0"/>
                                  </p:stCondLst>
                                  <p:iterate type="lt" backwards="0">
                                    <p:tmAbs val="100"/>
                                  </p:iterate>
                                  <p:childTnLst>
                                    <p:set>
                                      <p:cBhvr>
                                        <p:cTn id="19" fill="hold"/>
                                        <p:tgtEl>
                                          <p:spTgt spid="119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0" presetID="1" grpId="5" fill="hold">
                                  <p:stCondLst>
                                    <p:cond delay="0"/>
                                  </p:stCondLst>
                                  <p:iterate type="lt" backwards="0">
                                    <p:tmAbs val="100"/>
                                  </p:iterate>
                                  <p:childTnLst>
                                    <p:set>
                                      <p:cBhvr>
                                        <p:cTn id="23" fill="hold"/>
                                        <p:tgtEl>
                                          <p:spTgt spid="119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Class="entr" nodeType="clickEffect" presetID="10" grpId="6" fill="hold">
                                  <p:stCondLst>
                                    <p:cond delay="0"/>
                                  </p:stCondLst>
                                  <p:iterate type="lt" backwards="0">
                                    <p:tmAbs val="0"/>
                                  </p:iterate>
                                  <p:childTnLst>
                                    <p:set>
                                      <p:cBhvr>
                                        <p:cTn id="27" fill="hold"/>
                                        <p:tgtEl>
                                          <p:spTgt spid="1191"/>
                                        </p:tgtEl>
                                        <p:attrNameLst>
                                          <p:attrName>style.visibility</p:attrName>
                                        </p:attrNameLst>
                                      </p:cBhvr>
                                      <p:to>
                                        <p:strVal val="visible"/>
                                      </p:to>
                                    </p:set>
                                    <p:animEffect filter="fade" transition="in">
                                      <p:cBhvr>
                                        <p:cTn id="28" dur="4000"/>
                                        <p:tgtEl>
                                          <p:spTgt spid="1191"/>
                                        </p:tgtEl>
                                      </p:cBhvr>
                                    </p:animEffec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7" fill="hold">
                                  <p:stCondLst>
                                    <p:cond delay="0"/>
                                  </p:stCondLst>
                                  <p:iterate type="lt" backwards="0">
                                    <p:tmAbs val="100"/>
                                  </p:iterate>
                                  <p:childTnLst>
                                    <p:set>
                                      <p:cBhvr>
                                        <p:cTn id="32" fill="hold"/>
                                        <p:tgtEl>
                                          <p:spTgt spid="119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ID="10" grpId="8" fill="hold">
                                  <p:stCondLst>
                                    <p:cond delay="0"/>
                                  </p:stCondLst>
                                  <p:iterate type="lt" backwards="0">
                                    <p:tmAbs val="0"/>
                                  </p:iterate>
                                  <p:childTnLst>
                                    <p:set>
                                      <p:cBhvr>
                                        <p:cTn id="36" fill="hold"/>
                                        <p:tgtEl>
                                          <p:spTgt spid="1202"/>
                                        </p:tgtEl>
                                        <p:attrNameLst>
                                          <p:attrName>style.visibility</p:attrName>
                                        </p:attrNameLst>
                                      </p:cBhvr>
                                      <p:to>
                                        <p:strVal val="visible"/>
                                      </p:to>
                                    </p:set>
                                    <p:animEffect filter="fade" transition="in">
                                      <p:cBhvr>
                                        <p:cTn id="37" dur="4000"/>
                                        <p:tgtEl>
                                          <p:spTgt spid="1202"/>
                                        </p:tgtEl>
                                      </p:cBhvr>
                                    </p:animEffect>
                                  </p:childTnLst>
                                </p:cTn>
                              </p:par>
                            </p:childTnLst>
                          </p:cTn>
                        </p:par>
                      </p:childTnLst>
                    </p:cTn>
                  </p:par>
                  <p:par>
                    <p:cTn id="38" fill="hold">
                      <p:stCondLst>
                        <p:cond delay="indefinite"/>
                      </p:stCondLst>
                      <p:childTnLst>
                        <p:par>
                          <p:cTn id="39" fill="hold">
                            <p:stCondLst>
                              <p:cond delay="0"/>
                            </p:stCondLst>
                            <p:childTnLst>
                              <p:par>
                                <p:cTn id="40" presetClass="entr" nodeType="clickEffect" presetID="10" grpId="9" fill="hold">
                                  <p:stCondLst>
                                    <p:cond delay="0"/>
                                  </p:stCondLst>
                                  <p:iterate type="lt" backwards="0">
                                    <p:tmAbs val="0"/>
                                  </p:iterate>
                                  <p:childTnLst>
                                    <p:set>
                                      <p:cBhvr>
                                        <p:cTn id="41" fill="hold"/>
                                        <p:tgtEl>
                                          <p:spTgt spid="1203"/>
                                        </p:tgtEl>
                                        <p:attrNameLst>
                                          <p:attrName>style.visibility</p:attrName>
                                        </p:attrNameLst>
                                      </p:cBhvr>
                                      <p:to>
                                        <p:strVal val="visible"/>
                                      </p:to>
                                    </p:set>
                                    <p:animEffect filter="fade" transition="in">
                                      <p:cBhvr>
                                        <p:cTn id="42" dur="2000"/>
                                        <p:tgtEl>
                                          <p:spTgt spid="1203"/>
                                        </p:tgtEl>
                                      </p:cBhvr>
                                    </p:animEffect>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0" presetID="1" grpId="10" fill="hold">
                                  <p:stCondLst>
                                    <p:cond delay="0"/>
                                  </p:stCondLst>
                                  <p:iterate type="lt" backwards="0">
                                    <p:tmAbs val="100"/>
                                  </p:iterate>
                                  <p:childTnLst>
                                    <p:set>
                                      <p:cBhvr>
                                        <p:cTn id="46" fill="hold"/>
                                        <p:tgtEl>
                                          <p:spTgt spid="119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Class="entr" nodeType="clickEffect" presetID="9" grpId="11" fill="hold">
                                  <p:stCondLst>
                                    <p:cond delay="0"/>
                                  </p:stCondLst>
                                  <p:iterate type="el" backwards="0">
                                    <p:tmAbs val="0"/>
                                  </p:iterate>
                                  <p:childTnLst>
                                    <p:set>
                                      <p:cBhvr>
                                        <p:cTn id="50" fill="hold"/>
                                        <p:tgtEl>
                                          <p:spTgt spid="1200"/>
                                        </p:tgtEl>
                                        <p:attrNameLst>
                                          <p:attrName>style.visibility</p:attrName>
                                        </p:attrNameLst>
                                      </p:cBhvr>
                                      <p:to>
                                        <p:strVal val="visible"/>
                                      </p:to>
                                    </p:set>
                                    <p:animEffect filter="dissolve" transition="in">
                                      <p:cBhvr>
                                        <p:cTn id="51" dur="1000"/>
                                        <p:tgtEl>
                                          <p:spTgt spid="1200"/>
                                        </p:tgtEl>
                                      </p:cBhvr>
                                    </p:animEffect>
                                  </p:childTnLst>
                                </p:cTn>
                              </p:par>
                            </p:childTnLst>
                          </p:cTn>
                        </p:par>
                      </p:childTnLst>
                    </p:cTn>
                  </p:par>
                  <p:par>
                    <p:cTn id="52" fill="hold">
                      <p:stCondLst>
                        <p:cond delay="indefinite"/>
                      </p:stCondLst>
                      <p:childTnLst>
                        <p:par>
                          <p:cTn id="53" fill="hold">
                            <p:stCondLst>
                              <p:cond delay="0"/>
                            </p:stCondLst>
                            <p:childTnLst>
                              <p:par>
                                <p:cTn id="54" presetClass="entr" nodeType="clickEffect" presetSubtype="0" presetID="1" grpId="12" fill="hold">
                                  <p:stCondLst>
                                    <p:cond delay="0"/>
                                  </p:stCondLst>
                                  <p:iterate type="el" backwards="0">
                                    <p:tmAbs val="0"/>
                                  </p:iterate>
                                  <p:childTnLst>
                                    <p:set>
                                      <p:cBhvr>
                                        <p:cTn id="55" fill="hold"/>
                                        <p:tgtEl>
                                          <p:spTgt spid="120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94" grpId="3"/>
      <p:bldP build="whole" bldLvl="1" animBg="1" rev="0" advAuto="0" spid="1203" grpId="9"/>
      <p:bldP build="whole" bldLvl="1" animBg="1" rev="0" advAuto="0" spid="1202" grpId="8"/>
      <p:bldP build="whole" bldLvl="1" animBg="1" rev="0" advAuto="0" spid="1193" grpId="2"/>
      <p:bldP build="whole" bldLvl="1" animBg="1" rev="0" advAuto="0" spid="1200" grpId="11"/>
      <p:bldP build="whole" bldLvl="1" animBg="1" rev="0" advAuto="0" spid="1201" grpId="12"/>
      <p:bldP build="whole" bldLvl="1" animBg="1" rev="0" advAuto="0" spid="1191" grpId="6"/>
      <p:bldP build="whole" bldLvl="1" animBg="1" rev="0" advAuto="0" spid="1199" grpId="10"/>
      <p:bldP build="whole" bldLvl="1" animBg="1" rev="0" advAuto="0" spid="1196" grpId="5"/>
      <p:bldP build="whole" bldLvl="1" animBg="1" rev="0" advAuto="0" spid="1192" grpId="1"/>
      <p:bldP build="whole" bldLvl="1" animBg="1" rev="0" advAuto="0" spid="1195" grpId="4"/>
      <p:bldP build="whole" bldLvl="1" animBg="1" rev="0" advAuto="0" spid="1198" grpId="7"/>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100000">
              <a:schemeClr val="accent1"/>
            </a:gs>
          </a:gsLst>
          <a:lin ang="7277760" scaled="0"/>
        </a:gradFill>
      </p:bgPr>
    </p:bg>
    <p:spTree>
      <p:nvGrpSpPr>
        <p:cNvPr id="1" name=""/>
        <p:cNvGrpSpPr/>
        <p:nvPr/>
      </p:nvGrpSpPr>
      <p:grpSpPr>
        <a:xfrm>
          <a:off x="0" y="0"/>
          <a:ext cx="0" cy="0"/>
          <a:chOff x="0" y="0"/>
          <a:chExt cx="0" cy="0"/>
        </a:xfrm>
      </p:grpSpPr>
      <p:pic>
        <p:nvPicPr>
          <p:cNvPr id="134" name="Line" descr="Line"/>
          <p:cNvPicPr>
            <a:picLocks noChangeAspect="0"/>
          </p:cNvPicPr>
          <p:nvPr/>
        </p:nvPicPr>
        <p:blipFill>
          <a:blip r:embed="rId2">
            <a:extLst/>
          </a:blip>
          <a:stretch>
            <a:fillRect/>
          </a:stretch>
        </p:blipFill>
        <p:spPr>
          <a:xfrm>
            <a:off x="3946350" y="2587886"/>
            <a:ext cx="19299180" cy="101601"/>
          </a:xfrm>
          <a:prstGeom prst="rect">
            <a:avLst/>
          </a:prstGeom>
        </p:spPr>
      </p:pic>
      <p:pic>
        <p:nvPicPr>
          <p:cNvPr id="136" name="Line" descr="Line"/>
          <p:cNvPicPr>
            <a:picLocks noChangeAspect="0"/>
          </p:cNvPicPr>
          <p:nvPr/>
        </p:nvPicPr>
        <p:blipFill>
          <a:blip r:embed="rId3">
            <a:extLst/>
          </a:blip>
          <a:stretch>
            <a:fillRect/>
          </a:stretch>
        </p:blipFill>
        <p:spPr>
          <a:xfrm rot="16200000">
            <a:off x="4020140" y="1950653"/>
            <a:ext cx="1371601" cy="101601"/>
          </a:xfrm>
          <a:prstGeom prst="rect">
            <a:avLst/>
          </a:prstGeom>
        </p:spPr>
      </p:pic>
      <p:sp>
        <p:nvSpPr>
          <p:cNvPr id="138" name="1989"/>
          <p:cNvSpPr txBox="1"/>
          <p:nvPr/>
        </p:nvSpPr>
        <p:spPr>
          <a:xfrm>
            <a:off x="4160665" y="730629"/>
            <a:ext cx="1012445" cy="611249"/>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1989</a:t>
            </a:r>
          </a:p>
        </p:txBody>
      </p:sp>
      <p:sp>
        <p:nvSpPr>
          <p:cNvPr id="139" name="Slide Number"/>
          <p:cNvSpPr txBox="1"/>
          <p:nvPr>
            <p:ph type="sldNum" sz="quarter" idx="2"/>
          </p:nvPr>
        </p:nvSpPr>
        <p:spPr>
          <a:xfrm>
            <a:off x="12722853" y="12634267"/>
            <a:ext cx="283770" cy="46106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142" name="144,000"/>
          <p:cNvGrpSpPr/>
          <p:nvPr/>
        </p:nvGrpSpPr>
        <p:grpSpPr>
          <a:xfrm>
            <a:off x="579670" y="1166310"/>
            <a:ext cx="2433321" cy="1054101"/>
            <a:chOff x="0" y="0"/>
            <a:chExt cx="2433320" cy="1054100"/>
          </a:xfrm>
        </p:grpSpPr>
        <p:sp>
          <p:nvSpPr>
            <p:cNvPr id="141" name="144,000"/>
            <p:cNvSpPr txBox="1"/>
            <p:nvPr/>
          </p:nvSpPr>
          <p:spPr>
            <a:xfrm>
              <a:off x="25399" y="25400"/>
              <a:ext cx="2382522" cy="1003300"/>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5000">
                  <a:latin typeface="Luminari"/>
                  <a:ea typeface="Luminari"/>
                  <a:cs typeface="Luminari"/>
                  <a:sym typeface="Luminari"/>
                </a:defRPr>
              </a:lvl1pPr>
            </a:lstStyle>
            <a:p>
              <a:pPr/>
              <a:r>
                <a:t>144,000</a:t>
              </a:r>
            </a:p>
          </p:txBody>
        </p:sp>
        <p:pic>
          <p:nvPicPr>
            <p:cNvPr id="140" name="144,000 144,000" descr="144,000 144,000"/>
            <p:cNvPicPr>
              <a:picLocks noChangeAspect="0"/>
            </p:cNvPicPr>
            <p:nvPr/>
          </p:nvPicPr>
          <p:blipFill>
            <a:blip r:embed="rId4">
              <a:extLst/>
            </a:blip>
            <a:stretch>
              <a:fillRect/>
            </a:stretch>
          </p:blipFill>
          <p:spPr>
            <a:xfrm>
              <a:off x="-1" y="0"/>
              <a:ext cx="2433322" cy="1054100"/>
            </a:xfrm>
            <a:prstGeom prst="rect">
              <a:avLst/>
            </a:prstGeom>
            <a:effectLst/>
          </p:spPr>
        </p:pic>
      </p:grpSp>
      <p:pic>
        <p:nvPicPr>
          <p:cNvPr id="143" name="Line" descr="Line"/>
          <p:cNvPicPr>
            <a:picLocks noChangeAspect="0"/>
          </p:cNvPicPr>
          <p:nvPr/>
        </p:nvPicPr>
        <p:blipFill>
          <a:blip r:embed="rId3">
            <a:extLst/>
          </a:blip>
          <a:stretch>
            <a:fillRect/>
          </a:stretch>
        </p:blipFill>
        <p:spPr>
          <a:xfrm rot="16200000">
            <a:off x="8465139" y="1950653"/>
            <a:ext cx="1371601" cy="101601"/>
          </a:xfrm>
          <a:prstGeom prst="rect">
            <a:avLst/>
          </a:prstGeom>
        </p:spPr>
      </p:pic>
      <p:sp>
        <p:nvSpPr>
          <p:cNvPr id="145" name="9/11"/>
          <p:cNvSpPr txBox="1"/>
          <p:nvPr/>
        </p:nvSpPr>
        <p:spPr>
          <a:xfrm>
            <a:off x="8679960" y="756029"/>
            <a:ext cx="941960" cy="611249"/>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9/11</a:t>
            </a:r>
          </a:p>
        </p:txBody>
      </p:sp>
      <p:pic>
        <p:nvPicPr>
          <p:cNvPr id="146" name="Line" descr="Line"/>
          <p:cNvPicPr>
            <a:picLocks noChangeAspect="0"/>
          </p:cNvPicPr>
          <p:nvPr/>
        </p:nvPicPr>
        <p:blipFill>
          <a:blip r:embed="rId3">
            <a:extLst/>
          </a:blip>
          <a:stretch>
            <a:fillRect/>
          </a:stretch>
        </p:blipFill>
        <p:spPr>
          <a:xfrm rot="16200000">
            <a:off x="17355140" y="1925253"/>
            <a:ext cx="1371601" cy="101601"/>
          </a:xfrm>
          <a:prstGeom prst="rect">
            <a:avLst/>
          </a:prstGeom>
        </p:spPr>
      </p:pic>
      <p:sp>
        <p:nvSpPr>
          <p:cNvPr id="148" name="CoP"/>
          <p:cNvSpPr txBox="1"/>
          <p:nvPr/>
        </p:nvSpPr>
        <p:spPr>
          <a:xfrm>
            <a:off x="17573771" y="730629"/>
            <a:ext cx="934340" cy="611249"/>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CoP</a:t>
            </a:r>
          </a:p>
        </p:txBody>
      </p:sp>
      <p:pic>
        <p:nvPicPr>
          <p:cNvPr id="149" name="Line" descr="Line"/>
          <p:cNvPicPr>
            <a:picLocks noChangeAspect="0"/>
          </p:cNvPicPr>
          <p:nvPr/>
        </p:nvPicPr>
        <p:blipFill>
          <a:blip r:embed="rId3">
            <a:extLst/>
          </a:blip>
          <a:stretch>
            <a:fillRect/>
          </a:stretch>
        </p:blipFill>
        <p:spPr>
          <a:xfrm rot="16200000">
            <a:off x="21800140" y="1963353"/>
            <a:ext cx="1371601" cy="101601"/>
          </a:xfrm>
          <a:prstGeom prst="rect">
            <a:avLst/>
          </a:prstGeom>
        </p:spPr>
      </p:pic>
      <p:sp>
        <p:nvSpPr>
          <p:cNvPr id="151" name="2nd Adv."/>
          <p:cNvSpPr txBox="1"/>
          <p:nvPr/>
        </p:nvSpPr>
        <p:spPr>
          <a:xfrm>
            <a:off x="22018580" y="355979"/>
            <a:ext cx="934721" cy="1081149"/>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2nd</a:t>
            </a:r>
            <a:br/>
            <a:r>
              <a:t>Adv.</a:t>
            </a:r>
          </a:p>
        </p:txBody>
      </p:sp>
      <p:pic>
        <p:nvPicPr>
          <p:cNvPr id="152" name="Line" descr="Line"/>
          <p:cNvPicPr>
            <a:picLocks noChangeAspect="0"/>
          </p:cNvPicPr>
          <p:nvPr/>
        </p:nvPicPr>
        <p:blipFill>
          <a:blip r:embed="rId3">
            <a:extLst/>
          </a:blip>
          <a:stretch>
            <a:fillRect/>
          </a:stretch>
        </p:blipFill>
        <p:spPr>
          <a:xfrm rot="16200000">
            <a:off x="12910139" y="1950653"/>
            <a:ext cx="1371601" cy="101601"/>
          </a:xfrm>
          <a:prstGeom prst="rect">
            <a:avLst/>
          </a:prstGeom>
        </p:spPr>
      </p:pic>
      <p:sp>
        <p:nvSpPr>
          <p:cNvPr id="154" name="S/L"/>
          <p:cNvSpPr txBox="1"/>
          <p:nvPr/>
        </p:nvSpPr>
        <p:spPr>
          <a:xfrm>
            <a:off x="13206114" y="756029"/>
            <a:ext cx="779654" cy="611249"/>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S/L</a:t>
            </a:r>
          </a:p>
        </p:txBody>
      </p:sp>
      <p:pic>
        <p:nvPicPr>
          <p:cNvPr id="155" name="Line" descr="Line"/>
          <p:cNvPicPr>
            <a:picLocks noChangeAspect="0"/>
          </p:cNvPicPr>
          <p:nvPr/>
        </p:nvPicPr>
        <p:blipFill>
          <a:blip r:embed="rId2">
            <a:extLst/>
          </a:blip>
          <a:stretch>
            <a:fillRect/>
          </a:stretch>
        </p:blipFill>
        <p:spPr>
          <a:xfrm>
            <a:off x="3946350" y="12341486"/>
            <a:ext cx="19299180" cy="101601"/>
          </a:xfrm>
          <a:prstGeom prst="rect">
            <a:avLst/>
          </a:prstGeom>
        </p:spPr>
      </p:pic>
      <p:pic>
        <p:nvPicPr>
          <p:cNvPr id="157" name="Line" descr="Line"/>
          <p:cNvPicPr>
            <a:picLocks noChangeAspect="0"/>
          </p:cNvPicPr>
          <p:nvPr/>
        </p:nvPicPr>
        <p:blipFill>
          <a:blip r:embed="rId3">
            <a:extLst/>
          </a:blip>
          <a:stretch>
            <a:fillRect/>
          </a:stretch>
        </p:blipFill>
        <p:spPr>
          <a:xfrm rot="16200000">
            <a:off x="4020140" y="11704253"/>
            <a:ext cx="1371601" cy="101601"/>
          </a:xfrm>
          <a:prstGeom prst="rect">
            <a:avLst/>
          </a:prstGeom>
        </p:spPr>
      </p:pic>
      <p:pic>
        <p:nvPicPr>
          <p:cNvPr id="159" name="Line" descr="Line"/>
          <p:cNvPicPr>
            <a:picLocks noChangeAspect="0"/>
          </p:cNvPicPr>
          <p:nvPr/>
        </p:nvPicPr>
        <p:blipFill>
          <a:blip r:embed="rId3">
            <a:extLst/>
          </a:blip>
          <a:stretch>
            <a:fillRect/>
          </a:stretch>
        </p:blipFill>
        <p:spPr>
          <a:xfrm rot="16200000">
            <a:off x="8465139" y="11704253"/>
            <a:ext cx="1371601" cy="101601"/>
          </a:xfrm>
          <a:prstGeom prst="rect">
            <a:avLst/>
          </a:prstGeom>
        </p:spPr>
      </p:pic>
      <p:pic>
        <p:nvPicPr>
          <p:cNvPr id="161" name="Line" descr="Line"/>
          <p:cNvPicPr>
            <a:picLocks noChangeAspect="0"/>
          </p:cNvPicPr>
          <p:nvPr/>
        </p:nvPicPr>
        <p:blipFill>
          <a:blip r:embed="rId3">
            <a:extLst/>
          </a:blip>
          <a:stretch>
            <a:fillRect/>
          </a:stretch>
        </p:blipFill>
        <p:spPr>
          <a:xfrm rot="16200000">
            <a:off x="17355140" y="11678853"/>
            <a:ext cx="1371601" cy="101601"/>
          </a:xfrm>
          <a:prstGeom prst="rect">
            <a:avLst/>
          </a:prstGeom>
        </p:spPr>
      </p:pic>
      <p:pic>
        <p:nvPicPr>
          <p:cNvPr id="163" name="Line" descr="Line"/>
          <p:cNvPicPr>
            <a:picLocks noChangeAspect="0"/>
          </p:cNvPicPr>
          <p:nvPr/>
        </p:nvPicPr>
        <p:blipFill>
          <a:blip r:embed="rId3">
            <a:extLst/>
          </a:blip>
          <a:stretch>
            <a:fillRect/>
          </a:stretch>
        </p:blipFill>
        <p:spPr>
          <a:xfrm rot="16200000">
            <a:off x="21800140" y="11716953"/>
            <a:ext cx="1371601" cy="101601"/>
          </a:xfrm>
          <a:prstGeom prst="rect">
            <a:avLst/>
          </a:prstGeom>
        </p:spPr>
      </p:pic>
      <p:pic>
        <p:nvPicPr>
          <p:cNvPr id="165" name="Line" descr="Line"/>
          <p:cNvPicPr>
            <a:picLocks noChangeAspect="0"/>
          </p:cNvPicPr>
          <p:nvPr/>
        </p:nvPicPr>
        <p:blipFill>
          <a:blip r:embed="rId3">
            <a:extLst/>
          </a:blip>
          <a:stretch>
            <a:fillRect/>
          </a:stretch>
        </p:blipFill>
        <p:spPr>
          <a:xfrm rot="16200000">
            <a:off x="12910139" y="11704253"/>
            <a:ext cx="1371601" cy="101601"/>
          </a:xfrm>
          <a:prstGeom prst="rect">
            <a:avLst/>
          </a:prstGeom>
        </p:spPr>
      </p:pic>
      <p:pic>
        <p:nvPicPr>
          <p:cNvPr id="167" name="Line" descr="Line"/>
          <p:cNvPicPr>
            <a:picLocks noChangeAspect="0"/>
          </p:cNvPicPr>
          <p:nvPr/>
        </p:nvPicPr>
        <p:blipFill>
          <a:blip r:embed="rId2">
            <a:extLst/>
          </a:blip>
          <a:stretch>
            <a:fillRect/>
          </a:stretch>
        </p:blipFill>
        <p:spPr>
          <a:xfrm>
            <a:off x="3946350" y="5839086"/>
            <a:ext cx="19299180" cy="101601"/>
          </a:xfrm>
          <a:prstGeom prst="rect">
            <a:avLst/>
          </a:prstGeom>
        </p:spPr>
      </p:pic>
      <p:pic>
        <p:nvPicPr>
          <p:cNvPr id="169" name="Line" descr="Line"/>
          <p:cNvPicPr>
            <a:picLocks noChangeAspect="0"/>
          </p:cNvPicPr>
          <p:nvPr/>
        </p:nvPicPr>
        <p:blipFill>
          <a:blip r:embed="rId3">
            <a:extLst/>
          </a:blip>
          <a:stretch>
            <a:fillRect/>
          </a:stretch>
        </p:blipFill>
        <p:spPr>
          <a:xfrm rot="16200000">
            <a:off x="4020140" y="5201853"/>
            <a:ext cx="1371601" cy="101601"/>
          </a:xfrm>
          <a:prstGeom prst="rect">
            <a:avLst/>
          </a:prstGeom>
        </p:spPr>
      </p:pic>
      <p:sp>
        <p:nvSpPr>
          <p:cNvPr id="171" name="1989"/>
          <p:cNvSpPr txBox="1"/>
          <p:nvPr/>
        </p:nvSpPr>
        <p:spPr>
          <a:xfrm>
            <a:off x="4199718" y="4007229"/>
            <a:ext cx="1012445" cy="611249"/>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1989</a:t>
            </a:r>
          </a:p>
        </p:txBody>
      </p:sp>
      <p:pic>
        <p:nvPicPr>
          <p:cNvPr id="172" name="Line" descr="Line"/>
          <p:cNvPicPr>
            <a:picLocks noChangeAspect="0"/>
          </p:cNvPicPr>
          <p:nvPr/>
        </p:nvPicPr>
        <p:blipFill>
          <a:blip r:embed="rId3">
            <a:extLst/>
          </a:blip>
          <a:stretch>
            <a:fillRect/>
          </a:stretch>
        </p:blipFill>
        <p:spPr>
          <a:xfrm rot="16200000">
            <a:off x="8465139" y="5201853"/>
            <a:ext cx="1371601" cy="101601"/>
          </a:xfrm>
          <a:prstGeom prst="rect">
            <a:avLst/>
          </a:prstGeom>
        </p:spPr>
      </p:pic>
      <p:sp>
        <p:nvSpPr>
          <p:cNvPr id="174" name="9/11"/>
          <p:cNvSpPr txBox="1"/>
          <p:nvPr/>
        </p:nvSpPr>
        <p:spPr>
          <a:xfrm>
            <a:off x="8679960" y="4032629"/>
            <a:ext cx="941960" cy="611249"/>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9/11</a:t>
            </a:r>
          </a:p>
        </p:txBody>
      </p:sp>
      <p:pic>
        <p:nvPicPr>
          <p:cNvPr id="175" name="Line" descr="Line"/>
          <p:cNvPicPr>
            <a:picLocks noChangeAspect="0"/>
          </p:cNvPicPr>
          <p:nvPr/>
        </p:nvPicPr>
        <p:blipFill>
          <a:blip r:embed="rId3">
            <a:extLst/>
          </a:blip>
          <a:stretch>
            <a:fillRect/>
          </a:stretch>
        </p:blipFill>
        <p:spPr>
          <a:xfrm rot="16200000">
            <a:off x="17355140" y="5176453"/>
            <a:ext cx="1371601" cy="101601"/>
          </a:xfrm>
          <a:prstGeom prst="rect">
            <a:avLst/>
          </a:prstGeom>
        </p:spPr>
      </p:pic>
      <p:sp>
        <p:nvSpPr>
          <p:cNvPr id="177" name="2019"/>
          <p:cNvSpPr txBox="1"/>
          <p:nvPr/>
        </p:nvSpPr>
        <p:spPr>
          <a:xfrm>
            <a:off x="17534718" y="4007229"/>
            <a:ext cx="1012445" cy="611249"/>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2019</a:t>
            </a:r>
          </a:p>
        </p:txBody>
      </p:sp>
      <p:pic>
        <p:nvPicPr>
          <p:cNvPr id="178" name="Line" descr="Line"/>
          <p:cNvPicPr>
            <a:picLocks noChangeAspect="0"/>
          </p:cNvPicPr>
          <p:nvPr/>
        </p:nvPicPr>
        <p:blipFill>
          <a:blip r:embed="rId3">
            <a:extLst/>
          </a:blip>
          <a:stretch>
            <a:fillRect/>
          </a:stretch>
        </p:blipFill>
        <p:spPr>
          <a:xfrm rot="16200000">
            <a:off x="21800140" y="5214553"/>
            <a:ext cx="1371601" cy="101601"/>
          </a:xfrm>
          <a:prstGeom prst="rect">
            <a:avLst/>
          </a:prstGeom>
        </p:spPr>
      </p:pic>
      <p:sp>
        <p:nvSpPr>
          <p:cNvPr id="180" name="Panium"/>
          <p:cNvSpPr txBox="1"/>
          <p:nvPr/>
        </p:nvSpPr>
        <p:spPr>
          <a:xfrm>
            <a:off x="21719305" y="4019929"/>
            <a:ext cx="1533272" cy="611249"/>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Panium</a:t>
            </a:r>
          </a:p>
        </p:txBody>
      </p:sp>
      <p:pic>
        <p:nvPicPr>
          <p:cNvPr id="181" name="Line" descr="Line"/>
          <p:cNvPicPr>
            <a:picLocks noChangeAspect="0"/>
          </p:cNvPicPr>
          <p:nvPr/>
        </p:nvPicPr>
        <p:blipFill>
          <a:blip r:embed="rId3">
            <a:extLst/>
          </a:blip>
          <a:stretch>
            <a:fillRect/>
          </a:stretch>
        </p:blipFill>
        <p:spPr>
          <a:xfrm rot="16200000">
            <a:off x="12910139" y="5201853"/>
            <a:ext cx="1371601" cy="101601"/>
          </a:xfrm>
          <a:prstGeom prst="rect">
            <a:avLst/>
          </a:prstGeom>
        </p:spPr>
      </p:pic>
      <p:sp>
        <p:nvSpPr>
          <p:cNvPr id="183" name="2014"/>
          <p:cNvSpPr txBox="1"/>
          <p:nvPr/>
        </p:nvSpPr>
        <p:spPr>
          <a:xfrm>
            <a:off x="13089718" y="4007229"/>
            <a:ext cx="1012445" cy="611249"/>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2014</a:t>
            </a:r>
          </a:p>
        </p:txBody>
      </p:sp>
      <p:pic>
        <p:nvPicPr>
          <p:cNvPr id="184" name="Line" descr="Line"/>
          <p:cNvPicPr>
            <a:picLocks noChangeAspect="0"/>
          </p:cNvPicPr>
          <p:nvPr/>
        </p:nvPicPr>
        <p:blipFill>
          <a:blip r:embed="rId2">
            <a:extLst/>
          </a:blip>
          <a:stretch>
            <a:fillRect/>
          </a:stretch>
        </p:blipFill>
        <p:spPr>
          <a:xfrm>
            <a:off x="3946350" y="9090286"/>
            <a:ext cx="19299180" cy="101601"/>
          </a:xfrm>
          <a:prstGeom prst="rect">
            <a:avLst/>
          </a:prstGeom>
        </p:spPr>
      </p:pic>
      <p:pic>
        <p:nvPicPr>
          <p:cNvPr id="186" name="Line" descr="Line"/>
          <p:cNvPicPr>
            <a:picLocks noChangeAspect="0"/>
          </p:cNvPicPr>
          <p:nvPr/>
        </p:nvPicPr>
        <p:blipFill>
          <a:blip r:embed="rId3">
            <a:extLst/>
          </a:blip>
          <a:stretch>
            <a:fillRect/>
          </a:stretch>
        </p:blipFill>
        <p:spPr>
          <a:xfrm rot="16200000">
            <a:off x="4020140" y="8453053"/>
            <a:ext cx="1371601" cy="101601"/>
          </a:xfrm>
          <a:prstGeom prst="rect">
            <a:avLst/>
          </a:prstGeom>
        </p:spPr>
      </p:pic>
      <p:pic>
        <p:nvPicPr>
          <p:cNvPr id="188" name="Line" descr="Line"/>
          <p:cNvPicPr>
            <a:picLocks noChangeAspect="0"/>
          </p:cNvPicPr>
          <p:nvPr/>
        </p:nvPicPr>
        <p:blipFill>
          <a:blip r:embed="rId3">
            <a:extLst/>
          </a:blip>
          <a:stretch>
            <a:fillRect/>
          </a:stretch>
        </p:blipFill>
        <p:spPr>
          <a:xfrm rot="16200000">
            <a:off x="8465139" y="8453053"/>
            <a:ext cx="1371601" cy="101601"/>
          </a:xfrm>
          <a:prstGeom prst="rect">
            <a:avLst/>
          </a:prstGeom>
        </p:spPr>
      </p:pic>
      <p:pic>
        <p:nvPicPr>
          <p:cNvPr id="190" name="Line" descr="Line"/>
          <p:cNvPicPr>
            <a:picLocks noChangeAspect="0"/>
          </p:cNvPicPr>
          <p:nvPr/>
        </p:nvPicPr>
        <p:blipFill>
          <a:blip r:embed="rId3">
            <a:extLst/>
          </a:blip>
          <a:stretch>
            <a:fillRect/>
          </a:stretch>
        </p:blipFill>
        <p:spPr>
          <a:xfrm rot="16200000">
            <a:off x="17355140" y="8427653"/>
            <a:ext cx="1371601" cy="101601"/>
          </a:xfrm>
          <a:prstGeom prst="rect">
            <a:avLst/>
          </a:prstGeom>
        </p:spPr>
      </p:pic>
      <p:pic>
        <p:nvPicPr>
          <p:cNvPr id="192" name="Line" descr="Line"/>
          <p:cNvPicPr>
            <a:picLocks noChangeAspect="0"/>
          </p:cNvPicPr>
          <p:nvPr/>
        </p:nvPicPr>
        <p:blipFill>
          <a:blip r:embed="rId3">
            <a:extLst/>
          </a:blip>
          <a:stretch>
            <a:fillRect/>
          </a:stretch>
        </p:blipFill>
        <p:spPr>
          <a:xfrm rot="16200000">
            <a:off x="21800140" y="8465753"/>
            <a:ext cx="1371601" cy="101601"/>
          </a:xfrm>
          <a:prstGeom prst="rect">
            <a:avLst/>
          </a:prstGeom>
        </p:spPr>
      </p:pic>
      <p:pic>
        <p:nvPicPr>
          <p:cNvPr id="194" name="Line" descr="Line"/>
          <p:cNvPicPr>
            <a:picLocks noChangeAspect="0"/>
          </p:cNvPicPr>
          <p:nvPr/>
        </p:nvPicPr>
        <p:blipFill>
          <a:blip r:embed="rId3">
            <a:extLst/>
          </a:blip>
          <a:stretch>
            <a:fillRect/>
          </a:stretch>
        </p:blipFill>
        <p:spPr>
          <a:xfrm rot="16200000">
            <a:off x="12910139" y="8453053"/>
            <a:ext cx="1371601" cy="101601"/>
          </a:xfrm>
          <a:prstGeom prst="rect">
            <a:avLst/>
          </a:prstGeom>
        </p:spPr>
      </p:pic>
      <p:pic>
        <p:nvPicPr>
          <p:cNvPr id="196" name="Line" descr="Line"/>
          <p:cNvPicPr>
            <a:picLocks noChangeAspect="0"/>
          </p:cNvPicPr>
          <p:nvPr/>
        </p:nvPicPr>
        <p:blipFill>
          <a:blip r:embed="rId5">
            <a:extLst/>
          </a:blip>
          <a:stretch>
            <a:fillRect/>
          </a:stretch>
        </p:blipFill>
        <p:spPr>
          <a:xfrm rot="16200000">
            <a:off x="15993431" y="2214545"/>
            <a:ext cx="843818" cy="101601"/>
          </a:xfrm>
          <a:prstGeom prst="rect">
            <a:avLst/>
          </a:prstGeom>
        </p:spPr>
      </p:pic>
      <p:pic>
        <p:nvPicPr>
          <p:cNvPr id="198" name="Line" descr="Line"/>
          <p:cNvPicPr>
            <a:picLocks noChangeAspect="0"/>
          </p:cNvPicPr>
          <p:nvPr/>
        </p:nvPicPr>
        <p:blipFill>
          <a:blip r:embed="rId5">
            <a:extLst/>
          </a:blip>
          <a:stretch>
            <a:fillRect/>
          </a:stretch>
        </p:blipFill>
        <p:spPr>
          <a:xfrm rot="16200000">
            <a:off x="15993431" y="5443401"/>
            <a:ext cx="843818" cy="101601"/>
          </a:xfrm>
          <a:prstGeom prst="rect">
            <a:avLst/>
          </a:prstGeom>
        </p:spPr>
      </p:pic>
      <p:pic>
        <p:nvPicPr>
          <p:cNvPr id="200" name="Line" descr="Line"/>
          <p:cNvPicPr>
            <a:picLocks noChangeAspect="0"/>
          </p:cNvPicPr>
          <p:nvPr/>
        </p:nvPicPr>
        <p:blipFill>
          <a:blip r:embed="rId5">
            <a:extLst/>
          </a:blip>
          <a:stretch>
            <a:fillRect/>
          </a:stretch>
        </p:blipFill>
        <p:spPr>
          <a:xfrm rot="16200000">
            <a:off x="15993431" y="8729645"/>
            <a:ext cx="843818" cy="101601"/>
          </a:xfrm>
          <a:prstGeom prst="rect">
            <a:avLst/>
          </a:prstGeom>
        </p:spPr>
      </p:pic>
      <p:pic>
        <p:nvPicPr>
          <p:cNvPr id="202" name="Line" descr="Line"/>
          <p:cNvPicPr>
            <a:picLocks noChangeAspect="0"/>
          </p:cNvPicPr>
          <p:nvPr/>
        </p:nvPicPr>
        <p:blipFill>
          <a:blip r:embed="rId5">
            <a:extLst/>
          </a:blip>
          <a:stretch>
            <a:fillRect/>
          </a:stretch>
        </p:blipFill>
        <p:spPr>
          <a:xfrm rot="16200000">
            <a:off x="15993431" y="12015888"/>
            <a:ext cx="843818" cy="101601"/>
          </a:xfrm>
          <a:prstGeom prst="rect">
            <a:avLst/>
          </a:prstGeom>
        </p:spPr>
      </p:pic>
      <p:grpSp>
        <p:nvGrpSpPr>
          <p:cNvPr id="206" name="Priests"/>
          <p:cNvGrpSpPr/>
          <p:nvPr/>
        </p:nvGrpSpPr>
        <p:grpSpPr>
          <a:xfrm>
            <a:off x="654282" y="4700203"/>
            <a:ext cx="2284096" cy="1054101"/>
            <a:chOff x="0" y="0"/>
            <a:chExt cx="2284095" cy="1054100"/>
          </a:xfrm>
        </p:grpSpPr>
        <p:sp>
          <p:nvSpPr>
            <p:cNvPr id="205" name="Priests"/>
            <p:cNvSpPr txBox="1"/>
            <p:nvPr/>
          </p:nvSpPr>
          <p:spPr>
            <a:xfrm>
              <a:off x="25399" y="25400"/>
              <a:ext cx="2233297" cy="1003300"/>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5000">
                  <a:latin typeface="Luminari"/>
                  <a:ea typeface="Luminari"/>
                  <a:cs typeface="Luminari"/>
                  <a:sym typeface="Luminari"/>
                </a:defRPr>
              </a:lvl1pPr>
            </a:lstStyle>
            <a:p>
              <a:pPr/>
              <a:r>
                <a:t>Priests</a:t>
              </a:r>
            </a:p>
          </p:txBody>
        </p:sp>
        <p:pic>
          <p:nvPicPr>
            <p:cNvPr id="204" name="Priests Priests" descr="Priests Priests"/>
            <p:cNvPicPr>
              <a:picLocks noChangeAspect="0"/>
            </p:cNvPicPr>
            <p:nvPr/>
          </p:nvPicPr>
          <p:blipFill>
            <a:blip r:embed="rId6">
              <a:extLst/>
            </a:blip>
            <a:stretch>
              <a:fillRect/>
            </a:stretch>
          </p:blipFill>
          <p:spPr>
            <a:xfrm>
              <a:off x="-1" y="0"/>
              <a:ext cx="2284097" cy="1054100"/>
            </a:xfrm>
            <a:prstGeom prst="rect">
              <a:avLst/>
            </a:prstGeom>
            <a:effectLst/>
          </p:spPr>
        </p:pic>
      </p:grpSp>
      <p:grpSp>
        <p:nvGrpSpPr>
          <p:cNvPr id="209" name="Levites"/>
          <p:cNvGrpSpPr/>
          <p:nvPr/>
        </p:nvGrpSpPr>
        <p:grpSpPr>
          <a:xfrm>
            <a:off x="655235" y="7989503"/>
            <a:ext cx="2282191" cy="1054101"/>
            <a:chOff x="0" y="0"/>
            <a:chExt cx="2282189" cy="1054100"/>
          </a:xfrm>
        </p:grpSpPr>
        <p:sp>
          <p:nvSpPr>
            <p:cNvPr id="208" name="Levites"/>
            <p:cNvSpPr txBox="1"/>
            <p:nvPr/>
          </p:nvSpPr>
          <p:spPr>
            <a:xfrm>
              <a:off x="25400" y="25400"/>
              <a:ext cx="2231390" cy="1003300"/>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5000">
                  <a:latin typeface="Luminari"/>
                  <a:ea typeface="Luminari"/>
                  <a:cs typeface="Luminari"/>
                  <a:sym typeface="Luminari"/>
                </a:defRPr>
              </a:lvl1pPr>
            </a:lstStyle>
            <a:p>
              <a:pPr/>
              <a:r>
                <a:t>Levites</a:t>
              </a:r>
            </a:p>
          </p:txBody>
        </p:sp>
        <p:pic>
          <p:nvPicPr>
            <p:cNvPr id="207" name="Levites Levites" descr="Levites Levites"/>
            <p:cNvPicPr>
              <a:picLocks noChangeAspect="0"/>
            </p:cNvPicPr>
            <p:nvPr/>
          </p:nvPicPr>
          <p:blipFill>
            <a:blip r:embed="rId7">
              <a:extLst/>
            </a:blip>
            <a:stretch>
              <a:fillRect/>
            </a:stretch>
          </p:blipFill>
          <p:spPr>
            <a:xfrm>
              <a:off x="0" y="0"/>
              <a:ext cx="2282190" cy="1054100"/>
            </a:xfrm>
            <a:prstGeom prst="rect">
              <a:avLst/>
            </a:prstGeom>
            <a:effectLst/>
          </p:spPr>
        </p:pic>
      </p:grpSp>
      <p:grpSp>
        <p:nvGrpSpPr>
          <p:cNvPr id="212" name="Nethanim"/>
          <p:cNvGrpSpPr/>
          <p:nvPr/>
        </p:nvGrpSpPr>
        <p:grpSpPr>
          <a:xfrm>
            <a:off x="190732" y="11228003"/>
            <a:ext cx="3211196" cy="1054101"/>
            <a:chOff x="0" y="0"/>
            <a:chExt cx="3211195" cy="1054100"/>
          </a:xfrm>
        </p:grpSpPr>
        <p:sp>
          <p:nvSpPr>
            <p:cNvPr id="211" name="Nethanim"/>
            <p:cNvSpPr txBox="1"/>
            <p:nvPr/>
          </p:nvSpPr>
          <p:spPr>
            <a:xfrm>
              <a:off x="25399" y="25400"/>
              <a:ext cx="3160397" cy="1003300"/>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5000">
                  <a:latin typeface="Luminari"/>
                  <a:ea typeface="Luminari"/>
                  <a:cs typeface="Luminari"/>
                  <a:sym typeface="Luminari"/>
                </a:defRPr>
              </a:lvl1pPr>
            </a:lstStyle>
            <a:p>
              <a:pPr/>
              <a:r>
                <a:t>Nethanim</a:t>
              </a:r>
            </a:p>
          </p:txBody>
        </p:sp>
        <p:pic>
          <p:nvPicPr>
            <p:cNvPr id="210" name="Nethanim Nethanim" descr="Nethanim Nethanim"/>
            <p:cNvPicPr>
              <a:picLocks noChangeAspect="0"/>
            </p:cNvPicPr>
            <p:nvPr/>
          </p:nvPicPr>
          <p:blipFill>
            <a:blip r:embed="rId8">
              <a:extLst/>
            </a:blip>
            <a:stretch>
              <a:fillRect/>
            </a:stretch>
          </p:blipFill>
          <p:spPr>
            <a:xfrm>
              <a:off x="-1" y="0"/>
              <a:ext cx="3211197" cy="1054100"/>
            </a:xfrm>
            <a:prstGeom prst="rect">
              <a:avLst/>
            </a:prstGeom>
            <a:effectLst/>
          </p:spPr>
        </p:pic>
      </p:grpSp>
      <p:sp>
        <p:nvSpPr>
          <p:cNvPr id="213" name="Harvest"/>
          <p:cNvSpPr txBox="1"/>
          <p:nvPr/>
        </p:nvSpPr>
        <p:spPr>
          <a:xfrm>
            <a:off x="19615741" y="2594721"/>
            <a:ext cx="1519048"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Harvest</a:t>
            </a:r>
          </a:p>
        </p:txBody>
      </p:sp>
      <p:sp>
        <p:nvSpPr>
          <p:cNvPr id="214" name="Plowing"/>
          <p:cNvSpPr txBox="1"/>
          <p:nvPr/>
        </p:nvSpPr>
        <p:spPr>
          <a:xfrm>
            <a:off x="6145103" y="2594721"/>
            <a:ext cx="1566673"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Plowing</a:t>
            </a:r>
          </a:p>
        </p:txBody>
      </p:sp>
      <p:sp>
        <p:nvSpPr>
          <p:cNvPr id="215" name="Early Rain"/>
          <p:cNvSpPr txBox="1"/>
          <p:nvPr/>
        </p:nvSpPr>
        <p:spPr>
          <a:xfrm>
            <a:off x="10399414" y="2594721"/>
            <a:ext cx="1948054"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Early Rain</a:t>
            </a:r>
          </a:p>
        </p:txBody>
      </p:sp>
      <p:sp>
        <p:nvSpPr>
          <p:cNvPr id="216" name="Latter Rain"/>
          <p:cNvSpPr txBox="1"/>
          <p:nvPr/>
        </p:nvSpPr>
        <p:spPr>
          <a:xfrm>
            <a:off x="14014468" y="2594721"/>
            <a:ext cx="2117980"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Latter Rain</a:t>
            </a:r>
          </a:p>
        </p:txBody>
      </p:sp>
      <p:sp>
        <p:nvSpPr>
          <p:cNvPr id="217" name="LC"/>
          <p:cNvSpPr txBox="1"/>
          <p:nvPr/>
        </p:nvSpPr>
        <p:spPr>
          <a:xfrm>
            <a:off x="16078662" y="1261469"/>
            <a:ext cx="673355" cy="611249"/>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LC</a:t>
            </a:r>
          </a:p>
        </p:txBody>
      </p:sp>
      <p:sp>
        <p:nvSpPr>
          <p:cNvPr id="218" name="2018"/>
          <p:cNvSpPr txBox="1"/>
          <p:nvPr/>
        </p:nvSpPr>
        <p:spPr>
          <a:xfrm>
            <a:off x="15909117" y="4566853"/>
            <a:ext cx="1012445" cy="611250"/>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2018</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lt" backwards="0">
                                    <p:tmAbs val="100"/>
                                  </p:iterate>
                                  <p:childTnLst>
                                    <p:set>
                                      <p:cBhvr>
                                        <p:cTn id="6" fill="hold"/>
                                        <p:tgtEl>
                                          <p:spTgt spid="1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lt" backwards="0">
                                    <p:tmAbs val="100"/>
                                  </p:iterate>
                                  <p:childTnLst>
                                    <p:set>
                                      <p:cBhvr>
                                        <p:cTn id="10" fill="hold"/>
                                        <p:tgtEl>
                                          <p:spTgt spid="1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lt" backwards="0">
                                    <p:tmAbs val="100"/>
                                  </p:iterate>
                                  <p:childTnLst>
                                    <p:set>
                                      <p:cBhvr>
                                        <p:cTn id="14" fill="hold"/>
                                        <p:tgtEl>
                                          <p:spTgt spid="1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lt" backwards="0">
                                    <p:tmAbs val="100"/>
                                  </p:iterate>
                                  <p:childTnLst>
                                    <p:set>
                                      <p:cBhvr>
                                        <p:cTn id="18" fill="hold"/>
                                        <p:tgtEl>
                                          <p:spTgt spid="1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lt" backwards="0">
                                    <p:tmAbs val="100"/>
                                  </p:iterate>
                                  <p:childTnLst>
                                    <p:set>
                                      <p:cBhvr>
                                        <p:cTn id="22" fill="hold"/>
                                        <p:tgtEl>
                                          <p:spTgt spid="1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lt" backwards="0">
                                    <p:tmAbs val="100"/>
                                  </p:iterate>
                                  <p:childTnLst>
                                    <p:set>
                                      <p:cBhvr>
                                        <p:cTn id="26" fill="hold"/>
                                        <p:tgtEl>
                                          <p:spTgt spid="2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lt" backwards="0">
                                    <p:tmAbs val="100"/>
                                  </p:iterate>
                                  <p:childTnLst>
                                    <p:set>
                                      <p:cBhvr>
                                        <p:cTn id="30" fill="hold"/>
                                        <p:tgtEl>
                                          <p:spTgt spid="2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8" fill="hold">
                                  <p:stCondLst>
                                    <p:cond delay="0"/>
                                  </p:stCondLst>
                                  <p:iterate type="lt" backwards="0">
                                    <p:tmAbs val="100"/>
                                  </p:iterate>
                                  <p:childTnLst>
                                    <p:set>
                                      <p:cBhvr>
                                        <p:cTn id="34" fill="hold"/>
                                        <p:tgtEl>
                                          <p:spTgt spid="2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9" fill="hold">
                                  <p:stCondLst>
                                    <p:cond delay="0"/>
                                  </p:stCondLst>
                                  <p:iterate type="lt" backwards="0">
                                    <p:tmAbs val="100"/>
                                  </p:iterate>
                                  <p:childTnLst>
                                    <p:set>
                                      <p:cBhvr>
                                        <p:cTn id="38" fill="hold"/>
                                        <p:tgtEl>
                                          <p:spTgt spid="2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0" presetID="1" grpId="10" fill="hold">
                                  <p:stCondLst>
                                    <p:cond delay="0"/>
                                  </p:stCondLst>
                                  <p:iterate type="lt" backwards="0">
                                    <p:tmAbs val="100"/>
                                  </p:iterate>
                                  <p:childTnLst>
                                    <p:set>
                                      <p:cBhvr>
                                        <p:cTn id="42" fill="hold"/>
                                        <p:tgtEl>
                                          <p:spTgt spid="2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0" presetID="1" grpId="11" fill="hold">
                                  <p:stCondLst>
                                    <p:cond delay="0"/>
                                  </p:stCondLst>
                                  <p:iterate type="lt" backwards="0">
                                    <p:tmAbs val="100"/>
                                  </p:iterate>
                                  <p:childTnLst>
                                    <p:set>
                                      <p:cBhvr>
                                        <p:cTn id="46" fill="hold"/>
                                        <p:tgtEl>
                                          <p:spTgt spid="17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Class="entr" nodeType="clickEffect" presetSubtype="0" presetID="1" grpId="12" fill="hold">
                                  <p:stCondLst>
                                    <p:cond delay="0"/>
                                  </p:stCondLst>
                                  <p:iterate type="lt" backwards="0">
                                    <p:tmAbs val="100"/>
                                  </p:iterate>
                                  <p:childTnLst>
                                    <p:set>
                                      <p:cBhvr>
                                        <p:cTn id="50" fill="hold"/>
                                        <p:tgtEl>
                                          <p:spTgt spid="17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Class="entr" nodeType="clickEffect" presetSubtype="0" presetID="1" grpId="13" fill="hold">
                                  <p:stCondLst>
                                    <p:cond delay="0"/>
                                  </p:stCondLst>
                                  <p:iterate type="lt" backwards="0">
                                    <p:tmAbs val="100"/>
                                  </p:iterate>
                                  <p:childTnLst>
                                    <p:set>
                                      <p:cBhvr>
                                        <p:cTn id="54" fill="hold"/>
                                        <p:tgtEl>
                                          <p:spTgt spid="18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Class="entr" nodeType="clickEffect" presetSubtype="0" presetID="1" grpId="14" fill="hold">
                                  <p:stCondLst>
                                    <p:cond delay="0"/>
                                  </p:stCondLst>
                                  <p:iterate type="lt" backwards="0">
                                    <p:tmAbs val="100"/>
                                  </p:iterate>
                                  <p:childTnLst>
                                    <p:set>
                                      <p:cBhvr>
                                        <p:cTn id="58" fill="hold"/>
                                        <p:tgtEl>
                                          <p:spTgt spid="2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Class="entr" nodeType="clickEffect" presetSubtype="0" presetID="1" grpId="15" fill="hold">
                                  <p:stCondLst>
                                    <p:cond delay="0"/>
                                  </p:stCondLst>
                                  <p:iterate type="lt" backwards="0">
                                    <p:tmAbs val="100"/>
                                  </p:iterate>
                                  <p:childTnLst>
                                    <p:set>
                                      <p:cBhvr>
                                        <p:cTn id="62" fill="hold"/>
                                        <p:tgtEl>
                                          <p:spTgt spid="17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Class="entr" nodeType="clickEffect" presetSubtype="0" presetID="1" grpId="16" fill="hold">
                                  <p:stCondLst>
                                    <p:cond delay="0"/>
                                  </p:stCondLst>
                                  <p:iterate type="lt" backwards="0">
                                    <p:tmAbs val="100"/>
                                  </p:iterate>
                                  <p:childTnLst>
                                    <p:set>
                                      <p:cBhvr>
                                        <p:cTn id="66" fill="hold"/>
                                        <p:tgtEl>
                                          <p:spTgt spid="18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8" grpId="14"/>
      <p:bldP build="whole" bldLvl="1" animBg="1" rev="0" advAuto="0" spid="216" grpId="9"/>
      <p:bldP build="whole" bldLvl="1" animBg="1" rev="0" advAuto="0" spid="183" grpId="13"/>
      <p:bldP build="whole" bldLvl="1" animBg="1" rev="0" advAuto="0" spid="177" grpId="15"/>
      <p:bldP build="whole" bldLvl="1" animBg="1" rev="0" advAuto="0" spid="148" grpId="4"/>
      <p:bldP build="whole" bldLvl="1" animBg="1" rev="0" advAuto="0" spid="145" grpId="2"/>
      <p:bldP build="whole" bldLvl="1" animBg="1" rev="0" advAuto="0" spid="213" grpId="10"/>
      <p:bldP build="whole" bldLvl="1" animBg="1" rev="0" advAuto="0" spid="215" grpId="8"/>
      <p:bldP build="whole" bldLvl="1" animBg="1" rev="0" advAuto="0" spid="171" grpId="11"/>
      <p:bldP build="whole" bldLvl="1" animBg="1" rev="0" advAuto="0" spid="151" grpId="5"/>
      <p:bldP build="whole" bldLvl="1" animBg="1" rev="0" advAuto="0" spid="174" grpId="12"/>
      <p:bldP build="whole" bldLvl="1" animBg="1" rev="0" advAuto="0" spid="180" grpId="16"/>
      <p:bldP build="whole" bldLvl="1" animBg="1" rev="0" advAuto="0" spid="214" grpId="7"/>
      <p:bldP build="whole" bldLvl="1" animBg="1" rev="0" advAuto="0" spid="154" grpId="3"/>
      <p:bldP build="whole" bldLvl="1" animBg="1" rev="0" advAuto="0" spid="138" grpId="1"/>
      <p:bldP build="whole" bldLvl="1" animBg="1" rev="0" advAuto="0" spid="217" grpId="6"/>
    </p:bldLst>
  </p:timing>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5" name="–Matthew 12:26"/>
          <p:cNvSpPr txBox="1"/>
          <p:nvPr>
            <p:ph type="body" idx="13"/>
          </p:nvPr>
        </p:nvSpPr>
        <p:spPr>
          <a:xfrm>
            <a:off x="2381250" y="4292600"/>
            <a:ext cx="19621500" cy="660400"/>
          </a:xfrm>
          <a:prstGeom prst="rect">
            <a:avLst/>
          </a:prstGeom>
        </p:spPr>
        <p:txBody>
          <a:bodyPr/>
          <a:lstStyle/>
          <a:p>
            <a:pPr/>
            <a:r>
              <a:t>–Matthew 12:26</a:t>
            </a:r>
          </a:p>
        </p:txBody>
      </p:sp>
      <p:sp>
        <p:nvSpPr>
          <p:cNvPr id="1206" name="“And if Satan cast out Satan, he is divided against himself; how shall then his kingdom stand?”"/>
          <p:cNvSpPr txBox="1"/>
          <p:nvPr>
            <p:ph type="body" idx="14"/>
          </p:nvPr>
        </p:nvSpPr>
        <p:spPr>
          <a:xfrm>
            <a:off x="2381250" y="2113160"/>
            <a:ext cx="19621500" cy="1828801"/>
          </a:xfrm>
          <a:prstGeom prst="rect">
            <a:avLst/>
          </a:prstGeom>
        </p:spPr>
        <p:txBody>
          <a:bodyPr/>
          <a:lstStyle/>
          <a:p>
            <a:pPr/>
            <a:r>
              <a:t>“And if Satan cast out Satan, he is divided against himself; how shall then his kingdom stand?”</a:t>
            </a:r>
          </a:p>
        </p:txBody>
      </p:sp>
      <p:sp>
        <p:nvSpPr>
          <p:cNvPr id="1207" name="–Mark 3:26"/>
          <p:cNvSpPr txBox="1"/>
          <p:nvPr/>
        </p:nvSpPr>
        <p:spPr>
          <a:xfrm>
            <a:off x="2381250" y="9779000"/>
            <a:ext cx="19621500" cy="660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cap="all" spc="512" sz="3200">
                <a:solidFill>
                  <a:srgbClr val="55D7FF"/>
                </a:solidFill>
                <a:latin typeface="Avenir Light"/>
                <a:ea typeface="Avenir Light"/>
                <a:cs typeface="Avenir Light"/>
                <a:sym typeface="Avenir Light"/>
              </a:defRPr>
            </a:lvl1pPr>
          </a:lstStyle>
          <a:p>
            <a:pPr/>
            <a:r>
              <a:t>–Mark 3:26</a:t>
            </a:r>
          </a:p>
        </p:txBody>
      </p:sp>
      <p:sp>
        <p:nvSpPr>
          <p:cNvPr id="1208" name="“And if Satan rise up against himself, and be divided, he cannot stand, but hath an end.”"/>
          <p:cNvSpPr txBox="1"/>
          <p:nvPr/>
        </p:nvSpPr>
        <p:spPr>
          <a:xfrm>
            <a:off x="2381250" y="7497960"/>
            <a:ext cx="19621500" cy="182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sz="5000">
                <a:solidFill>
                  <a:srgbClr val="FFFFFF"/>
                </a:solidFill>
                <a:latin typeface="Avenir Light"/>
                <a:ea typeface="Avenir Light"/>
                <a:cs typeface="Avenir Light"/>
                <a:sym typeface="Avenir Light"/>
              </a:defRPr>
            </a:lvl1pPr>
          </a:lstStyle>
          <a:p>
            <a:pPr/>
            <a:r>
              <a:t>“And if Satan rise up against himself, and be divided, he cannot stand, but hath an end.”</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2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lt" backwards="0">
                                    <p:tmAbs val="100"/>
                                  </p:iterate>
                                  <p:childTnLst>
                                    <p:set>
                                      <p:cBhvr>
                                        <p:cTn id="10" fill="hold"/>
                                        <p:tgtEl>
                                          <p:spTgt spid="12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2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lt" backwards="0">
                                    <p:tmAbs val="100"/>
                                  </p:iterate>
                                  <p:childTnLst>
                                    <p:set>
                                      <p:cBhvr>
                                        <p:cTn id="18" fill="hold"/>
                                        <p:tgtEl>
                                          <p:spTgt spid="120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08" grpId="4"/>
      <p:bldP build="whole" bldLvl="1" animBg="1" rev="0" advAuto="0" spid="1207" grpId="3"/>
      <p:bldP build="whole" bldLvl="1" animBg="1" rev="0" advAuto="0" spid="1206" grpId="2"/>
      <p:bldP build="whole" bldLvl="1" animBg="1" rev="0" advAuto="0" spid="1205" grpId="1"/>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100000">
              <a:schemeClr val="accent1"/>
            </a:gs>
          </a:gsLst>
          <a:lin ang="7277760" scaled="0"/>
        </a:gradFill>
      </p:bgPr>
    </p:bg>
    <p:spTree>
      <p:nvGrpSpPr>
        <p:cNvPr id="1" name=""/>
        <p:cNvGrpSpPr/>
        <p:nvPr/>
      </p:nvGrpSpPr>
      <p:grpSpPr>
        <a:xfrm>
          <a:off x="0" y="0"/>
          <a:ext cx="0" cy="0"/>
          <a:chOff x="0" y="0"/>
          <a:chExt cx="0" cy="0"/>
        </a:xfrm>
      </p:grpSpPr>
      <p:grpSp>
        <p:nvGrpSpPr>
          <p:cNvPr id="1212" name="Rectangle"/>
          <p:cNvGrpSpPr/>
          <p:nvPr/>
        </p:nvGrpSpPr>
        <p:grpSpPr>
          <a:xfrm>
            <a:off x="13632096" y="2739358"/>
            <a:ext cx="7185451" cy="9280356"/>
            <a:chOff x="0" y="0"/>
            <a:chExt cx="7185450" cy="9280355"/>
          </a:xfrm>
        </p:grpSpPr>
        <p:sp>
          <p:nvSpPr>
            <p:cNvPr id="1211" name="Rectangle"/>
            <p:cNvSpPr/>
            <p:nvPr/>
          </p:nvSpPr>
          <p:spPr>
            <a:xfrm>
              <a:off x="134703" y="134703"/>
              <a:ext cx="6916044" cy="9010949"/>
            </a:xfrm>
            <a:prstGeom prst="rect">
              <a:avLst/>
            </a:prstGeom>
            <a:gradFill flip="none" rotWithShape="1">
              <a:gsLst>
                <a:gs pos="0">
                  <a:srgbClr val="FFFFFF"/>
                </a:gs>
                <a:gs pos="100000">
                  <a:schemeClr val="accent4"/>
                </a:gs>
              </a:gsLst>
              <a:lin ang="7277760" scaled="0"/>
            </a:gradFill>
            <a:ln>
              <a:noFill/>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pic>
          <p:nvPicPr>
            <p:cNvPr id="1210" name="Rectangle" descr="Rectangle"/>
            <p:cNvPicPr>
              <a:picLocks noChangeAspect="0"/>
            </p:cNvPicPr>
            <p:nvPr/>
          </p:nvPicPr>
          <p:blipFill>
            <a:blip r:embed="rId2">
              <a:extLst/>
            </a:blip>
            <a:stretch>
              <a:fillRect/>
            </a:stretch>
          </p:blipFill>
          <p:spPr>
            <a:xfrm>
              <a:off x="0" y="0"/>
              <a:ext cx="7185451" cy="9280356"/>
            </a:xfrm>
            <a:prstGeom prst="rect">
              <a:avLst/>
            </a:prstGeom>
            <a:effectLst/>
          </p:spPr>
        </p:pic>
      </p:grpSp>
      <p:pic>
        <p:nvPicPr>
          <p:cNvPr id="1213" name="gbs.png" descr="gbs.png"/>
          <p:cNvPicPr>
            <a:picLocks noChangeAspect="1"/>
          </p:cNvPicPr>
          <p:nvPr/>
        </p:nvPicPr>
        <p:blipFill>
          <a:blip r:embed="rId3">
            <a:extLst/>
          </a:blip>
          <a:stretch>
            <a:fillRect/>
          </a:stretch>
        </p:blipFill>
        <p:spPr>
          <a:xfrm>
            <a:off x="17239098" y="4015873"/>
            <a:ext cx="2758204" cy="6727326"/>
          </a:xfrm>
          <a:prstGeom prst="rect">
            <a:avLst/>
          </a:prstGeom>
          <a:ln w="12700">
            <a:miter lim="400000"/>
          </a:ln>
        </p:spPr>
      </p:pic>
      <p:sp>
        <p:nvSpPr>
          <p:cNvPr id="1214" name="Babylon"/>
          <p:cNvSpPr txBox="1"/>
          <p:nvPr/>
        </p:nvSpPr>
        <p:spPr>
          <a:xfrm>
            <a:off x="14652244" y="4604585"/>
            <a:ext cx="2089913" cy="774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4000">
                <a:latin typeface="Luminari"/>
                <a:ea typeface="Luminari"/>
                <a:cs typeface="Luminari"/>
                <a:sym typeface="Luminari"/>
              </a:defRPr>
            </a:lvl1pPr>
          </a:lstStyle>
          <a:p>
            <a:pPr/>
            <a:r>
              <a:t>Babylon</a:t>
            </a:r>
          </a:p>
        </p:txBody>
      </p:sp>
      <p:sp>
        <p:nvSpPr>
          <p:cNvPr id="1215" name="Medo-Persia"/>
          <p:cNvSpPr txBox="1"/>
          <p:nvPr/>
        </p:nvSpPr>
        <p:spPr>
          <a:xfrm>
            <a:off x="14135608" y="5849185"/>
            <a:ext cx="3123185" cy="774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4000">
                <a:latin typeface="Luminari"/>
                <a:ea typeface="Luminari"/>
                <a:cs typeface="Luminari"/>
                <a:sym typeface="Luminari"/>
              </a:defRPr>
            </a:lvl1pPr>
          </a:lstStyle>
          <a:p>
            <a:pPr/>
            <a:r>
              <a:t>Medo-Persia</a:t>
            </a:r>
          </a:p>
        </p:txBody>
      </p:sp>
      <p:sp>
        <p:nvSpPr>
          <p:cNvPr id="1216" name="Greece"/>
          <p:cNvSpPr txBox="1"/>
          <p:nvPr/>
        </p:nvSpPr>
        <p:spPr>
          <a:xfrm>
            <a:off x="14877287" y="7169986"/>
            <a:ext cx="1639825" cy="774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4000">
                <a:latin typeface="Luminari"/>
                <a:ea typeface="Luminari"/>
                <a:cs typeface="Luminari"/>
                <a:sym typeface="Luminari"/>
              </a:defRPr>
            </a:lvl1pPr>
          </a:lstStyle>
          <a:p>
            <a:pPr/>
            <a:r>
              <a:t>Greece</a:t>
            </a:r>
          </a:p>
        </p:txBody>
      </p:sp>
      <p:sp>
        <p:nvSpPr>
          <p:cNvPr id="1217" name="Rome"/>
          <p:cNvSpPr txBox="1"/>
          <p:nvPr/>
        </p:nvSpPr>
        <p:spPr>
          <a:xfrm>
            <a:off x="14949170" y="8973386"/>
            <a:ext cx="1496061" cy="774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4000">
                <a:latin typeface="Luminari"/>
                <a:ea typeface="Luminari"/>
                <a:cs typeface="Luminari"/>
                <a:sym typeface="Luminari"/>
              </a:defRPr>
            </a:lvl1pPr>
          </a:lstStyle>
          <a:p>
            <a:pPr/>
            <a:r>
              <a:t>Rome</a:t>
            </a:r>
          </a:p>
        </p:txBody>
      </p:sp>
      <p:sp>
        <p:nvSpPr>
          <p:cNvPr id="121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219" name="King of the North"/>
          <p:cNvSpPr txBox="1"/>
          <p:nvPr/>
        </p:nvSpPr>
        <p:spPr>
          <a:xfrm>
            <a:off x="14017944" y="1696286"/>
            <a:ext cx="6413755" cy="1117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6000" u="sng">
                <a:latin typeface="Luminari"/>
                <a:ea typeface="Luminari"/>
                <a:cs typeface="Luminari"/>
                <a:sym typeface="Luminari"/>
              </a:defRPr>
            </a:lvl1pPr>
          </a:lstStyle>
          <a:p>
            <a:pPr/>
            <a:r>
              <a:t>King of the North</a:t>
            </a:r>
          </a:p>
        </p:txBody>
      </p:sp>
      <p:sp>
        <p:nvSpPr>
          <p:cNvPr id="1220" name="King of the North"/>
          <p:cNvSpPr txBox="1"/>
          <p:nvPr/>
        </p:nvSpPr>
        <p:spPr>
          <a:xfrm>
            <a:off x="3257148" y="1696286"/>
            <a:ext cx="6413755" cy="1117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6000" u="sng">
                <a:latin typeface="Luminari"/>
                <a:ea typeface="Luminari"/>
                <a:cs typeface="Luminari"/>
                <a:sym typeface="Luminari"/>
              </a:defRPr>
            </a:lvl1pPr>
          </a:lstStyle>
          <a:p>
            <a:pPr/>
            <a:r>
              <a:t>King of the North</a:t>
            </a:r>
          </a:p>
        </p:txBody>
      </p:sp>
      <p:sp>
        <p:nvSpPr>
          <p:cNvPr id="1221" name="Satans"/>
          <p:cNvSpPr txBox="1"/>
          <p:nvPr/>
        </p:nvSpPr>
        <p:spPr>
          <a:xfrm>
            <a:off x="15930945" y="787400"/>
            <a:ext cx="2587753" cy="1117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6000" u="sng">
                <a:solidFill>
                  <a:schemeClr val="accent5">
                    <a:hueOff val="-82419"/>
                    <a:satOff val="-9513"/>
                    <a:lumOff val="-16343"/>
                  </a:schemeClr>
                </a:solidFill>
                <a:latin typeface="Luminari"/>
                <a:ea typeface="Luminari"/>
                <a:cs typeface="Luminari"/>
                <a:sym typeface="Luminari"/>
              </a:defRPr>
            </a:lvl1pPr>
          </a:lstStyle>
          <a:p>
            <a:pPr/>
            <a:r>
              <a:t>Satans</a:t>
            </a:r>
          </a:p>
        </p:txBody>
      </p:sp>
      <p:sp>
        <p:nvSpPr>
          <p:cNvPr id="1222" name="Gods"/>
          <p:cNvSpPr txBox="1"/>
          <p:nvPr/>
        </p:nvSpPr>
        <p:spPr>
          <a:xfrm>
            <a:off x="5492856" y="787400"/>
            <a:ext cx="1942339" cy="1117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6000" u="sng">
                <a:solidFill>
                  <a:schemeClr val="accent5">
                    <a:hueOff val="-82419"/>
                    <a:satOff val="-9513"/>
                    <a:lumOff val="-16343"/>
                  </a:schemeClr>
                </a:solidFill>
                <a:latin typeface="Luminari"/>
                <a:ea typeface="Luminari"/>
                <a:cs typeface="Luminari"/>
                <a:sym typeface="Luminari"/>
              </a:defRPr>
            </a:lvl1pPr>
          </a:lstStyle>
          <a:p>
            <a:pPr/>
            <a:r>
              <a:t>Gods</a:t>
            </a:r>
          </a:p>
        </p:txBody>
      </p:sp>
      <p:sp>
        <p:nvSpPr>
          <p:cNvPr id="1223" name="Shape"/>
          <p:cNvSpPr/>
          <p:nvPr/>
        </p:nvSpPr>
        <p:spPr>
          <a:xfrm>
            <a:off x="4246529" y="4025411"/>
            <a:ext cx="5567956" cy="56651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414" y="0"/>
                </a:moveTo>
                <a:lnTo>
                  <a:pt x="7615" y="5024"/>
                </a:lnTo>
                <a:lnTo>
                  <a:pt x="6687" y="9912"/>
                </a:lnTo>
                <a:lnTo>
                  <a:pt x="2893" y="14734"/>
                </a:lnTo>
                <a:lnTo>
                  <a:pt x="551" y="18816"/>
                </a:lnTo>
                <a:lnTo>
                  <a:pt x="0" y="21542"/>
                </a:lnTo>
                <a:lnTo>
                  <a:pt x="21600" y="21600"/>
                </a:lnTo>
                <a:lnTo>
                  <a:pt x="17880" y="14525"/>
                </a:lnTo>
                <a:lnTo>
                  <a:pt x="17405" y="11041"/>
                </a:lnTo>
                <a:cubicBezTo>
                  <a:pt x="16080" y="12274"/>
                  <a:pt x="13895" y="11653"/>
                  <a:pt x="13443" y="9915"/>
                </a:cubicBezTo>
                <a:cubicBezTo>
                  <a:pt x="13106" y="8615"/>
                  <a:pt x="14016" y="7322"/>
                  <a:pt x="15373" y="7173"/>
                </a:cubicBezTo>
                <a:lnTo>
                  <a:pt x="14540" y="3886"/>
                </a:lnTo>
                <a:lnTo>
                  <a:pt x="10414" y="0"/>
                </a:lnTo>
                <a:close/>
              </a:path>
            </a:pathLst>
          </a:custGeom>
          <a:solidFill>
            <a:srgbClr val="000000"/>
          </a:solidFill>
          <a:ln w="50800">
            <a:solidFill>
              <a:srgbClr val="FFFFFF"/>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224" name="Circle"/>
          <p:cNvSpPr/>
          <p:nvPr/>
        </p:nvSpPr>
        <p:spPr>
          <a:xfrm>
            <a:off x="8331200" y="5601535"/>
            <a:ext cx="1270000" cy="1270001"/>
          </a:xfrm>
          <a:prstGeom prst="ellipse">
            <a:avLst/>
          </a:prstGeom>
          <a:solidFill>
            <a:srgbClr val="000000"/>
          </a:solidFill>
          <a:ln w="50800">
            <a:solidFill>
              <a:srgbClr val="FFFFFF"/>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100000">
              <a:schemeClr val="accent1"/>
            </a:gs>
          </a:gsLst>
          <a:lin ang="7277760" scaled="0"/>
        </a:gradFill>
      </p:bgPr>
    </p:bg>
    <p:spTree>
      <p:nvGrpSpPr>
        <p:cNvPr id="1" name=""/>
        <p:cNvGrpSpPr/>
        <p:nvPr/>
      </p:nvGrpSpPr>
      <p:grpSpPr>
        <a:xfrm>
          <a:off x="0" y="0"/>
          <a:ext cx="0" cy="0"/>
          <a:chOff x="0" y="0"/>
          <a:chExt cx="0" cy="0"/>
        </a:xfrm>
      </p:grpSpPr>
      <p:sp>
        <p:nvSpPr>
          <p:cNvPr id="122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227" name="Line" descr="Line"/>
          <p:cNvPicPr>
            <a:picLocks noChangeAspect="0"/>
          </p:cNvPicPr>
          <p:nvPr/>
        </p:nvPicPr>
        <p:blipFill>
          <a:blip r:embed="rId2">
            <a:extLst/>
          </a:blip>
          <a:stretch>
            <a:fillRect/>
          </a:stretch>
        </p:blipFill>
        <p:spPr>
          <a:xfrm>
            <a:off x="6960748" y="6070600"/>
            <a:ext cx="10767303" cy="101600"/>
          </a:xfrm>
          <a:prstGeom prst="rect">
            <a:avLst/>
          </a:prstGeom>
        </p:spPr>
      </p:pic>
      <p:pic>
        <p:nvPicPr>
          <p:cNvPr id="1229" name="Line" descr="Line"/>
          <p:cNvPicPr>
            <a:picLocks noChangeAspect="0"/>
          </p:cNvPicPr>
          <p:nvPr/>
        </p:nvPicPr>
        <p:blipFill>
          <a:blip r:embed="rId3">
            <a:extLst/>
          </a:blip>
          <a:stretch>
            <a:fillRect/>
          </a:stretch>
        </p:blipFill>
        <p:spPr>
          <a:xfrm rot="16200000">
            <a:off x="7531053" y="5401040"/>
            <a:ext cx="1483708" cy="101601"/>
          </a:xfrm>
          <a:prstGeom prst="rect">
            <a:avLst/>
          </a:prstGeom>
        </p:spPr>
      </p:pic>
      <p:pic>
        <p:nvPicPr>
          <p:cNvPr id="1231" name="Line" descr="Line"/>
          <p:cNvPicPr>
            <a:picLocks noChangeAspect="0"/>
          </p:cNvPicPr>
          <p:nvPr/>
        </p:nvPicPr>
        <p:blipFill>
          <a:blip r:embed="rId4">
            <a:extLst/>
          </a:blip>
          <a:stretch>
            <a:fillRect/>
          </a:stretch>
        </p:blipFill>
        <p:spPr>
          <a:xfrm rot="16200000">
            <a:off x="14840565" y="4607953"/>
            <a:ext cx="3019083" cy="101601"/>
          </a:xfrm>
          <a:prstGeom prst="rect">
            <a:avLst/>
          </a:prstGeom>
        </p:spPr>
      </p:pic>
      <p:sp>
        <p:nvSpPr>
          <p:cNvPr id="1233" name="Apostasy"/>
          <p:cNvSpPr txBox="1"/>
          <p:nvPr/>
        </p:nvSpPr>
        <p:spPr>
          <a:xfrm>
            <a:off x="7099426" y="3930650"/>
            <a:ext cx="2346961" cy="825501"/>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4000">
                <a:latin typeface="Luminari"/>
                <a:ea typeface="Luminari"/>
                <a:cs typeface="Luminari"/>
                <a:sym typeface="Luminari"/>
              </a:defRPr>
            </a:lvl1pPr>
          </a:lstStyle>
          <a:p>
            <a:pPr/>
            <a:r>
              <a:t>Apostasy</a:t>
            </a:r>
          </a:p>
        </p:txBody>
      </p:sp>
      <p:sp>
        <p:nvSpPr>
          <p:cNvPr id="1234" name="KN"/>
          <p:cNvSpPr txBox="1"/>
          <p:nvPr/>
        </p:nvSpPr>
        <p:spPr>
          <a:xfrm>
            <a:off x="11767748" y="1578564"/>
            <a:ext cx="1153304" cy="86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sz="4500">
                <a:latin typeface="Luminari"/>
                <a:ea typeface="Luminari"/>
                <a:cs typeface="Luminari"/>
                <a:sym typeface="Luminari"/>
              </a:defRPr>
            </a:lvl1pPr>
          </a:lstStyle>
          <a:p>
            <a:pPr/>
            <a:r>
              <a:t>KN</a:t>
            </a:r>
          </a:p>
        </p:txBody>
      </p:sp>
      <p:sp>
        <p:nvSpPr>
          <p:cNvPr id="1235" name="Crown"/>
          <p:cNvSpPr/>
          <p:nvPr/>
        </p:nvSpPr>
        <p:spPr>
          <a:xfrm>
            <a:off x="11921717" y="945159"/>
            <a:ext cx="845367" cy="7439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10206" y="0"/>
                  <a:pt x="9725" y="547"/>
                  <a:pt x="9725" y="1222"/>
                </a:cubicBezTo>
                <a:cubicBezTo>
                  <a:pt x="9725" y="1729"/>
                  <a:pt x="9996" y="2163"/>
                  <a:pt x="10383" y="2348"/>
                </a:cubicBezTo>
                <a:lnTo>
                  <a:pt x="7244" y="10951"/>
                </a:lnTo>
                <a:cubicBezTo>
                  <a:pt x="7156" y="11239"/>
                  <a:pt x="6826" y="11311"/>
                  <a:pt x="6648" y="11081"/>
                </a:cubicBezTo>
                <a:lnTo>
                  <a:pt x="1891" y="6438"/>
                </a:lnTo>
                <a:cubicBezTo>
                  <a:pt x="2053" y="6225"/>
                  <a:pt x="2151" y="5946"/>
                  <a:pt x="2151" y="5642"/>
                </a:cubicBezTo>
                <a:cubicBezTo>
                  <a:pt x="2151" y="4967"/>
                  <a:pt x="1669" y="4420"/>
                  <a:pt x="1075" y="4420"/>
                </a:cubicBezTo>
                <a:cubicBezTo>
                  <a:pt x="482" y="4420"/>
                  <a:pt x="0" y="4967"/>
                  <a:pt x="0" y="5642"/>
                </a:cubicBezTo>
                <a:cubicBezTo>
                  <a:pt x="0" y="6317"/>
                  <a:pt x="482" y="6864"/>
                  <a:pt x="1075" y="6864"/>
                </a:cubicBezTo>
                <a:cubicBezTo>
                  <a:pt x="1126" y="6864"/>
                  <a:pt x="1174" y="6858"/>
                  <a:pt x="1222" y="6851"/>
                </a:cubicBezTo>
                <a:lnTo>
                  <a:pt x="2938" y="20929"/>
                </a:lnTo>
                <a:cubicBezTo>
                  <a:pt x="2985" y="21312"/>
                  <a:pt x="3274" y="21600"/>
                  <a:pt x="3615" y="21600"/>
                </a:cubicBezTo>
                <a:lnTo>
                  <a:pt x="17987" y="21600"/>
                </a:lnTo>
                <a:cubicBezTo>
                  <a:pt x="18327" y="21600"/>
                  <a:pt x="18616" y="21316"/>
                  <a:pt x="18664" y="20934"/>
                </a:cubicBezTo>
                <a:lnTo>
                  <a:pt x="20378" y="6851"/>
                </a:lnTo>
                <a:cubicBezTo>
                  <a:pt x="20426" y="6858"/>
                  <a:pt x="20475" y="6864"/>
                  <a:pt x="20525" y="6864"/>
                </a:cubicBezTo>
                <a:cubicBezTo>
                  <a:pt x="21118" y="6864"/>
                  <a:pt x="21600" y="6317"/>
                  <a:pt x="21600" y="5642"/>
                </a:cubicBezTo>
                <a:cubicBezTo>
                  <a:pt x="21600" y="4967"/>
                  <a:pt x="21118" y="4420"/>
                  <a:pt x="20525" y="4420"/>
                </a:cubicBezTo>
                <a:cubicBezTo>
                  <a:pt x="19931" y="4420"/>
                  <a:pt x="19449" y="4967"/>
                  <a:pt x="19449" y="5642"/>
                </a:cubicBezTo>
                <a:cubicBezTo>
                  <a:pt x="19449" y="5953"/>
                  <a:pt x="19551" y="6234"/>
                  <a:pt x="19719" y="6450"/>
                </a:cubicBezTo>
                <a:lnTo>
                  <a:pt x="14952" y="11081"/>
                </a:lnTo>
                <a:cubicBezTo>
                  <a:pt x="14772" y="11298"/>
                  <a:pt x="14445" y="11230"/>
                  <a:pt x="14356" y="10951"/>
                </a:cubicBezTo>
                <a:lnTo>
                  <a:pt x="11200" y="2356"/>
                </a:lnTo>
                <a:cubicBezTo>
                  <a:pt x="11596" y="2176"/>
                  <a:pt x="11875" y="1736"/>
                  <a:pt x="11875" y="1222"/>
                </a:cubicBezTo>
                <a:cubicBezTo>
                  <a:pt x="11875" y="547"/>
                  <a:pt x="11394" y="0"/>
                  <a:pt x="10800" y="0"/>
                </a:cubicBezTo>
                <a:close/>
              </a:path>
            </a:pathLst>
          </a:custGeom>
          <a:solidFill>
            <a:srgbClr val="000000"/>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236" name="Captivity"/>
          <p:cNvSpPr txBox="1"/>
          <p:nvPr/>
        </p:nvSpPr>
        <p:spPr>
          <a:xfrm>
            <a:off x="15165959" y="2508250"/>
            <a:ext cx="2368297" cy="825501"/>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4000">
                <a:latin typeface="Luminari"/>
                <a:ea typeface="Luminari"/>
                <a:cs typeface="Luminari"/>
                <a:sym typeface="Luminari"/>
              </a:defRPr>
            </a:lvl1pPr>
          </a:lstStyle>
          <a:p>
            <a:pPr/>
            <a:r>
              <a:t>Captivity</a:t>
            </a:r>
          </a:p>
        </p:txBody>
      </p:sp>
      <p:sp>
        <p:nvSpPr>
          <p:cNvPr id="1258" name="Connection Line"/>
          <p:cNvSpPr/>
          <p:nvPr/>
        </p:nvSpPr>
        <p:spPr>
          <a:xfrm>
            <a:off x="8436305" y="2203244"/>
            <a:ext cx="7829055" cy="1554104"/>
          </a:xfrm>
          <a:custGeom>
            <a:avLst/>
            <a:gdLst/>
            <a:ahLst/>
            <a:cxnLst>
              <a:cxn ang="0">
                <a:pos x="wd2" y="hd2"/>
              </a:cxn>
              <a:cxn ang="5400000">
                <a:pos x="wd2" y="hd2"/>
              </a:cxn>
              <a:cxn ang="10800000">
                <a:pos x="wd2" y="hd2"/>
              </a:cxn>
              <a:cxn ang="16200000">
                <a:pos x="wd2" y="hd2"/>
              </a:cxn>
            </a:cxnLst>
            <a:rect l="0" t="0" r="r" b="b"/>
            <a:pathLst>
              <a:path w="21600" h="19601" fill="norm" stroke="1" extrusionOk="0">
                <a:moveTo>
                  <a:pt x="0" y="19601"/>
                </a:moveTo>
                <a:cubicBezTo>
                  <a:pt x="6824" y="4353"/>
                  <a:pt x="14024" y="-1999"/>
                  <a:pt x="21600" y="546"/>
                </a:cubicBezTo>
              </a:path>
            </a:pathLst>
          </a:custGeom>
          <a:ln w="38100">
            <a:solidFill>
              <a:srgbClr val="000000"/>
            </a:solidFill>
            <a:miter lim="400000"/>
            <a:headEnd type="triangle"/>
          </a:ln>
        </p:spPr>
        <p:txBody>
          <a:bodyPr/>
          <a:lstStyle/>
          <a:p>
            <a:pPr/>
          </a:p>
        </p:txBody>
      </p:sp>
      <p:sp>
        <p:nvSpPr>
          <p:cNvPr id="1238" name="God’s Kingdom Israel"/>
          <p:cNvSpPr txBox="1"/>
          <p:nvPr/>
        </p:nvSpPr>
        <p:spPr>
          <a:xfrm>
            <a:off x="801550" y="2089447"/>
            <a:ext cx="4645300" cy="2171701"/>
          </a:xfrm>
          <a:prstGeom prst="rect">
            <a:avLst/>
          </a:prstGeom>
          <a:gradFill>
            <a:gsLst>
              <a:gs pos="0">
                <a:srgbClr val="FFFFFF"/>
              </a:gs>
              <a:gs pos="100000">
                <a:schemeClr val="accent3">
                  <a:hueOff val="362282"/>
                  <a:satOff val="31803"/>
                  <a:lumOff val="-18242"/>
                </a:schemeClr>
              </a:gs>
            </a:gsLst>
            <a:lin ang="7277760"/>
          </a:gradFill>
          <a:ln w="381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0" sz="6000">
                <a:latin typeface="Luminari"/>
                <a:ea typeface="Luminari"/>
                <a:cs typeface="Luminari"/>
                <a:sym typeface="Luminari"/>
              </a:defRPr>
            </a:pPr>
            <a:r>
              <a:rPr sz="4000" u="sng"/>
              <a:t>God’s Kingdom</a:t>
            </a:r>
            <a:br/>
            <a:r>
              <a:t>Israel</a:t>
            </a:r>
          </a:p>
        </p:txBody>
      </p:sp>
      <p:sp>
        <p:nvSpPr>
          <p:cNvPr id="1239" name="Line"/>
          <p:cNvSpPr/>
          <p:nvPr/>
        </p:nvSpPr>
        <p:spPr>
          <a:xfrm>
            <a:off x="9527941" y="1459081"/>
            <a:ext cx="2238515" cy="524689"/>
          </a:xfrm>
          <a:prstGeom prst="line">
            <a:avLst/>
          </a:prstGeom>
          <a:ln w="50800">
            <a:solidFill>
              <a:srgbClr val="000000"/>
            </a:solidFill>
            <a:miter lim="400000"/>
            <a:tailEnd type="triangle"/>
          </a:ln>
        </p:spPr>
        <p:txBody>
          <a:bodyPr lIns="0" tIns="0" rIns="0" bIns="0" anchor="ctr"/>
          <a:lstStyle/>
          <a:p>
            <a:pPr>
              <a:defRPr b="0" sz="3200">
                <a:solidFill>
                  <a:srgbClr val="FFFFFF"/>
                </a:solidFill>
                <a:latin typeface="+mn-lt"/>
                <a:ea typeface="+mn-ea"/>
                <a:cs typeface="+mn-cs"/>
                <a:sym typeface="Helvetica Neue Medium"/>
              </a:defRPr>
            </a:pPr>
          </a:p>
        </p:txBody>
      </p:sp>
      <p:pic>
        <p:nvPicPr>
          <p:cNvPr id="1240" name="Line" descr="Line"/>
          <p:cNvPicPr>
            <a:picLocks noChangeAspect="0"/>
          </p:cNvPicPr>
          <p:nvPr/>
        </p:nvPicPr>
        <p:blipFill>
          <a:blip r:embed="rId2">
            <a:extLst/>
          </a:blip>
          <a:stretch>
            <a:fillRect/>
          </a:stretch>
        </p:blipFill>
        <p:spPr>
          <a:xfrm>
            <a:off x="6967879" y="12369205"/>
            <a:ext cx="10767303" cy="101601"/>
          </a:xfrm>
          <a:prstGeom prst="rect">
            <a:avLst/>
          </a:prstGeom>
        </p:spPr>
      </p:pic>
      <p:pic>
        <p:nvPicPr>
          <p:cNvPr id="1242" name="Line" descr="Line"/>
          <p:cNvPicPr>
            <a:picLocks noChangeAspect="0"/>
          </p:cNvPicPr>
          <p:nvPr/>
        </p:nvPicPr>
        <p:blipFill>
          <a:blip r:embed="rId3">
            <a:extLst/>
          </a:blip>
          <a:stretch>
            <a:fillRect/>
          </a:stretch>
        </p:blipFill>
        <p:spPr>
          <a:xfrm rot="16200000">
            <a:off x="7538184" y="11699646"/>
            <a:ext cx="1483708" cy="101601"/>
          </a:xfrm>
          <a:prstGeom prst="rect">
            <a:avLst/>
          </a:prstGeom>
        </p:spPr>
      </p:pic>
      <p:pic>
        <p:nvPicPr>
          <p:cNvPr id="1244" name="Line" descr="Line"/>
          <p:cNvPicPr>
            <a:picLocks noChangeAspect="0"/>
          </p:cNvPicPr>
          <p:nvPr/>
        </p:nvPicPr>
        <p:blipFill>
          <a:blip r:embed="rId4">
            <a:extLst/>
          </a:blip>
          <a:stretch>
            <a:fillRect/>
          </a:stretch>
        </p:blipFill>
        <p:spPr>
          <a:xfrm rot="16200000">
            <a:off x="14847696" y="10906559"/>
            <a:ext cx="3019083" cy="101601"/>
          </a:xfrm>
          <a:prstGeom prst="rect">
            <a:avLst/>
          </a:prstGeom>
        </p:spPr>
      </p:pic>
      <p:sp>
        <p:nvSpPr>
          <p:cNvPr id="1246" name="Apostasy"/>
          <p:cNvSpPr txBox="1"/>
          <p:nvPr/>
        </p:nvSpPr>
        <p:spPr>
          <a:xfrm>
            <a:off x="7106557" y="10229255"/>
            <a:ext cx="2346961" cy="825501"/>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4000">
                <a:latin typeface="Luminari"/>
                <a:ea typeface="Luminari"/>
                <a:cs typeface="Luminari"/>
                <a:sym typeface="Luminari"/>
              </a:defRPr>
            </a:lvl1pPr>
          </a:lstStyle>
          <a:p>
            <a:pPr/>
            <a:r>
              <a:t>Apostasy</a:t>
            </a:r>
          </a:p>
        </p:txBody>
      </p:sp>
      <p:sp>
        <p:nvSpPr>
          <p:cNvPr id="1247" name="Captivity"/>
          <p:cNvSpPr txBox="1"/>
          <p:nvPr/>
        </p:nvSpPr>
        <p:spPr>
          <a:xfrm>
            <a:off x="15173090" y="8806855"/>
            <a:ext cx="2368297" cy="825501"/>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4000">
                <a:latin typeface="Luminari"/>
                <a:ea typeface="Luminari"/>
                <a:cs typeface="Luminari"/>
                <a:sym typeface="Luminari"/>
              </a:defRPr>
            </a:lvl1pPr>
          </a:lstStyle>
          <a:p>
            <a:pPr/>
            <a:r>
              <a:t>Captivity</a:t>
            </a:r>
          </a:p>
        </p:txBody>
      </p:sp>
      <p:sp>
        <p:nvSpPr>
          <p:cNvPr id="1248" name="Satan’s Kingdom Papacy"/>
          <p:cNvSpPr txBox="1"/>
          <p:nvPr/>
        </p:nvSpPr>
        <p:spPr>
          <a:xfrm>
            <a:off x="776069" y="8178503"/>
            <a:ext cx="4696262" cy="2184401"/>
          </a:xfrm>
          <a:prstGeom prst="rect">
            <a:avLst/>
          </a:prstGeom>
          <a:gradFill>
            <a:gsLst>
              <a:gs pos="0">
                <a:srgbClr val="FFFFFF"/>
              </a:gs>
              <a:gs pos="100000">
                <a:schemeClr val="accent3">
                  <a:hueOff val="362282"/>
                  <a:satOff val="31803"/>
                  <a:lumOff val="-18242"/>
                </a:schemeClr>
              </a:gs>
            </a:gsLst>
            <a:lin ang="7277760"/>
          </a:gra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0" sz="6000">
                <a:latin typeface="Luminari"/>
                <a:ea typeface="Luminari"/>
                <a:cs typeface="Luminari"/>
                <a:sym typeface="Luminari"/>
              </a:defRPr>
            </a:pPr>
            <a:r>
              <a:rPr sz="4000" u="sng"/>
              <a:t>Satan’s Kingdom</a:t>
            </a:r>
            <a:br/>
            <a:r>
              <a:t>Papacy</a:t>
            </a:r>
          </a:p>
        </p:txBody>
      </p:sp>
      <p:sp>
        <p:nvSpPr>
          <p:cNvPr id="1249" name="God"/>
          <p:cNvSpPr txBox="1"/>
          <p:nvPr/>
        </p:nvSpPr>
        <p:spPr>
          <a:xfrm>
            <a:off x="7967979" y="821829"/>
            <a:ext cx="1379856" cy="990601"/>
          </a:xfrm>
          <a:prstGeom prst="rect">
            <a:avLst/>
          </a:prstGeom>
          <a:solidFill>
            <a:srgbClr val="FFFB00"/>
          </a:solidFill>
          <a:ln w="381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5000">
                <a:latin typeface="Luminari"/>
                <a:ea typeface="Luminari"/>
                <a:cs typeface="Luminari"/>
                <a:sym typeface="Luminari"/>
              </a:defRPr>
            </a:lvl1pPr>
          </a:lstStyle>
          <a:p>
            <a:pPr/>
            <a:r>
              <a:t>God</a:t>
            </a:r>
          </a:p>
        </p:txBody>
      </p:sp>
      <p:sp>
        <p:nvSpPr>
          <p:cNvPr id="1250" name="1773"/>
          <p:cNvSpPr txBox="1"/>
          <p:nvPr/>
        </p:nvSpPr>
        <p:spPr>
          <a:xfrm>
            <a:off x="7759084" y="8832255"/>
            <a:ext cx="1041909" cy="774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4000" u="sng">
                <a:latin typeface="Luminari"/>
                <a:ea typeface="Luminari"/>
                <a:cs typeface="Luminari"/>
                <a:sym typeface="Luminari"/>
              </a:defRPr>
            </a:lvl1pPr>
          </a:lstStyle>
          <a:p>
            <a:pPr/>
            <a:r>
              <a:t>1773</a:t>
            </a:r>
          </a:p>
        </p:txBody>
      </p:sp>
      <p:sp>
        <p:nvSpPr>
          <p:cNvPr id="1251" name="1- Lose temporal prosperity"/>
          <p:cNvSpPr txBox="1"/>
          <p:nvPr/>
        </p:nvSpPr>
        <p:spPr>
          <a:xfrm>
            <a:off x="18038303" y="10058103"/>
            <a:ext cx="6153786"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5000">
                <a:latin typeface="Avenir Next Condensed"/>
                <a:ea typeface="Avenir Next Condensed"/>
                <a:cs typeface="Avenir Next Condensed"/>
                <a:sym typeface="Avenir Next Condensed"/>
              </a:defRPr>
            </a:lvl1pPr>
          </a:lstStyle>
          <a:p>
            <a:pPr/>
            <a:r>
              <a:t>1- Lose temporal prosperity</a:t>
            </a:r>
          </a:p>
        </p:txBody>
      </p:sp>
      <p:sp>
        <p:nvSpPr>
          <p:cNvPr id="1252" name="2- Abolish the Jesuit order"/>
          <p:cNvSpPr txBox="1"/>
          <p:nvPr/>
        </p:nvSpPr>
        <p:spPr>
          <a:xfrm>
            <a:off x="18163716" y="10997903"/>
            <a:ext cx="5902961"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5000">
                <a:latin typeface="Avenir Next Condensed"/>
                <a:ea typeface="Avenir Next Condensed"/>
                <a:cs typeface="Avenir Next Condensed"/>
                <a:sym typeface="Avenir Next Condensed"/>
              </a:defRPr>
            </a:lvl1pPr>
          </a:lstStyle>
          <a:p>
            <a:pPr/>
            <a:r>
              <a:t>2- Abolish the Jesuit order</a:t>
            </a:r>
          </a:p>
        </p:txBody>
      </p:sp>
      <p:sp>
        <p:nvSpPr>
          <p:cNvPr id="1253" name="Abolished Jesuit order"/>
          <p:cNvSpPr txBox="1"/>
          <p:nvPr/>
        </p:nvSpPr>
        <p:spPr>
          <a:xfrm>
            <a:off x="6224860" y="12571324"/>
            <a:ext cx="4110356" cy="664211"/>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rPr b="0">
                <a:latin typeface="Luminari"/>
                <a:ea typeface="Luminari"/>
                <a:cs typeface="Luminari"/>
                <a:sym typeface="Luminari"/>
              </a:rPr>
              <a:t>Abolished Jesuit order</a:t>
            </a:r>
            <a:r>
              <a:t> </a:t>
            </a:r>
          </a:p>
        </p:txBody>
      </p:sp>
      <p:pic>
        <p:nvPicPr>
          <p:cNvPr id="1254" name="gbs.png" descr="gbs.png"/>
          <p:cNvPicPr>
            <a:picLocks noChangeAspect="1"/>
          </p:cNvPicPr>
          <p:nvPr/>
        </p:nvPicPr>
        <p:blipFill>
          <a:blip r:embed="rId5">
            <a:extLst/>
          </a:blip>
          <a:stretch>
            <a:fillRect/>
          </a:stretch>
        </p:blipFill>
        <p:spPr>
          <a:xfrm>
            <a:off x="2603245" y="10479826"/>
            <a:ext cx="1041909" cy="2541241"/>
          </a:xfrm>
          <a:prstGeom prst="rect">
            <a:avLst/>
          </a:prstGeom>
          <a:ln w="12700">
            <a:miter lim="400000"/>
          </a:ln>
        </p:spPr>
      </p:pic>
      <p:sp>
        <p:nvSpPr>
          <p:cNvPr id="1255" name="Shape"/>
          <p:cNvSpPr/>
          <p:nvPr/>
        </p:nvSpPr>
        <p:spPr>
          <a:xfrm>
            <a:off x="2210895" y="4584211"/>
            <a:ext cx="1707794" cy="17376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414" y="0"/>
                </a:moveTo>
                <a:lnTo>
                  <a:pt x="7615" y="5024"/>
                </a:lnTo>
                <a:lnTo>
                  <a:pt x="6687" y="9912"/>
                </a:lnTo>
                <a:lnTo>
                  <a:pt x="2893" y="14734"/>
                </a:lnTo>
                <a:lnTo>
                  <a:pt x="551" y="18816"/>
                </a:lnTo>
                <a:lnTo>
                  <a:pt x="0" y="21542"/>
                </a:lnTo>
                <a:lnTo>
                  <a:pt x="21600" y="21600"/>
                </a:lnTo>
                <a:lnTo>
                  <a:pt x="17880" y="14525"/>
                </a:lnTo>
                <a:lnTo>
                  <a:pt x="17405" y="11041"/>
                </a:lnTo>
                <a:cubicBezTo>
                  <a:pt x="16080" y="12274"/>
                  <a:pt x="13895" y="11653"/>
                  <a:pt x="13443" y="9915"/>
                </a:cubicBezTo>
                <a:cubicBezTo>
                  <a:pt x="13106" y="8615"/>
                  <a:pt x="14016" y="7322"/>
                  <a:pt x="15373" y="7173"/>
                </a:cubicBezTo>
                <a:lnTo>
                  <a:pt x="14540" y="3886"/>
                </a:lnTo>
                <a:lnTo>
                  <a:pt x="10414" y="0"/>
                </a:lnTo>
                <a:close/>
              </a:path>
            </a:pathLst>
          </a:custGeom>
          <a:solidFill>
            <a:srgbClr val="000000"/>
          </a:solidFill>
          <a:ln w="50800">
            <a:solidFill>
              <a:srgbClr val="FFFFFF"/>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256" name="Circle"/>
          <p:cNvSpPr/>
          <p:nvPr/>
        </p:nvSpPr>
        <p:spPr>
          <a:xfrm>
            <a:off x="3552365" y="4966535"/>
            <a:ext cx="402438" cy="410260"/>
          </a:xfrm>
          <a:prstGeom prst="ellipse">
            <a:avLst/>
          </a:prstGeom>
          <a:solidFill>
            <a:srgbClr val="000000"/>
          </a:solidFill>
          <a:ln w="50800">
            <a:solidFill>
              <a:srgbClr val="FFFFFF"/>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257" name="GC 306.1"/>
          <p:cNvSpPr txBox="1"/>
          <p:nvPr/>
        </p:nvSpPr>
        <p:spPr>
          <a:xfrm>
            <a:off x="21428710" y="8939381"/>
            <a:ext cx="1744981"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1">
                    <a:hueOff val="114395"/>
                    <a:lumOff val="-24975"/>
                  </a:schemeClr>
                </a:solidFill>
              </a:defRPr>
            </a:lvl1pPr>
          </a:lstStyle>
          <a:p>
            <a:pPr/>
            <a:r>
              <a:t>GC 306.1</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lt" backwards="0">
                                    <p:tmAbs val="0"/>
                                  </p:iterate>
                                  <p:childTnLst>
                                    <p:set>
                                      <p:cBhvr>
                                        <p:cTn id="6" fill="hold"/>
                                        <p:tgtEl>
                                          <p:spTgt spid="1238"/>
                                        </p:tgtEl>
                                        <p:attrNameLst>
                                          <p:attrName>style.visibility</p:attrName>
                                        </p:attrNameLst>
                                      </p:cBhvr>
                                      <p:to>
                                        <p:strVal val="visible"/>
                                      </p:to>
                                    </p:set>
                                    <p:animEffect filter="fade" transition="in">
                                      <p:cBhvr>
                                        <p:cTn id="7" dur="1000"/>
                                        <p:tgtEl>
                                          <p:spTgt spid="1238"/>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0" presetID="1" grpId="2" fill="hold">
                                  <p:stCondLst>
                                    <p:cond delay="0"/>
                                  </p:stCondLst>
                                  <p:iterate type="el" backwards="0">
                                    <p:tmAbs val="0"/>
                                  </p:iterate>
                                  <p:childTnLst>
                                    <p:set>
                                      <p:cBhvr>
                                        <p:cTn id="11" fill="hold"/>
                                        <p:tgtEl>
                                          <p:spTgt spid="125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0" presetID="1" grpId="3" fill="hold">
                                  <p:stCondLst>
                                    <p:cond delay="0"/>
                                  </p:stCondLst>
                                  <p:iterate type="el" backwards="0">
                                    <p:tmAbs val="0"/>
                                  </p:iterate>
                                  <p:childTnLst>
                                    <p:set>
                                      <p:cBhvr>
                                        <p:cTn id="15" fill="hold"/>
                                        <p:tgtEl>
                                          <p:spTgt spid="125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Class="entr" nodeType="clickEffect" presetID="9" grpId="4" fill="hold">
                                  <p:stCondLst>
                                    <p:cond delay="0"/>
                                  </p:stCondLst>
                                  <p:iterate type="el" backwards="0">
                                    <p:tmAbs val="0"/>
                                  </p:iterate>
                                  <p:childTnLst>
                                    <p:set>
                                      <p:cBhvr>
                                        <p:cTn id="19" fill="hold"/>
                                        <p:tgtEl>
                                          <p:spTgt spid="1227"/>
                                        </p:tgtEl>
                                        <p:attrNameLst>
                                          <p:attrName>style.visibility</p:attrName>
                                        </p:attrNameLst>
                                      </p:cBhvr>
                                      <p:to>
                                        <p:strVal val="visible"/>
                                      </p:to>
                                    </p:set>
                                    <p:animEffect filter="dissolve" transition="in">
                                      <p:cBhvr>
                                        <p:cTn id="20" dur="700"/>
                                        <p:tgtEl>
                                          <p:spTgt spid="1227"/>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9" grpId="5" fill="hold">
                                  <p:stCondLst>
                                    <p:cond delay="0"/>
                                  </p:stCondLst>
                                  <p:iterate type="el" backwards="0">
                                    <p:tmAbs val="0"/>
                                  </p:iterate>
                                  <p:childTnLst>
                                    <p:set>
                                      <p:cBhvr>
                                        <p:cTn id="24" fill="hold"/>
                                        <p:tgtEl>
                                          <p:spTgt spid="1229"/>
                                        </p:tgtEl>
                                        <p:attrNameLst>
                                          <p:attrName>style.visibility</p:attrName>
                                        </p:attrNameLst>
                                      </p:cBhvr>
                                      <p:to>
                                        <p:strVal val="visible"/>
                                      </p:to>
                                    </p:set>
                                    <p:animEffect filter="dissolve" transition="in">
                                      <p:cBhvr>
                                        <p:cTn id="25" dur="700"/>
                                        <p:tgtEl>
                                          <p:spTgt spid="1229"/>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0" presetID="1" grpId="6" fill="hold">
                                  <p:stCondLst>
                                    <p:cond delay="0"/>
                                  </p:stCondLst>
                                  <p:iterate type="lt" backwards="0">
                                    <p:tmAbs val="100"/>
                                  </p:iterate>
                                  <p:childTnLst>
                                    <p:set>
                                      <p:cBhvr>
                                        <p:cTn id="29" fill="hold"/>
                                        <p:tgtEl>
                                          <p:spTgt spid="123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Class="entr" nodeType="clickEffect" presetID="9" grpId="7" fill="hold">
                                  <p:stCondLst>
                                    <p:cond delay="0"/>
                                  </p:stCondLst>
                                  <p:iterate type="el" backwards="0">
                                    <p:tmAbs val="0"/>
                                  </p:iterate>
                                  <p:childTnLst>
                                    <p:set>
                                      <p:cBhvr>
                                        <p:cTn id="33" fill="hold"/>
                                        <p:tgtEl>
                                          <p:spTgt spid="1231"/>
                                        </p:tgtEl>
                                        <p:attrNameLst>
                                          <p:attrName>style.visibility</p:attrName>
                                        </p:attrNameLst>
                                      </p:cBhvr>
                                      <p:to>
                                        <p:strVal val="visible"/>
                                      </p:to>
                                    </p:set>
                                    <p:animEffect filter="dissolve" transition="in">
                                      <p:cBhvr>
                                        <p:cTn id="34" dur="700"/>
                                        <p:tgtEl>
                                          <p:spTgt spid="1231"/>
                                        </p:tgtEl>
                                      </p:cBhvr>
                                    </p:animEffec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8" fill="hold">
                                  <p:stCondLst>
                                    <p:cond delay="0"/>
                                  </p:stCondLst>
                                  <p:iterate type="lt" backwards="0">
                                    <p:tmAbs val="100"/>
                                  </p:iterate>
                                  <p:childTnLst>
                                    <p:set>
                                      <p:cBhvr>
                                        <p:cTn id="38" fill="hold"/>
                                        <p:tgtEl>
                                          <p:spTgt spid="12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nodeType="clickEffect" presetID="9" grpId="9" fill="hold">
                                  <p:stCondLst>
                                    <p:cond delay="0"/>
                                  </p:stCondLst>
                                  <p:iterate type="el" backwards="0">
                                    <p:tmAbs val="0"/>
                                  </p:iterate>
                                  <p:childTnLst>
                                    <p:set>
                                      <p:cBhvr>
                                        <p:cTn id="42" fill="hold"/>
                                        <p:tgtEl>
                                          <p:spTgt spid="1258"/>
                                        </p:tgtEl>
                                        <p:attrNameLst>
                                          <p:attrName>style.visibility</p:attrName>
                                        </p:attrNameLst>
                                      </p:cBhvr>
                                      <p:to>
                                        <p:strVal val="visible"/>
                                      </p:to>
                                    </p:set>
                                    <p:animEffect filter="dissolve" transition="in">
                                      <p:cBhvr>
                                        <p:cTn id="43" dur="2000"/>
                                        <p:tgtEl>
                                          <p:spTgt spid="1258"/>
                                        </p:tgtEl>
                                      </p:cBhvr>
                                    </p:animEffect>
                                  </p:childTnLst>
                                </p:cTn>
                              </p:par>
                            </p:childTnLst>
                          </p:cTn>
                        </p:par>
                      </p:childTnLst>
                    </p:cTn>
                  </p:par>
                  <p:par>
                    <p:cTn id="44" fill="hold">
                      <p:stCondLst>
                        <p:cond delay="indefinite"/>
                      </p:stCondLst>
                      <p:childTnLst>
                        <p:par>
                          <p:cTn id="45" fill="hold">
                            <p:stCondLst>
                              <p:cond delay="0"/>
                            </p:stCondLst>
                            <p:childTnLst>
                              <p:par>
                                <p:cTn id="46" presetClass="entr" nodeType="clickEffect" presetSubtype="0" presetID="1" grpId="10" fill="hold">
                                  <p:stCondLst>
                                    <p:cond delay="0"/>
                                  </p:stCondLst>
                                  <p:iterate type="el" backwards="0">
                                    <p:tmAbs val="0"/>
                                  </p:iterate>
                                  <p:childTnLst>
                                    <p:set>
                                      <p:cBhvr>
                                        <p:cTn id="47" fill="hold"/>
                                        <p:tgtEl>
                                          <p:spTgt spid="1234"/>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Class="entr" nodeType="clickEffect" presetSubtype="0" presetID="1" grpId="11" fill="hold">
                                  <p:stCondLst>
                                    <p:cond delay="0"/>
                                  </p:stCondLst>
                                  <p:iterate type="el" backwards="0">
                                    <p:tmAbs val="0"/>
                                  </p:iterate>
                                  <p:childTnLst>
                                    <p:set>
                                      <p:cBhvr>
                                        <p:cTn id="51" fill="hold"/>
                                        <p:tgtEl>
                                          <p:spTgt spid="1235"/>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Class="entr" nodeType="clickEffect" presetID="9" grpId="12" fill="hold">
                                  <p:stCondLst>
                                    <p:cond delay="0"/>
                                  </p:stCondLst>
                                  <p:iterate type="el" backwards="0">
                                    <p:tmAbs val="0"/>
                                  </p:iterate>
                                  <p:childTnLst>
                                    <p:set>
                                      <p:cBhvr>
                                        <p:cTn id="55" fill="hold"/>
                                        <p:tgtEl>
                                          <p:spTgt spid="1249"/>
                                        </p:tgtEl>
                                        <p:attrNameLst>
                                          <p:attrName>style.visibility</p:attrName>
                                        </p:attrNameLst>
                                      </p:cBhvr>
                                      <p:to>
                                        <p:strVal val="visible"/>
                                      </p:to>
                                    </p:set>
                                    <p:animEffect filter="dissolve" transition="in">
                                      <p:cBhvr>
                                        <p:cTn id="56" dur="1000"/>
                                        <p:tgtEl>
                                          <p:spTgt spid="1249"/>
                                        </p:tgtEl>
                                      </p:cBhvr>
                                    </p:animEffect>
                                  </p:childTnLst>
                                </p:cTn>
                              </p:par>
                            </p:childTnLst>
                          </p:cTn>
                        </p:par>
                      </p:childTnLst>
                    </p:cTn>
                  </p:par>
                  <p:par>
                    <p:cTn id="57" fill="hold">
                      <p:stCondLst>
                        <p:cond delay="indefinite"/>
                      </p:stCondLst>
                      <p:childTnLst>
                        <p:par>
                          <p:cTn id="58" fill="hold">
                            <p:stCondLst>
                              <p:cond delay="0"/>
                            </p:stCondLst>
                            <p:childTnLst>
                              <p:par>
                                <p:cTn id="59" presetClass="entr" nodeType="clickEffect" presetID="9" grpId="13" fill="hold">
                                  <p:stCondLst>
                                    <p:cond delay="0"/>
                                  </p:stCondLst>
                                  <p:iterate type="el" backwards="0">
                                    <p:tmAbs val="0"/>
                                  </p:iterate>
                                  <p:childTnLst>
                                    <p:set>
                                      <p:cBhvr>
                                        <p:cTn id="60" fill="hold"/>
                                        <p:tgtEl>
                                          <p:spTgt spid="1239"/>
                                        </p:tgtEl>
                                        <p:attrNameLst>
                                          <p:attrName>style.visibility</p:attrName>
                                        </p:attrNameLst>
                                      </p:cBhvr>
                                      <p:to>
                                        <p:strVal val="visible"/>
                                      </p:to>
                                    </p:set>
                                    <p:animEffect filter="dissolve" transition="in">
                                      <p:cBhvr>
                                        <p:cTn id="61" dur="700"/>
                                        <p:tgtEl>
                                          <p:spTgt spid="1239"/>
                                        </p:tgtEl>
                                      </p:cBhvr>
                                    </p:animEffect>
                                  </p:childTnLst>
                                </p:cTn>
                              </p:par>
                            </p:childTnLst>
                          </p:cTn>
                        </p:par>
                      </p:childTnLst>
                    </p:cTn>
                  </p:par>
                  <p:par>
                    <p:cTn id="62" fill="hold">
                      <p:stCondLst>
                        <p:cond delay="indefinite"/>
                      </p:stCondLst>
                      <p:childTnLst>
                        <p:par>
                          <p:cTn id="63" fill="hold">
                            <p:stCondLst>
                              <p:cond delay="0"/>
                            </p:stCondLst>
                            <p:childTnLst>
                              <p:par>
                                <p:cTn id="64" presetClass="entr" nodeType="clickEffect" presetID="10" grpId="14" fill="hold">
                                  <p:stCondLst>
                                    <p:cond delay="0"/>
                                  </p:stCondLst>
                                  <p:iterate type="lt" backwards="0">
                                    <p:tmAbs val="0"/>
                                  </p:iterate>
                                  <p:childTnLst>
                                    <p:set>
                                      <p:cBhvr>
                                        <p:cTn id="65" fill="hold"/>
                                        <p:tgtEl>
                                          <p:spTgt spid="1248"/>
                                        </p:tgtEl>
                                        <p:attrNameLst>
                                          <p:attrName>style.visibility</p:attrName>
                                        </p:attrNameLst>
                                      </p:cBhvr>
                                      <p:to>
                                        <p:strVal val="visible"/>
                                      </p:to>
                                    </p:set>
                                    <p:animEffect filter="fade" transition="in">
                                      <p:cBhvr>
                                        <p:cTn id="66" dur="1000"/>
                                        <p:tgtEl>
                                          <p:spTgt spid="1248"/>
                                        </p:tgtEl>
                                      </p:cBhvr>
                                    </p:animEffect>
                                  </p:childTnLst>
                                </p:cTn>
                              </p:par>
                            </p:childTnLst>
                          </p:cTn>
                        </p:par>
                      </p:childTnLst>
                    </p:cTn>
                  </p:par>
                  <p:par>
                    <p:cTn id="67" fill="hold">
                      <p:stCondLst>
                        <p:cond delay="indefinite"/>
                      </p:stCondLst>
                      <p:childTnLst>
                        <p:par>
                          <p:cTn id="68" fill="hold">
                            <p:stCondLst>
                              <p:cond delay="0"/>
                            </p:stCondLst>
                            <p:childTnLst>
                              <p:par>
                                <p:cTn id="69" presetClass="entr" nodeType="clickEffect" presetSubtype="0" presetID="1" grpId="15" fill="hold">
                                  <p:stCondLst>
                                    <p:cond delay="0"/>
                                  </p:stCondLst>
                                  <p:iterate type="el" backwards="0">
                                    <p:tmAbs val="0"/>
                                  </p:iterate>
                                  <p:childTnLst>
                                    <p:set>
                                      <p:cBhvr>
                                        <p:cTn id="70" fill="hold"/>
                                        <p:tgtEl>
                                          <p:spTgt spid="125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Class="entr" nodeType="clickEffect" presetID="9" grpId="16" fill="hold">
                                  <p:stCondLst>
                                    <p:cond delay="0"/>
                                  </p:stCondLst>
                                  <p:iterate type="el" backwards="0">
                                    <p:tmAbs val="0"/>
                                  </p:iterate>
                                  <p:childTnLst>
                                    <p:set>
                                      <p:cBhvr>
                                        <p:cTn id="74" fill="hold"/>
                                        <p:tgtEl>
                                          <p:spTgt spid="1240"/>
                                        </p:tgtEl>
                                        <p:attrNameLst>
                                          <p:attrName>style.visibility</p:attrName>
                                        </p:attrNameLst>
                                      </p:cBhvr>
                                      <p:to>
                                        <p:strVal val="visible"/>
                                      </p:to>
                                    </p:set>
                                    <p:animEffect filter="dissolve" transition="in">
                                      <p:cBhvr>
                                        <p:cTn id="75" dur="700"/>
                                        <p:tgtEl>
                                          <p:spTgt spid="1240"/>
                                        </p:tgtEl>
                                      </p:cBhvr>
                                    </p:animEffect>
                                  </p:childTnLst>
                                </p:cTn>
                              </p:par>
                            </p:childTnLst>
                          </p:cTn>
                        </p:par>
                      </p:childTnLst>
                    </p:cTn>
                  </p:par>
                  <p:par>
                    <p:cTn id="76" fill="hold">
                      <p:stCondLst>
                        <p:cond delay="indefinite"/>
                      </p:stCondLst>
                      <p:childTnLst>
                        <p:par>
                          <p:cTn id="77" fill="hold">
                            <p:stCondLst>
                              <p:cond delay="0"/>
                            </p:stCondLst>
                            <p:childTnLst>
                              <p:par>
                                <p:cTn id="78" presetClass="entr" nodeType="clickEffect" presetID="9" grpId="17" fill="hold">
                                  <p:stCondLst>
                                    <p:cond delay="0"/>
                                  </p:stCondLst>
                                  <p:iterate type="el" backwards="0">
                                    <p:tmAbs val="0"/>
                                  </p:iterate>
                                  <p:childTnLst>
                                    <p:set>
                                      <p:cBhvr>
                                        <p:cTn id="79" fill="hold"/>
                                        <p:tgtEl>
                                          <p:spTgt spid="1242"/>
                                        </p:tgtEl>
                                        <p:attrNameLst>
                                          <p:attrName>style.visibility</p:attrName>
                                        </p:attrNameLst>
                                      </p:cBhvr>
                                      <p:to>
                                        <p:strVal val="visible"/>
                                      </p:to>
                                    </p:set>
                                    <p:animEffect filter="dissolve" transition="in">
                                      <p:cBhvr>
                                        <p:cTn id="80" dur="700"/>
                                        <p:tgtEl>
                                          <p:spTgt spid="1242"/>
                                        </p:tgtEl>
                                      </p:cBhvr>
                                    </p:animEffect>
                                  </p:childTnLst>
                                </p:cTn>
                              </p:par>
                            </p:childTnLst>
                          </p:cTn>
                        </p:par>
                      </p:childTnLst>
                    </p:cTn>
                  </p:par>
                  <p:par>
                    <p:cTn id="81" fill="hold">
                      <p:stCondLst>
                        <p:cond delay="indefinite"/>
                      </p:stCondLst>
                      <p:childTnLst>
                        <p:par>
                          <p:cTn id="82" fill="hold">
                            <p:stCondLst>
                              <p:cond delay="0"/>
                            </p:stCondLst>
                            <p:childTnLst>
                              <p:par>
                                <p:cTn id="83" presetClass="entr" nodeType="clickEffect" presetSubtype="0" presetID="1" grpId="18" fill="hold">
                                  <p:stCondLst>
                                    <p:cond delay="0"/>
                                  </p:stCondLst>
                                  <p:iterate type="lt" backwards="0">
                                    <p:tmAbs val="100"/>
                                  </p:iterate>
                                  <p:childTnLst>
                                    <p:set>
                                      <p:cBhvr>
                                        <p:cTn id="84" fill="hold"/>
                                        <p:tgtEl>
                                          <p:spTgt spid="1246"/>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Class="entr" nodeType="clickEffect" presetID="9" grpId="19" fill="hold">
                                  <p:stCondLst>
                                    <p:cond delay="0"/>
                                  </p:stCondLst>
                                  <p:iterate type="el" backwards="0">
                                    <p:tmAbs val="0"/>
                                  </p:iterate>
                                  <p:childTnLst>
                                    <p:set>
                                      <p:cBhvr>
                                        <p:cTn id="88" fill="hold"/>
                                        <p:tgtEl>
                                          <p:spTgt spid="1244"/>
                                        </p:tgtEl>
                                        <p:attrNameLst>
                                          <p:attrName>style.visibility</p:attrName>
                                        </p:attrNameLst>
                                      </p:cBhvr>
                                      <p:to>
                                        <p:strVal val="visible"/>
                                      </p:to>
                                    </p:set>
                                    <p:animEffect filter="dissolve" transition="in">
                                      <p:cBhvr>
                                        <p:cTn id="89" dur="700"/>
                                        <p:tgtEl>
                                          <p:spTgt spid="1244"/>
                                        </p:tgtEl>
                                      </p:cBhvr>
                                    </p:animEffect>
                                  </p:childTnLst>
                                </p:cTn>
                              </p:par>
                            </p:childTnLst>
                          </p:cTn>
                        </p:par>
                      </p:childTnLst>
                    </p:cTn>
                  </p:par>
                  <p:par>
                    <p:cTn id="90" fill="hold">
                      <p:stCondLst>
                        <p:cond delay="indefinite"/>
                      </p:stCondLst>
                      <p:childTnLst>
                        <p:par>
                          <p:cTn id="91" fill="hold">
                            <p:stCondLst>
                              <p:cond delay="0"/>
                            </p:stCondLst>
                            <p:childTnLst>
                              <p:par>
                                <p:cTn id="92" presetClass="entr" nodeType="clickEffect" presetSubtype="0" presetID="1" grpId="20" fill="hold">
                                  <p:stCondLst>
                                    <p:cond delay="0"/>
                                  </p:stCondLst>
                                  <p:iterate type="lt" backwards="0">
                                    <p:tmAbs val="100"/>
                                  </p:iterate>
                                  <p:childTnLst>
                                    <p:set>
                                      <p:cBhvr>
                                        <p:cTn id="93" fill="hold"/>
                                        <p:tgtEl>
                                          <p:spTgt spid="1247"/>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Class="entr" nodeType="clickEffect" presetSubtype="0" presetID="1" grpId="21" fill="hold">
                                  <p:stCondLst>
                                    <p:cond delay="0"/>
                                  </p:stCondLst>
                                  <p:iterate type="lt" backwards="0">
                                    <p:tmAbs val="100"/>
                                  </p:iterate>
                                  <p:childTnLst>
                                    <p:set>
                                      <p:cBhvr>
                                        <p:cTn id="97" fill="hold"/>
                                        <p:tgtEl>
                                          <p:spTgt spid="1250"/>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Class="entr" nodeType="clickEffect" presetSubtype="0" presetID="1" grpId="22" fill="hold">
                                  <p:stCondLst>
                                    <p:cond delay="0"/>
                                  </p:stCondLst>
                                  <p:iterate type="lt" backwards="0">
                                    <p:tmAbs val="100"/>
                                  </p:iterate>
                                  <p:childTnLst>
                                    <p:set>
                                      <p:cBhvr>
                                        <p:cTn id="101" fill="hold"/>
                                        <p:tgtEl>
                                          <p:spTgt spid="1251"/>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Class="entr" nodeType="clickEffect" presetSubtype="0" presetID="1" grpId="23" fill="hold">
                                  <p:stCondLst>
                                    <p:cond delay="0"/>
                                  </p:stCondLst>
                                  <p:iterate type="lt" backwards="0">
                                    <p:tmAbs val="100"/>
                                  </p:iterate>
                                  <p:childTnLst>
                                    <p:set>
                                      <p:cBhvr>
                                        <p:cTn id="105" fill="hold"/>
                                        <p:tgtEl>
                                          <p:spTgt spid="1252"/>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Class="entr" nodeType="clickEffect" presetSubtype="0" presetID="1" grpId="24" fill="hold">
                                  <p:stCondLst>
                                    <p:cond delay="0"/>
                                  </p:stCondLst>
                                  <p:iterate type="lt" backwards="0">
                                    <p:tmAbs val="100"/>
                                  </p:iterate>
                                  <p:childTnLst>
                                    <p:set>
                                      <p:cBhvr>
                                        <p:cTn id="109" fill="hold"/>
                                        <p:tgtEl>
                                          <p:spTgt spid="1253"/>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Class="entr" nodeType="clickEffect" presetSubtype="0" presetID="1" grpId="25" fill="hold">
                                  <p:stCondLst>
                                    <p:cond delay="0"/>
                                  </p:stCondLst>
                                  <p:iterate type="lt" backwards="0">
                                    <p:tmAbs val="100"/>
                                  </p:iterate>
                                  <p:childTnLst>
                                    <p:set>
                                      <p:cBhvr>
                                        <p:cTn id="113" fill="hold"/>
                                        <p:tgtEl>
                                          <p:spTgt spid="125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36" grpId="8"/>
      <p:bldP build="whole" bldLvl="1" animBg="1" rev="0" advAuto="0" spid="1242" grpId="17"/>
      <p:bldP build="whole" bldLvl="1" animBg="1" rev="0" advAuto="0" spid="1253" grpId="24"/>
      <p:bldP build="whole" bldLvl="1" animBg="1" rev="0" advAuto="0" spid="1235" grpId="11"/>
      <p:bldP build="whole" bldLvl="1" animBg="1" rev="0" advAuto="0" spid="1258" grpId="9"/>
      <p:bldP build="whole" bldLvl="1" animBg="1" rev="0" advAuto="0" spid="1233" grpId="6"/>
      <p:bldP build="whole" bldLvl="1" animBg="1" rev="0" advAuto="0" spid="1234" grpId="10"/>
      <p:bldP build="whole" bldLvl="1" animBg="1" rev="0" advAuto="0" spid="1249" grpId="12"/>
      <p:bldP build="whole" bldLvl="1" animBg="1" rev="0" advAuto="0" spid="1251" grpId="22"/>
      <p:bldP build="whole" bldLvl="1" animBg="1" rev="0" advAuto="0" spid="1252" grpId="23"/>
      <p:bldP build="whole" bldLvl="1" animBg="1" rev="0" advAuto="0" spid="1250" grpId="21"/>
      <p:bldP build="whole" bldLvl="1" animBg="1" rev="0" advAuto="0" spid="1231" grpId="7"/>
      <p:bldP build="whole" bldLvl="1" animBg="1" rev="0" advAuto="0" spid="1255" grpId="2"/>
      <p:bldP build="whole" bldLvl="1" animBg="1" rev="0" advAuto="0" spid="1257" grpId="25"/>
      <p:bldP build="whole" bldLvl="1" animBg="1" rev="0" advAuto="0" spid="1248" grpId="14"/>
      <p:bldP build="whole" bldLvl="1" animBg="1" rev="0" advAuto="0" spid="1244" grpId="19"/>
      <p:bldP build="whole" bldLvl="1" animBg="1" rev="0" advAuto="0" spid="1229" grpId="5"/>
      <p:bldP build="whole" bldLvl="1" animBg="1" rev="0" advAuto="0" spid="1240" grpId="16"/>
      <p:bldP build="whole" bldLvl="1" animBg="1" rev="0" advAuto="0" spid="1238" grpId="1"/>
      <p:bldP build="whole" bldLvl="1" animBg="1" rev="0" advAuto="0" spid="1247" grpId="20"/>
      <p:bldP build="whole" bldLvl="1" animBg="1" rev="0" advAuto="0" spid="1246" grpId="18"/>
      <p:bldP build="whole" bldLvl="1" animBg="1" rev="0" advAuto="0" spid="1254" grpId="15"/>
      <p:bldP build="whole" bldLvl="1" animBg="1" rev="0" advAuto="0" spid="1227" grpId="4"/>
      <p:bldP build="whole" bldLvl="1" animBg="1" rev="0" advAuto="0" spid="1256" grpId="3"/>
      <p:bldP build="whole" bldLvl="1" animBg="1" rev="0" advAuto="0" spid="1239" grpId="13"/>
    </p:bldLs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0" name="–The Great Controversy 306.1"/>
          <p:cNvSpPr txBox="1"/>
          <p:nvPr/>
        </p:nvSpPr>
        <p:spPr>
          <a:xfrm>
            <a:off x="2381250" y="11430000"/>
            <a:ext cx="19621500" cy="660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cap="all" spc="512" sz="3200">
                <a:solidFill>
                  <a:srgbClr val="55D7FF"/>
                </a:solidFill>
                <a:latin typeface="Avenir Light"/>
                <a:ea typeface="Avenir Light"/>
                <a:cs typeface="Avenir Light"/>
                <a:sym typeface="Avenir Light"/>
              </a:defRPr>
            </a:lvl1pPr>
          </a:lstStyle>
          <a:p>
            <a:pPr/>
            <a:r>
              <a:t>–The Great Controversy 306.1</a:t>
            </a:r>
          </a:p>
        </p:txBody>
      </p:sp>
      <p:sp>
        <p:nvSpPr>
          <p:cNvPr id="1261" name="Twenty-five years later appeared the next sign mentioned in the prophecy—the darkening of the sun and moon. What rendered this more striking was the fact that the time of its fulfillment had been definitely pointed out. In the Saviour's conversation with His disciples upon Olivet, after describing the long period of trial for the church,—the 1260 years of papal persecution, concerning which He had promised that the tribulation should be shortened,—He thus mentioned certain events to precede His coming, and fixed the time when the first of these should be witnessed: “In those days, after that tribulation, the sun shall be darkened, and the moon shall not give her light.” Mark 13:24. The 1260 days, or years, terminated in 1798. A quarter of a century earlier, persecution had almost wholly ceased. Following this persecution, according to the words of Christ, the sun was to be darkened. On the 19th of May, 1780, this prophecy was fulfilled."/>
          <p:cNvSpPr txBox="1"/>
          <p:nvPr/>
        </p:nvSpPr>
        <p:spPr>
          <a:xfrm>
            <a:off x="2381250" y="1351161"/>
            <a:ext cx="19621500" cy="848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63500" indent="127000" defTabSz="12700">
              <a:spcBef>
                <a:spcPts val="15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4000">
                <a:solidFill>
                  <a:srgbClr val="FFFFFF"/>
                </a:solidFill>
                <a:latin typeface="Avenir Book"/>
                <a:ea typeface="Avenir Book"/>
                <a:cs typeface="Avenir Book"/>
                <a:sym typeface="Avenir Book"/>
              </a:defRPr>
            </a:lvl1pPr>
          </a:lstStyle>
          <a:p>
            <a:pPr/>
            <a:r>
              <a:t>Twenty-five years later appeared the next sign mentioned in the prophecy—the darkening of the sun and moon. What rendered this more striking was the fact that the time of its fulfillment had been definitely pointed out. In the Saviour's conversation with His disciples upon Olivet, after describing the long period of trial for the church,—the 1260 years of papal persecution, concerning which He had promised that the tribulation should be shortened,—He thus mentioned certain events to precede His coming, and fixed the time when the first of these should be witnessed: “In those days, after that tribulation, the sun shall be darkened, and the moon shall not give her light.” Mark 13:24. The 1260 days, or years, terminated in 1798. A quarter of a century earlier, persecution had almost wholly ceased. Following this persecution, according to the words of Christ, the sun was to be darkened. On the 19th of May, 1780, this prophecy was fulfilled.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2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lt" backwards="0">
                                    <p:tmAbs val="100"/>
                                  </p:iterate>
                                  <p:childTnLst>
                                    <p:set>
                                      <p:cBhvr>
                                        <p:cTn id="10" fill="hold"/>
                                        <p:tgtEl>
                                          <p:spTgt spid="126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61" grpId="2"/>
      <p:bldP build="whole" bldLvl="1" animBg="1" rev="0" advAuto="0" spid="1260" grpId="1"/>
    </p:bld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100000">
              <a:schemeClr val="accent1"/>
            </a:gs>
          </a:gsLst>
          <a:lin ang="7277760" scaled="0"/>
        </a:gradFill>
      </p:bgPr>
    </p:bg>
    <p:spTree>
      <p:nvGrpSpPr>
        <p:cNvPr id="1" name=""/>
        <p:cNvGrpSpPr/>
        <p:nvPr/>
      </p:nvGrpSpPr>
      <p:grpSpPr>
        <a:xfrm>
          <a:off x="0" y="0"/>
          <a:ext cx="0" cy="0"/>
          <a:chOff x="0" y="0"/>
          <a:chExt cx="0" cy="0"/>
        </a:xfrm>
      </p:grpSpPr>
      <p:sp>
        <p:nvSpPr>
          <p:cNvPr id="1263"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264" name="Line" descr="Line"/>
          <p:cNvPicPr>
            <a:picLocks noChangeAspect="0"/>
          </p:cNvPicPr>
          <p:nvPr/>
        </p:nvPicPr>
        <p:blipFill>
          <a:blip r:embed="rId2">
            <a:extLst/>
          </a:blip>
          <a:stretch>
            <a:fillRect/>
          </a:stretch>
        </p:blipFill>
        <p:spPr>
          <a:xfrm>
            <a:off x="6960748" y="6070600"/>
            <a:ext cx="10767303" cy="101600"/>
          </a:xfrm>
          <a:prstGeom prst="rect">
            <a:avLst/>
          </a:prstGeom>
        </p:spPr>
      </p:pic>
      <p:pic>
        <p:nvPicPr>
          <p:cNvPr id="1266" name="Line" descr="Line"/>
          <p:cNvPicPr>
            <a:picLocks noChangeAspect="0"/>
          </p:cNvPicPr>
          <p:nvPr/>
        </p:nvPicPr>
        <p:blipFill>
          <a:blip r:embed="rId3">
            <a:extLst/>
          </a:blip>
          <a:stretch>
            <a:fillRect/>
          </a:stretch>
        </p:blipFill>
        <p:spPr>
          <a:xfrm rot="16200000">
            <a:off x="7531053" y="5401040"/>
            <a:ext cx="1483708" cy="101601"/>
          </a:xfrm>
          <a:prstGeom prst="rect">
            <a:avLst/>
          </a:prstGeom>
        </p:spPr>
      </p:pic>
      <p:pic>
        <p:nvPicPr>
          <p:cNvPr id="1268" name="Line" descr="Line"/>
          <p:cNvPicPr>
            <a:picLocks noChangeAspect="0"/>
          </p:cNvPicPr>
          <p:nvPr/>
        </p:nvPicPr>
        <p:blipFill>
          <a:blip r:embed="rId4">
            <a:extLst/>
          </a:blip>
          <a:stretch>
            <a:fillRect/>
          </a:stretch>
        </p:blipFill>
        <p:spPr>
          <a:xfrm rot="16200000">
            <a:off x="14840565" y="4607953"/>
            <a:ext cx="3019083" cy="101601"/>
          </a:xfrm>
          <a:prstGeom prst="rect">
            <a:avLst/>
          </a:prstGeom>
        </p:spPr>
      </p:pic>
      <p:sp>
        <p:nvSpPr>
          <p:cNvPr id="1270" name="Apostasy"/>
          <p:cNvSpPr txBox="1"/>
          <p:nvPr/>
        </p:nvSpPr>
        <p:spPr>
          <a:xfrm>
            <a:off x="7099426" y="3930650"/>
            <a:ext cx="2346961" cy="825501"/>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4000">
                <a:latin typeface="Luminari"/>
                <a:ea typeface="Luminari"/>
                <a:cs typeface="Luminari"/>
                <a:sym typeface="Luminari"/>
              </a:defRPr>
            </a:lvl1pPr>
          </a:lstStyle>
          <a:p>
            <a:pPr/>
            <a:r>
              <a:t>Apostasy</a:t>
            </a:r>
          </a:p>
        </p:txBody>
      </p:sp>
      <p:sp>
        <p:nvSpPr>
          <p:cNvPr id="1271" name="KN"/>
          <p:cNvSpPr txBox="1"/>
          <p:nvPr/>
        </p:nvSpPr>
        <p:spPr>
          <a:xfrm>
            <a:off x="11767748" y="1578564"/>
            <a:ext cx="1153304" cy="86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sz="4500">
                <a:latin typeface="Luminari"/>
                <a:ea typeface="Luminari"/>
                <a:cs typeface="Luminari"/>
                <a:sym typeface="Luminari"/>
              </a:defRPr>
            </a:lvl1pPr>
          </a:lstStyle>
          <a:p>
            <a:pPr/>
            <a:r>
              <a:t>KN</a:t>
            </a:r>
          </a:p>
        </p:txBody>
      </p:sp>
      <p:sp>
        <p:nvSpPr>
          <p:cNvPr id="1272" name="Crown"/>
          <p:cNvSpPr/>
          <p:nvPr/>
        </p:nvSpPr>
        <p:spPr>
          <a:xfrm>
            <a:off x="11921717" y="945159"/>
            <a:ext cx="845367" cy="7439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10206" y="0"/>
                  <a:pt x="9725" y="547"/>
                  <a:pt x="9725" y="1222"/>
                </a:cubicBezTo>
                <a:cubicBezTo>
                  <a:pt x="9725" y="1729"/>
                  <a:pt x="9996" y="2163"/>
                  <a:pt x="10383" y="2348"/>
                </a:cubicBezTo>
                <a:lnTo>
                  <a:pt x="7244" y="10951"/>
                </a:lnTo>
                <a:cubicBezTo>
                  <a:pt x="7156" y="11239"/>
                  <a:pt x="6826" y="11311"/>
                  <a:pt x="6648" y="11081"/>
                </a:cubicBezTo>
                <a:lnTo>
                  <a:pt x="1891" y="6438"/>
                </a:lnTo>
                <a:cubicBezTo>
                  <a:pt x="2053" y="6225"/>
                  <a:pt x="2151" y="5946"/>
                  <a:pt x="2151" y="5642"/>
                </a:cubicBezTo>
                <a:cubicBezTo>
                  <a:pt x="2151" y="4967"/>
                  <a:pt x="1669" y="4420"/>
                  <a:pt x="1075" y="4420"/>
                </a:cubicBezTo>
                <a:cubicBezTo>
                  <a:pt x="482" y="4420"/>
                  <a:pt x="0" y="4967"/>
                  <a:pt x="0" y="5642"/>
                </a:cubicBezTo>
                <a:cubicBezTo>
                  <a:pt x="0" y="6317"/>
                  <a:pt x="482" y="6864"/>
                  <a:pt x="1075" y="6864"/>
                </a:cubicBezTo>
                <a:cubicBezTo>
                  <a:pt x="1126" y="6864"/>
                  <a:pt x="1174" y="6858"/>
                  <a:pt x="1222" y="6851"/>
                </a:cubicBezTo>
                <a:lnTo>
                  <a:pt x="2938" y="20929"/>
                </a:lnTo>
                <a:cubicBezTo>
                  <a:pt x="2985" y="21312"/>
                  <a:pt x="3274" y="21600"/>
                  <a:pt x="3615" y="21600"/>
                </a:cubicBezTo>
                <a:lnTo>
                  <a:pt x="17987" y="21600"/>
                </a:lnTo>
                <a:cubicBezTo>
                  <a:pt x="18327" y="21600"/>
                  <a:pt x="18616" y="21316"/>
                  <a:pt x="18664" y="20934"/>
                </a:cubicBezTo>
                <a:lnTo>
                  <a:pt x="20378" y="6851"/>
                </a:lnTo>
                <a:cubicBezTo>
                  <a:pt x="20426" y="6858"/>
                  <a:pt x="20475" y="6864"/>
                  <a:pt x="20525" y="6864"/>
                </a:cubicBezTo>
                <a:cubicBezTo>
                  <a:pt x="21118" y="6864"/>
                  <a:pt x="21600" y="6317"/>
                  <a:pt x="21600" y="5642"/>
                </a:cubicBezTo>
                <a:cubicBezTo>
                  <a:pt x="21600" y="4967"/>
                  <a:pt x="21118" y="4420"/>
                  <a:pt x="20525" y="4420"/>
                </a:cubicBezTo>
                <a:cubicBezTo>
                  <a:pt x="19931" y="4420"/>
                  <a:pt x="19449" y="4967"/>
                  <a:pt x="19449" y="5642"/>
                </a:cubicBezTo>
                <a:cubicBezTo>
                  <a:pt x="19449" y="5953"/>
                  <a:pt x="19551" y="6234"/>
                  <a:pt x="19719" y="6450"/>
                </a:cubicBezTo>
                <a:lnTo>
                  <a:pt x="14952" y="11081"/>
                </a:lnTo>
                <a:cubicBezTo>
                  <a:pt x="14772" y="11298"/>
                  <a:pt x="14445" y="11230"/>
                  <a:pt x="14356" y="10951"/>
                </a:cubicBezTo>
                <a:lnTo>
                  <a:pt x="11200" y="2356"/>
                </a:lnTo>
                <a:cubicBezTo>
                  <a:pt x="11596" y="2176"/>
                  <a:pt x="11875" y="1736"/>
                  <a:pt x="11875" y="1222"/>
                </a:cubicBezTo>
                <a:cubicBezTo>
                  <a:pt x="11875" y="547"/>
                  <a:pt x="11394" y="0"/>
                  <a:pt x="10800" y="0"/>
                </a:cubicBezTo>
                <a:close/>
              </a:path>
            </a:pathLst>
          </a:custGeom>
          <a:solidFill>
            <a:srgbClr val="000000"/>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273" name="Captivity"/>
          <p:cNvSpPr txBox="1"/>
          <p:nvPr/>
        </p:nvSpPr>
        <p:spPr>
          <a:xfrm>
            <a:off x="15165959" y="2508250"/>
            <a:ext cx="2368297" cy="825501"/>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4000">
                <a:latin typeface="Luminari"/>
                <a:ea typeface="Luminari"/>
                <a:cs typeface="Luminari"/>
                <a:sym typeface="Luminari"/>
              </a:defRPr>
            </a:lvl1pPr>
          </a:lstStyle>
          <a:p>
            <a:pPr/>
            <a:r>
              <a:t>Captivity</a:t>
            </a:r>
          </a:p>
        </p:txBody>
      </p:sp>
      <p:sp>
        <p:nvSpPr>
          <p:cNvPr id="1314" name="Connection Line"/>
          <p:cNvSpPr/>
          <p:nvPr/>
        </p:nvSpPr>
        <p:spPr>
          <a:xfrm>
            <a:off x="8436305" y="2203244"/>
            <a:ext cx="7829055" cy="1554104"/>
          </a:xfrm>
          <a:custGeom>
            <a:avLst/>
            <a:gdLst/>
            <a:ahLst/>
            <a:cxnLst>
              <a:cxn ang="0">
                <a:pos x="wd2" y="hd2"/>
              </a:cxn>
              <a:cxn ang="5400000">
                <a:pos x="wd2" y="hd2"/>
              </a:cxn>
              <a:cxn ang="10800000">
                <a:pos x="wd2" y="hd2"/>
              </a:cxn>
              <a:cxn ang="16200000">
                <a:pos x="wd2" y="hd2"/>
              </a:cxn>
            </a:cxnLst>
            <a:rect l="0" t="0" r="r" b="b"/>
            <a:pathLst>
              <a:path w="21600" h="19601" fill="norm" stroke="1" extrusionOk="0">
                <a:moveTo>
                  <a:pt x="0" y="19601"/>
                </a:moveTo>
                <a:cubicBezTo>
                  <a:pt x="6824" y="4353"/>
                  <a:pt x="14024" y="-1999"/>
                  <a:pt x="21600" y="546"/>
                </a:cubicBezTo>
              </a:path>
            </a:pathLst>
          </a:custGeom>
          <a:ln w="38100">
            <a:solidFill>
              <a:srgbClr val="000000"/>
            </a:solidFill>
            <a:miter lim="400000"/>
            <a:headEnd type="triangle"/>
          </a:ln>
        </p:spPr>
        <p:txBody>
          <a:bodyPr/>
          <a:lstStyle/>
          <a:p>
            <a:pPr/>
          </a:p>
        </p:txBody>
      </p:sp>
      <p:sp>
        <p:nvSpPr>
          <p:cNvPr id="1275" name="God’s Kingdom Israel"/>
          <p:cNvSpPr txBox="1"/>
          <p:nvPr/>
        </p:nvSpPr>
        <p:spPr>
          <a:xfrm>
            <a:off x="801550" y="2089447"/>
            <a:ext cx="4645300" cy="2171701"/>
          </a:xfrm>
          <a:prstGeom prst="rect">
            <a:avLst/>
          </a:prstGeom>
          <a:gradFill>
            <a:gsLst>
              <a:gs pos="0">
                <a:srgbClr val="FFFFFF"/>
              </a:gs>
              <a:gs pos="100000">
                <a:schemeClr val="accent3">
                  <a:hueOff val="362282"/>
                  <a:satOff val="31803"/>
                  <a:lumOff val="-18242"/>
                </a:schemeClr>
              </a:gs>
            </a:gsLst>
            <a:lin ang="7277760"/>
          </a:gradFill>
          <a:ln w="381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0" sz="6000">
                <a:latin typeface="Luminari"/>
                <a:ea typeface="Luminari"/>
                <a:cs typeface="Luminari"/>
                <a:sym typeface="Luminari"/>
              </a:defRPr>
            </a:pPr>
            <a:r>
              <a:rPr sz="4000" u="sng"/>
              <a:t>God’s Kingdom</a:t>
            </a:r>
            <a:br/>
            <a:r>
              <a:t>Israel</a:t>
            </a:r>
          </a:p>
        </p:txBody>
      </p:sp>
      <p:sp>
        <p:nvSpPr>
          <p:cNvPr id="1276" name="Line"/>
          <p:cNvSpPr/>
          <p:nvPr/>
        </p:nvSpPr>
        <p:spPr>
          <a:xfrm>
            <a:off x="9527941" y="1459081"/>
            <a:ext cx="2238515" cy="524689"/>
          </a:xfrm>
          <a:prstGeom prst="line">
            <a:avLst/>
          </a:prstGeom>
          <a:ln w="50800">
            <a:solidFill>
              <a:srgbClr val="000000"/>
            </a:solidFill>
            <a:miter lim="400000"/>
            <a:tailEnd type="triangle"/>
          </a:ln>
        </p:spPr>
        <p:txBody>
          <a:bodyPr lIns="0" tIns="0" rIns="0" bIns="0" anchor="ctr"/>
          <a:lstStyle/>
          <a:p>
            <a:pPr>
              <a:defRPr b="0" sz="3200">
                <a:solidFill>
                  <a:srgbClr val="FFFFFF"/>
                </a:solidFill>
                <a:latin typeface="+mn-lt"/>
                <a:ea typeface="+mn-ea"/>
                <a:cs typeface="+mn-cs"/>
                <a:sym typeface="Helvetica Neue Medium"/>
              </a:defRPr>
            </a:pPr>
          </a:p>
        </p:txBody>
      </p:sp>
      <p:pic>
        <p:nvPicPr>
          <p:cNvPr id="1277" name="Line" descr="Line"/>
          <p:cNvPicPr>
            <a:picLocks noChangeAspect="0"/>
          </p:cNvPicPr>
          <p:nvPr/>
        </p:nvPicPr>
        <p:blipFill>
          <a:blip r:embed="rId2">
            <a:extLst/>
          </a:blip>
          <a:stretch>
            <a:fillRect/>
          </a:stretch>
        </p:blipFill>
        <p:spPr>
          <a:xfrm>
            <a:off x="6967879" y="12369205"/>
            <a:ext cx="10767303" cy="101601"/>
          </a:xfrm>
          <a:prstGeom prst="rect">
            <a:avLst/>
          </a:prstGeom>
        </p:spPr>
      </p:pic>
      <p:pic>
        <p:nvPicPr>
          <p:cNvPr id="1279" name="Line" descr="Line"/>
          <p:cNvPicPr>
            <a:picLocks noChangeAspect="0"/>
          </p:cNvPicPr>
          <p:nvPr/>
        </p:nvPicPr>
        <p:blipFill>
          <a:blip r:embed="rId3">
            <a:extLst/>
          </a:blip>
          <a:stretch>
            <a:fillRect/>
          </a:stretch>
        </p:blipFill>
        <p:spPr>
          <a:xfrm rot="16200000">
            <a:off x="7538184" y="11699646"/>
            <a:ext cx="1483708" cy="101601"/>
          </a:xfrm>
          <a:prstGeom prst="rect">
            <a:avLst/>
          </a:prstGeom>
        </p:spPr>
      </p:pic>
      <p:pic>
        <p:nvPicPr>
          <p:cNvPr id="1281" name="Line" descr="Line"/>
          <p:cNvPicPr>
            <a:picLocks noChangeAspect="0"/>
          </p:cNvPicPr>
          <p:nvPr/>
        </p:nvPicPr>
        <p:blipFill>
          <a:blip r:embed="rId4">
            <a:extLst/>
          </a:blip>
          <a:stretch>
            <a:fillRect/>
          </a:stretch>
        </p:blipFill>
        <p:spPr>
          <a:xfrm rot="16200000">
            <a:off x="14847696" y="10906559"/>
            <a:ext cx="3019083" cy="101601"/>
          </a:xfrm>
          <a:prstGeom prst="rect">
            <a:avLst/>
          </a:prstGeom>
        </p:spPr>
      </p:pic>
      <p:sp>
        <p:nvSpPr>
          <p:cNvPr id="1283" name="Apostasy"/>
          <p:cNvSpPr txBox="1"/>
          <p:nvPr/>
        </p:nvSpPr>
        <p:spPr>
          <a:xfrm>
            <a:off x="7106557" y="10229255"/>
            <a:ext cx="2346961" cy="825501"/>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4000">
                <a:latin typeface="Luminari"/>
                <a:ea typeface="Luminari"/>
                <a:cs typeface="Luminari"/>
                <a:sym typeface="Luminari"/>
              </a:defRPr>
            </a:lvl1pPr>
          </a:lstStyle>
          <a:p>
            <a:pPr/>
            <a:r>
              <a:t>Apostasy</a:t>
            </a:r>
          </a:p>
        </p:txBody>
      </p:sp>
      <p:sp>
        <p:nvSpPr>
          <p:cNvPr id="1284" name="Captivity"/>
          <p:cNvSpPr txBox="1"/>
          <p:nvPr/>
        </p:nvSpPr>
        <p:spPr>
          <a:xfrm>
            <a:off x="15173090" y="8806855"/>
            <a:ext cx="2368297" cy="825501"/>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4000">
                <a:latin typeface="Luminari"/>
                <a:ea typeface="Luminari"/>
                <a:cs typeface="Luminari"/>
                <a:sym typeface="Luminari"/>
              </a:defRPr>
            </a:lvl1pPr>
          </a:lstStyle>
          <a:p>
            <a:pPr/>
            <a:r>
              <a:t>Captivity</a:t>
            </a:r>
          </a:p>
        </p:txBody>
      </p:sp>
      <p:sp>
        <p:nvSpPr>
          <p:cNvPr id="1285" name="Satan’s Kingdom Papacy"/>
          <p:cNvSpPr txBox="1"/>
          <p:nvPr/>
        </p:nvSpPr>
        <p:spPr>
          <a:xfrm>
            <a:off x="776069" y="8178503"/>
            <a:ext cx="4696262" cy="2184401"/>
          </a:xfrm>
          <a:prstGeom prst="rect">
            <a:avLst/>
          </a:prstGeom>
          <a:gradFill>
            <a:gsLst>
              <a:gs pos="0">
                <a:srgbClr val="FFFFFF"/>
              </a:gs>
              <a:gs pos="100000">
                <a:schemeClr val="accent3">
                  <a:hueOff val="362282"/>
                  <a:satOff val="31803"/>
                  <a:lumOff val="-18242"/>
                </a:schemeClr>
              </a:gs>
            </a:gsLst>
            <a:lin ang="7277760"/>
          </a:gra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0" sz="6000">
                <a:latin typeface="Luminari"/>
                <a:ea typeface="Luminari"/>
                <a:cs typeface="Luminari"/>
                <a:sym typeface="Luminari"/>
              </a:defRPr>
            </a:pPr>
            <a:r>
              <a:rPr sz="4000" u="sng"/>
              <a:t>Satan’s Kingdom</a:t>
            </a:r>
            <a:br/>
            <a:r>
              <a:t>Papacy</a:t>
            </a:r>
          </a:p>
        </p:txBody>
      </p:sp>
      <p:sp>
        <p:nvSpPr>
          <p:cNvPr id="1286" name="God"/>
          <p:cNvSpPr txBox="1"/>
          <p:nvPr/>
        </p:nvSpPr>
        <p:spPr>
          <a:xfrm>
            <a:off x="7967979" y="821829"/>
            <a:ext cx="1379856" cy="990601"/>
          </a:xfrm>
          <a:prstGeom prst="rect">
            <a:avLst/>
          </a:prstGeom>
          <a:solidFill>
            <a:srgbClr val="FFFB00"/>
          </a:solidFill>
          <a:ln w="381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5000">
                <a:latin typeface="Luminari"/>
                <a:ea typeface="Luminari"/>
                <a:cs typeface="Luminari"/>
                <a:sym typeface="Luminari"/>
              </a:defRPr>
            </a:lvl1pPr>
          </a:lstStyle>
          <a:p>
            <a:pPr/>
            <a:r>
              <a:t>God</a:t>
            </a:r>
          </a:p>
        </p:txBody>
      </p:sp>
      <p:sp>
        <p:nvSpPr>
          <p:cNvPr id="1287" name="1773"/>
          <p:cNvSpPr txBox="1"/>
          <p:nvPr/>
        </p:nvSpPr>
        <p:spPr>
          <a:xfrm>
            <a:off x="7759084" y="8832255"/>
            <a:ext cx="1041909" cy="774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4000" u="sng">
                <a:latin typeface="Luminari"/>
                <a:ea typeface="Luminari"/>
                <a:cs typeface="Luminari"/>
                <a:sym typeface="Luminari"/>
              </a:defRPr>
            </a:lvl1pPr>
          </a:lstStyle>
          <a:p>
            <a:pPr/>
            <a:r>
              <a:t>1773</a:t>
            </a:r>
          </a:p>
        </p:txBody>
      </p:sp>
      <p:sp>
        <p:nvSpPr>
          <p:cNvPr id="1288" name="Abolished Jesuit order"/>
          <p:cNvSpPr txBox="1"/>
          <p:nvPr/>
        </p:nvSpPr>
        <p:spPr>
          <a:xfrm>
            <a:off x="6224860" y="12571324"/>
            <a:ext cx="4110356" cy="664211"/>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rPr b="0">
                <a:latin typeface="Luminari"/>
                <a:ea typeface="Luminari"/>
                <a:cs typeface="Luminari"/>
                <a:sym typeface="Luminari"/>
              </a:rPr>
              <a:t>Abolished Jesuit order</a:t>
            </a:r>
            <a:r>
              <a:t> </a:t>
            </a:r>
          </a:p>
        </p:txBody>
      </p:sp>
      <p:pic>
        <p:nvPicPr>
          <p:cNvPr id="1289" name="gbs.png" descr="gbs.png"/>
          <p:cNvPicPr>
            <a:picLocks noChangeAspect="1"/>
          </p:cNvPicPr>
          <p:nvPr/>
        </p:nvPicPr>
        <p:blipFill>
          <a:blip r:embed="rId5">
            <a:extLst/>
          </a:blip>
          <a:stretch>
            <a:fillRect/>
          </a:stretch>
        </p:blipFill>
        <p:spPr>
          <a:xfrm>
            <a:off x="2603245" y="10479826"/>
            <a:ext cx="1041909" cy="2541241"/>
          </a:xfrm>
          <a:prstGeom prst="rect">
            <a:avLst/>
          </a:prstGeom>
          <a:ln w="12700">
            <a:miter lim="400000"/>
          </a:ln>
        </p:spPr>
      </p:pic>
      <p:sp>
        <p:nvSpPr>
          <p:cNvPr id="1290" name="Shape"/>
          <p:cNvSpPr/>
          <p:nvPr/>
        </p:nvSpPr>
        <p:spPr>
          <a:xfrm>
            <a:off x="2210895" y="4584211"/>
            <a:ext cx="1707794" cy="17376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414" y="0"/>
                </a:moveTo>
                <a:lnTo>
                  <a:pt x="7615" y="5024"/>
                </a:lnTo>
                <a:lnTo>
                  <a:pt x="6687" y="9912"/>
                </a:lnTo>
                <a:lnTo>
                  <a:pt x="2893" y="14734"/>
                </a:lnTo>
                <a:lnTo>
                  <a:pt x="551" y="18816"/>
                </a:lnTo>
                <a:lnTo>
                  <a:pt x="0" y="21542"/>
                </a:lnTo>
                <a:lnTo>
                  <a:pt x="21600" y="21600"/>
                </a:lnTo>
                <a:lnTo>
                  <a:pt x="17880" y="14525"/>
                </a:lnTo>
                <a:lnTo>
                  <a:pt x="17405" y="11041"/>
                </a:lnTo>
                <a:cubicBezTo>
                  <a:pt x="16080" y="12274"/>
                  <a:pt x="13895" y="11653"/>
                  <a:pt x="13443" y="9915"/>
                </a:cubicBezTo>
                <a:cubicBezTo>
                  <a:pt x="13106" y="8615"/>
                  <a:pt x="14016" y="7322"/>
                  <a:pt x="15373" y="7173"/>
                </a:cubicBezTo>
                <a:lnTo>
                  <a:pt x="14540" y="3886"/>
                </a:lnTo>
                <a:lnTo>
                  <a:pt x="10414" y="0"/>
                </a:lnTo>
                <a:close/>
              </a:path>
            </a:pathLst>
          </a:custGeom>
          <a:solidFill>
            <a:srgbClr val="000000"/>
          </a:solidFill>
          <a:ln w="50800">
            <a:solidFill>
              <a:srgbClr val="FFFFFF"/>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291" name="Circle"/>
          <p:cNvSpPr/>
          <p:nvPr/>
        </p:nvSpPr>
        <p:spPr>
          <a:xfrm>
            <a:off x="3552365" y="4966535"/>
            <a:ext cx="402438" cy="410260"/>
          </a:xfrm>
          <a:prstGeom prst="ellipse">
            <a:avLst/>
          </a:prstGeom>
          <a:solidFill>
            <a:srgbClr val="000000"/>
          </a:solidFill>
          <a:ln w="50800">
            <a:solidFill>
              <a:srgbClr val="FFFFFF"/>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315" name="Connection Line"/>
          <p:cNvSpPr/>
          <p:nvPr/>
        </p:nvSpPr>
        <p:spPr>
          <a:xfrm>
            <a:off x="8443436" y="8501850"/>
            <a:ext cx="7829055" cy="1554104"/>
          </a:xfrm>
          <a:custGeom>
            <a:avLst/>
            <a:gdLst/>
            <a:ahLst/>
            <a:cxnLst>
              <a:cxn ang="0">
                <a:pos x="wd2" y="hd2"/>
              </a:cxn>
              <a:cxn ang="5400000">
                <a:pos x="wd2" y="hd2"/>
              </a:cxn>
              <a:cxn ang="10800000">
                <a:pos x="wd2" y="hd2"/>
              </a:cxn>
              <a:cxn ang="16200000">
                <a:pos x="wd2" y="hd2"/>
              </a:cxn>
            </a:cxnLst>
            <a:rect l="0" t="0" r="r" b="b"/>
            <a:pathLst>
              <a:path w="21600" h="19601" fill="norm" stroke="1" extrusionOk="0">
                <a:moveTo>
                  <a:pt x="0" y="19601"/>
                </a:moveTo>
                <a:cubicBezTo>
                  <a:pt x="6824" y="4353"/>
                  <a:pt x="14024" y="-1999"/>
                  <a:pt x="21600" y="546"/>
                </a:cubicBezTo>
              </a:path>
            </a:pathLst>
          </a:custGeom>
          <a:ln w="38100">
            <a:solidFill>
              <a:srgbClr val="000000"/>
            </a:solidFill>
            <a:miter lim="400000"/>
            <a:headEnd type="triangle"/>
          </a:ln>
        </p:spPr>
        <p:txBody>
          <a:bodyPr/>
          <a:lstStyle/>
          <a:p>
            <a:pPr/>
          </a:p>
        </p:txBody>
      </p:sp>
      <p:sp>
        <p:nvSpPr>
          <p:cNvPr id="1293" name="Satan"/>
          <p:cNvSpPr txBox="1"/>
          <p:nvPr/>
        </p:nvSpPr>
        <p:spPr>
          <a:xfrm>
            <a:off x="7622072" y="7017674"/>
            <a:ext cx="1917701" cy="990601"/>
          </a:xfrm>
          <a:prstGeom prst="rect">
            <a:avLst/>
          </a:prstGeom>
          <a:solidFill>
            <a:srgbClr val="FFFB00"/>
          </a:solidFill>
          <a:ln w="381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5000">
                <a:latin typeface="Luminari"/>
                <a:ea typeface="Luminari"/>
                <a:cs typeface="Luminari"/>
                <a:sym typeface="Luminari"/>
              </a:defRPr>
            </a:lvl1pPr>
          </a:lstStyle>
          <a:p>
            <a:pPr/>
            <a:r>
              <a:t>Satan</a:t>
            </a:r>
          </a:p>
        </p:txBody>
      </p:sp>
      <p:sp>
        <p:nvSpPr>
          <p:cNvPr id="1294" name="KS"/>
          <p:cNvSpPr txBox="1"/>
          <p:nvPr/>
        </p:nvSpPr>
        <p:spPr>
          <a:xfrm>
            <a:off x="11774878" y="7770805"/>
            <a:ext cx="1153304" cy="86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sz="4500">
                <a:latin typeface="Luminari"/>
                <a:ea typeface="Luminari"/>
                <a:cs typeface="Luminari"/>
                <a:sym typeface="Luminari"/>
              </a:defRPr>
            </a:lvl1pPr>
          </a:lstStyle>
          <a:p>
            <a:pPr/>
            <a:r>
              <a:t>KS</a:t>
            </a:r>
          </a:p>
        </p:txBody>
      </p:sp>
      <p:sp>
        <p:nvSpPr>
          <p:cNvPr id="1295" name="Crown"/>
          <p:cNvSpPr/>
          <p:nvPr/>
        </p:nvSpPr>
        <p:spPr>
          <a:xfrm>
            <a:off x="11928847" y="7137400"/>
            <a:ext cx="845367" cy="7439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10206" y="0"/>
                  <a:pt x="9725" y="547"/>
                  <a:pt x="9725" y="1222"/>
                </a:cubicBezTo>
                <a:cubicBezTo>
                  <a:pt x="9725" y="1729"/>
                  <a:pt x="9996" y="2163"/>
                  <a:pt x="10383" y="2348"/>
                </a:cubicBezTo>
                <a:lnTo>
                  <a:pt x="7244" y="10951"/>
                </a:lnTo>
                <a:cubicBezTo>
                  <a:pt x="7156" y="11239"/>
                  <a:pt x="6826" y="11311"/>
                  <a:pt x="6648" y="11081"/>
                </a:cubicBezTo>
                <a:lnTo>
                  <a:pt x="1891" y="6438"/>
                </a:lnTo>
                <a:cubicBezTo>
                  <a:pt x="2053" y="6225"/>
                  <a:pt x="2151" y="5946"/>
                  <a:pt x="2151" y="5642"/>
                </a:cubicBezTo>
                <a:cubicBezTo>
                  <a:pt x="2151" y="4967"/>
                  <a:pt x="1669" y="4420"/>
                  <a:pt x="1075" y="4420"/>
                </a:cubicBezTo>
                <a:cubicBezTo>
                  <a:pt x="482" y="4420"/>
                  <a:pt x="0" y="4967"/>
                  <a:pt x="0" y="5642"/>
                </a:cubicBezTo>
                <a:cubicBezTo>
                  <a:pt x="0" y="6317"/>
                  <a:pt x="482" y="6864"/>
                  <a:pt x="1075" y="6864"/>
                </a:cubicBezTo>
                <a:cubicBezTo>
                  <a:pt x="1126" y="6864"/>
                  <a:pt x="1174" y="6858"/>
                  <a:pt x="1222" y="6851"/>
                </a:cubicBezTo>
                <a:lnTo>
                  <a:pt x="2938" y="20929"/>
                </a:lnTo>
                <a:cubicBezTo>
                  <a:pt x="2985" y="21312"/>
                  <a:pt x="3274" y="21600"/>
                  <a:pt x="3615" y="21600"/>
                </a:cubicBezTo>
                <a:lnTo>
                  <a:pt x="17987" y="21600"/>
                </a:lnTo>
                <a:cubicBezTo>
                  <a:pt x="18327" y="21600"/>
                  <a:pt x="18616" y="21316"/>
                  <a:pt x="18664" y="20934"/>
                </a:cubicBezTo>
                <a:lnTo>
                  <a:pt x="20378" y="6851"/>
                </a:lnTo>
                <a:cubicBezTo>
                  <a:pt x="20426" y="6858"/>
                  <a:pt x="20475" y="6864"/>
                  <a:pt x="20525" y="6864"/>
                </a:cubicBezTo>
                <a:cubicBezTo>
                  <a:pt x="21118" y="6864"/>
                  <a:pt x="21600" y="6317"/>
                  <a:pt x="21600" y="5642"/>
                </a:cubicBezTo>
                <a:cubicBezTo>
                  <a:pt x="21600" y="4967"/>
                  <a:pt x="21118" y="4420"/>
                  <a:pt x="20525" y="4420"/>
                </a:cubicBezTo>
                <a:cubicBezTo>
                  <a:pt x="19931" y="4420"/>
                  <a:pt x="19449" y="4967"/>
                  <a:pt x="19449" y="5642"/>
                </a:cubicBezTo>
                <a:cubicBezTo>
                  <a:pt x="19449" y="5953"/>
                  <a:pt x="19551" y="6234"/>
                  <a:pt x="19719" y="6450"/>
                </a:cubicBezTo>
                <a:lnTo>
                  <a:pt x="14952" y="11081"/>
                </a:lnTo>
                <a:cubicBezTo>
                  <a:pt x="14772" y="11298"/>
                  <a:pt x="14445" y="11230"/>
                  <a:pt x="14356" y="10951"/>
                </a:cubicBezTo>
                <a:lnTo>
                  <a:pt x="11200" y="2356"/>
                </a:lnTo>
                <a:cubicBezTo>
                  <a:pt x="11596" y="2176"/>
                  <a:pt x="11875" y="1736"/>
                  <a:pt x="11875" y="1222"/>
                </a:cubicBezTo>
                <a:cubicBezTo>
                  <a:pt x="11875" y="547"/>
                  <a:pt x="11394" y="0"/>
                  <a:pt x="10800" y="0"/>
                </a:cubicBezTo>
                <a:close/>
              </a:path>
            </a:pathLst>
          </a:custGeom>
          <a:solidFill>
            <a:srgbClr val="000000"/>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296" name="Line"/>
          <p:cNvSpPr/>
          <p:nvPr/>
        </p:nvSpPr>
        <p:spPr>
          <a:xfrm>
            <a:off x="9627476" y="7485979"/>
            <a:ext cx="2238515" cy="524690"/>
          </a:xfrm>
          <a:prstGeom prst="line">
            <a:avLst/>
          </a:prstGeom>
          <a:ln w="50800">
            <a:solidFill>
              <a:srgbClr val="000000"/>
            </a:solidFill>
            <a:miter lim="400000"/>
            <a:tailEnd type="triangle"/>
          </a:ln>
        </p:spPr>
        <p:txBody>
          <a:bodyPr lIns="0" tIns="0" rIns="0" bIns="0" anchor="ctr"/>
          <a:lstStyle/>
          <a:p>
            <a:pPr>
              <a:defRPr b="0" sz="3200">
                <a:solidFill>
                  <a:srgbClr val="FFFFFF"/>
                </a:solidFill>
                <a:latin typeface="+mn-lt"/>
                <a:ea typeface="+mn-ea"/>
                <a:cs typeface="+mn-cs"/>
                <a:sym typeface="Helvetica Neue Medium"/>
              </a:defRPr>
            </a:pPr>
          </a:p>
        </p:txBody>
      </p:sp>
      <p:sp>
        <p:nvSpPr>
          <p:cNvPr id="1297" name="True"/>
          <p:cNvSpPr txBox="1"/>
          <p:nvPr/>
        </p:nvSpPr>
        <p:spPr>
          <a:xfrm>
            <a:off x="2253860" y="720229"/>
            <a:ext cx="1632713" cy="1193801"/>
          </a:xfrm>
          <a:prstGeom prst="rect">
            <a:avLst/>
          </a:prstGeom>
          <a:solidFill>
            <a:schemeClr val="accent4">
              <a:hueOff val="-1081314"/>
              <a:satOff val="4338"/>
              <a:lumOff val="-8931"/>
            </a:schemeClr>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6000" u="sng">
                <a:latin typeface="Avenir Book"/>
                <a:ea typeface="Avenir Book"/>
                <a:cs typeface="Avenir Book"/>
                <a:sym typeface="Avenir Book"/>
              </a:defRPr>
            </a:lvl1pPr>
          </a:lstStyle>
          <a:p>
            <a:pPr/>
            <a:r>
              <a:t>True</a:t>
            </a:r>
          </a:p>
        </p:txBody>
      </p:sp>
      <p:sp>
        <p:nvSpPr>
          <p:cNvPr id="1298" name="Counterfeit"/>
          <p:cNvSpPr txBox="1"/>
          <p:nvPr/>
        </p:nvSpPr>
        <p:spPr>
          <a:xfrm>
            <a:off x="1192111" y="6845403"/>
            <a:ext cx="4015487" cy="1193801"/>
          </a:xfrm>
          <a:prstGeom prst="rect">
            <a:avLst/>
          </a:prstGeom>
          <a:solidFill>
            <a:schemeClr val="accent4">
              <a:hueOff val="-1081314"/>
              <a:satOff val="4338"/>
              <a:lumOff val="-8931"/>
            </a:schemeClr>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6000" u="sng">
                <a:latin typeface="Avenir Book"/>
                <a:ea typeface="Avenir Book"/>
                <a:cs typeface="Avenir Book"/>
                <a:sym typeface="Avenir Book"/>
              </a:defRPr>
            </a:lvl1pPr>
          </a:lstStyle>
          <a:p>
            <a:pPr/>
            <a:r>
              <a:t>Counterfeit</a:t>
            </a:r>
          </a:p>
        </p:txBody>
      </p:sp>
      <p:sp>
        <p:nvSpPr>
          <p:cNvPr id="1299" name="538"/>
          <p:cNvSpPr txBox="1"/>
          <p:nvPr/>
        </p:nvSpPr>
        <p:spPr>
          <a:xfrm>
            <a:off x="15902323" y="1264244"/>
            <a:ext cx="909829" cy="774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4000" u="sng">
                <a:latin typeface="Luminari"/>
                <a:ea typeface="Luminari"/>
                <a:cs typeface="Luminari"/>
                <a:sym typeface="Luminari"/>
              </a:defRPr>
            </a:lvl1pPr>
          </a:lstStyle>
          <a:p>
            <a:pPr/>
            <a:r>
              <a:t>538</a:t>
            </a:r>
          </a:p>
        </p:txBody>
      </p:sp>
      <p:pic>
        <p:nvPicPr>
          <p:cNvPr id="1300" name="Line" descr="Line"/>
          <p:cNvPicPr>
            <a:picLocks noChangeAspect="0"/>
          </p:cNvPicPr>
          <p:nvPr/>
        </p:nvPicPr>
        <p:blipFill>
          <a:blip r:embed="rId6">
            <a:extLst/>
          </a:blip>
          <a:stretch>
            <a:fillRect/>
          </a:stretch>
        </p:blipFill>
        <p:spPr>
          <a:xfrm>
            <a:off x="17602200" y="5892448"/>
            <a:ext cx="5623637" cy="457904"/>
          </a:xfrm>
          <a:prstGeom prst="rect">
            <a:avLst/>
          </a:prstGeom>
        </p:spPr>
      </p:pic>
      <p:pic>
        <p:nvPicPr>
          <p:cNvPr id="1302" name="Line" descr="Line"/>
          <p:cNvPicPr>
            <a:picLocks noChangeAspect="0"/>
          </p:cNvPicPr>
          <p:nvPr/>
        </p:nvPicPr>
        <p:blipFill>
          <a:blip r:embed="rId4">
            <a:extLst/>
          </a:blip>
          <a:stretch>
            <a:fillRect/>
          </a:stretch>
        </p:blipFill>
        <p:spPr>
          <a:xfrm rot="16200000">
            <a:off x="19605655" y="4660613"/>
            <a:ext cx="3019084" cy="101601"/>
          </a:xfrm>
          <a:prstGeom prst="rect">
            <a:avLst/>
          </a:prstGeom>
        </p:spPr>
      </p:pic>
      <p:sp>
        <p:nvSpPr>
          <p:cNvPr id="1304" name="1798"/>
          <p:cNvSpPr txBox="1"/>
          <p:nvPr/>
        </p:nvSpPr>
        <p:spPr>
          <a:xfrm>
            <a:off x="20564270" y="2581379"/>
            <a:ext cx="1101853" cy="774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4000" u="sng">
                <a:latin typeface="Luminari"/>
                <a:ea typeface="Luminari"/>
                <a:cs typeface="Luminari"/>
                <a:sym typeface="Luminari"/>
              </a:defRPr>
            </a:lvl1pPr>
          </a:lstStyle>
          <a:p>
            <a:pPr/>
            <a:r>
              <a:t>1798</a:t>
            </a:r>
          </a:p>
        </p:txBody>
      </p:sp>
      <p:sp>
        <p:nvSpPr>
          <p:cNvPr id="1316" name="Connection Line"/>
          <p:cNvSpPr/>
          <p:nvPr/>
        </p:nvSpPr>
        <p:spPr>
          <a:xfrm>
            <a:off x="16776038" y="1896497"/>
            <a:ext cx="3693022" cy="775342"/>
          </a:xfrm>
          <a:custGeom>
            <a:avLst/>
            <a:gdLst/>
            <a:ahLst/>
            <a:cxnLst>
              <a:cxn ang="0">
                <a:pos x="wd2" y="hd2"/>
              </a:cxn>
              <a:cxn ang="5400000">
                <a:pos x="wd2" y="hd2"/>
              </a:cxn>
              <a:cxn ang="10800000">
                <a:pos x="wd2" y="hd2"/>
              </a:cxn>
              <a:cxn ang="16200000">
                <a:pos x="wd2" y="hd2"/>
              </a:cxn>
            </a:cxnLst>
            <a:rect l="0" t="0" r="r" b="b"/>
            <a:pathLst>
              <a:path w="21600" h="16678" fill="norm" stroke="1" extrusionOk="0">
                <a:moveTo>
                  <a:pt x="0" y="7298"/>
                </a:moveTo>
                <a:cubicBezTo>
                  <a:pt x="7693" y="-4922"/>
                  <a:pt x="14893" y="-1795"/>
                  <a:pt x="21600" y="16678"/>
                </a:cubicBezTo>
              </a:path>
            </a:pathLst>
          </a:custGeom>
          <a:ln w="50800">
            <a:solidFill>
              <a:srgbClr val="000000"/>
            </a:solidFill>
            <a:miter lim="400000"/>
            <a:tailEnd type="stealth"/>
          </a:ln>
        </p:spPr>
        <p:txBody>
          <a:bodyPr/>
          <a:lstStyle/>
          <a:p>
            <a:pPr/>
          </a:p>
        </p:txBody>
      </p:sp>
      <p:sp>
        <p:nvSpPr>
          <p:cNvPr id="1306" name="1260"/>
          <p:cNvSpPr txBox="1"/>
          <p:nvPr/>
        </p:nvSpPr>
        <p:spPr>
          <a:xfrm>
            <a:off x="18007406" y="904379"/>
            <a:ext cx="1220217" cy="825501"/>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4000">
                <a:latin typeface="Luminari"/>
                <a:ea typeface="Luminari"/>
                <a:cs typeface="Luminari"/>
                <a:sym typeface="Luminari"/>
              </a:defRPr>
            </a:lvl1pPr>
          </a:lstStyle>
          <a:p>
            <a:pPr/>
            <a:r>
              <a:t>1260</a:t>
            </a:r>
          </a:p>
        </p:txBody>
      </p:sp>
      <p:sp>
        <p:nvSpPr>
          <p:cNvPr id="1307" name="Modern  Israel"/>
          <p:cNvSpPr txBox="1"/>
          <p:nvPr/>
        </p:nvSpPr>
        <p:spPr>
          <a:xfrm>
            <a:off x="21567128" y="3915803"/>
            <a:ext cx="2359661" cy="1485901"/>
          </a:xfrm>
          <a:prstGeom prst="rect">
            <a:avLst/>
          </a:prstGeom>
          <a:gradFill>
            <a:gsLst>
              <a:gs pos="0">
                <a:srgbClr val="FFFFFF"/>
              </a:gs>
              <a:gs pos="100000">
                <a:schemeClr val="accent3">
                  <a:hueOff val="362282"/>
                  <a:satOff val="31803"/>
                  <a:lumOff val="-18242"/>
                </a:schemeClr>
              </a:gs>
            </a:gsLst>
            <a:lin ang="7277760"/>
          </a:gradFill>
          <a:ln w="381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0" sz="6000">
                <a:latin typeface="Luminari"/>
                <a:ea typeface="Luminari"/>
                <a:cs typeface="Luminari"/>
                <a:sym typeface="Luminari"/>
              </a:defRPr>
            </a:pPr>
            <a:r>
              <a:rPr sz="4000"/>
              <a:t>Modern </a:t>
            </a:r>
            <a:br>
              <a:rPr sz="4000"/>
            </a:br>
            <a:r>
              <a:rPr sz="4000"/>
              <a:t>Israel</a:t>
            </a:r>
          </a:p>
        </p:txBody>
      </p:sp>
      <p:pic>
        <p:nvPicPr>
          <p:cNvPr id="1308" name="Line" descr="Line"/>
          <p:cNvPicPr>
            <a:picLocks noChangeAspect="0"/>
          </p:cNvPicPr>
          <p:nvPr/>
        </p:nvPicPr>
        <p:blipFill>
          <a:blip r:embed="rId6">
            <a:extLst/>
          </a:blip>
          <a:stretch>
            <a:fillRect/>
          </a:stretch>
        </p:blipFill>
        <p:spPr>
          <a:xfrm>
            <a:off x="17602200" y="12191053"/>
            <a:ext cx="5623637" cy="457905"/>
          </a:xfrm>
          <a:prstGeom prst="rect">
            <a:avLst/>
          </a:prstGeom>
        </p:spPr>
      </p:pic>
      <p:pic>
        <p:nvPicPr>
          <p:cNvPr id="1310" name="Line" descr="Line"/>
          <p:cNvPicPr>
            <a:picLocks noChangeAspect="0"/>
          </p:cNvPicPr>
          <p:nvPr/>
        </p:nvPicPr>
        <p:blipFill>
          <a:blip r:embed="rId4">
            <a:extLst/>
          </a:blip>
          <a:stretch>
            <a:fillRect/>
          </a:stretch>
        </p:blipFill>
        <p:spPr>
          <a:xfrm rot="16200000">
            <a:off x="19605655" y="10906559"/>
            <a:ext cx="3019084" cy="101601"/>
          </a:xfrm>
          <a:prstGeom prst="rect">
            <a:avLst/>
          </a:prstGeom>
        </p:spPr>
      </p:pic>
      <p:sp>
        <p:nvSpPr>
          <p:cNvPr id="1312" name="?"/>
          <p:cNvSpPr txBox="1"/>
          <p:nvPr/>
        </p:nvSpPr>
        <p:spPr>
          <a:xfrm>
            <a:off x="20860434" y="8283678"/>
            <a:ext cx="509525" cy="1460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8000" u="sng">
                <a:latin typeface="Luminari"/>
                <a:ea typeface="Luminari"/>
                <a:cs typeface="Luminari"/>
                <a:sym typeface="Luminari"/>
              </a:defRPr>
            </a:lvl1pPr>
          </a:lstStyle>
          <a:p>
            <a:pPr/>
            <a:r>
              <a:t>?</a:t>
            </a:r>
          </a:p>
        </p:txBody>
      </p:sp>
      <p:sp>
        <p:nvSpPr>
          <p:cNvPr id="1313" name="Modern  Babylon"/>
          <p:cNvSpPr txBox="1"/>
          <p:nvPr/>
        </p:nvSpPr>
        <p:spPr>
          <a:xfrm>
            <a:off x="21567128" y="10214409"/>
            <a:ext cx="2359661" cy="1485901"/>
          </a:xfrm>
          <a:prstGeom prst="rect">
            <a:avLst/>
          </a:prstGeom>
          <a:gradFill>
            <a:gsLst>
              <a:gs pos="0">
                <a:srgbClr val="FFFFFF"/>
              </a:gs>
              <a:gs pos="100000">
                <a:schemeClr val="accent3">
                  <a:hueOff val="362282"/>
                  <a:satOff val="31803"/>
                  <a:lumOff val="-18242"/>
                </a:schemeClr>
              </a:gs>
            </a:gsLst>
            <a:lin ang="7277760"/>
          </a:gradFill>
          <a:ln w="381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0" sz="6000">
                <a:latin typeface="Luminari"/>
                <a:ea typeface="Luminari"/>
                <a:cs typeface="Luminari"/>
                <a:sym typeface="Luminari"/>
              </a:defRPr>
            </a:pPr>
            <a:r>
              <a:rPr sz="4000"/>
              <a:t>Modern </a:t>
            </a:r>
            <a:br>
              <a:rPr sz="4000"/>
            </a:br>
            <a:r>
              <a:rPr sz="4000"/>
              <a:t>Babylon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315"/>
                                        </p:tgtEl>
                                        <p:attrNameLst>
                                          <p:attrName>style.visibility</p:attrName>
                                        </p:attrNameLst>
                                      </p:cBhvr>
                                      <p:to>
                                        <p:strVal val="visible"/>
                                      </p:to>
                                    </p:set>
                                    <p:animEffect filter="dissolve" transition="in">
                                      <p:cBhvr>
                                        <p:cTn id="7" dur="1000"/>
                                        <p:tgtEl>
                                          <p:spTgt spid="1315"/>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0" presetID="1" grpId="2" fill="hold">
                                  <p:stCondLst>
                                    <p:cond delay="0"/>
                                  </p:stCondLst>
                                  <p:iterate type="el" backwards="0">
                                    <p:tmAbs val="0"/>
                                  </p:iterate>
                                  <p:childTnLst>
                                    <p:set>
                                      <p:cBhvr>
                                        <p:cTn id="11" fill="hold"/>
                                        <p:tgtEl>
                                          <p:spTgt spid="129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Class="entr" nodeType="clickEffect" presetID="9" grpId="3" fill="hold">
                                  <p:stCondLst>
                                    <p:cond delay="0"/>
                                  </p:stCondLst>
                                  <p:iterate type="el" backwards="0">
                                    <p:tmAbs val="0"/>
                                  </p:iterate>
                                  <p:childTnLst>
                                    <p:set>
                                      <p:cBhvr>
                                        <p:cTn id="15" fill="hold"/>
                                        <p:tgtEl>
                                          <p:spTgt spid="1296"/>
                                        </p:tgtEl>
                                        <p:attrNameLst>
                                          <p:attrName>style.visibility</p:attrName>
                                        </p:attrNameLst>
                                      </p:cBhvr>
                                      <p:to>
                                        <p:strVal val="visible"/>
                                      </p:to>
                                    </p:set>
                                    <p:animEffect filter="dissolve" transition="in">
                                      <p:cBhvr>
                                        <p:cTn id="16" dur="1000"/>
                                        <p:tgtEl>
                                          <p:spTgt spid="1296"/>
                                        </p:tgtEl>
                                      </p:cBhvr>
                                    </p:animEffec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4" fill="hold">
                                  <p:stCondLst>
                                    <p:cond delay="0"/>
                                  </p:stCondLst>
                                  <p:iterate type="el" backwards="0">
                                    <p:tmAbs val="0"/>
                                  </p:iterate>
                                  <p:childTnLst>
                                    <p:set>
                                      <p:cBhvr>
                                        <p:cTn id="20" fill="hold"/>
                                        <p:tgtEl>
                                          <p:spTgt spid="129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5" fill="hold">
                                  <p:stCondLst>
                                    <p:cond delay="0"/>
                                  </p:stCondLst>
                                  <p:iterate type="el" backwards="0">
                                    <p:tmAbs val="0"/>
                                  </p:iterate>
                                  <p:childTnLst>
                                    <p:set>
                                      <p:cBhvr>
                                        <p:cTn id="24" fill="hold"/>
                                        <p:tgtEl>
                                          <p:spTgt spid="129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6" fill="hold">
                                  <p:stCondLst>
                                    <p:cond delay="0"/>
                                  </p:stCondLst>
                                  <p:iterate type="el" backwards="0">
                                    <p:tmAbs val="0"/>
                                  </p:iterate>
                                  <p:childTnLst>
                                    <p:set>
                                      <p:cBhvr>
                                        <p:cTn id="28" fill="hold"/>
                                        <p:tgtEl>
                                          <p:spTgt spid="129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7" fill="hold">
                                  <p:stCondLst>
                                    <p:cond delay="0"/>
                                  </p:stCondLst>
                                  <p:iterate type="el" backwards="0">
                                    <p:tmAbs val="0"/>
                                  </p:iterate>
                                  <p:childTnLst>
                                    <p:set>
                                      <p:cBhvr>
                                        <p:cTn id="32" fill="hold"/>
                                        <p:tgtEl>
                                          <p:spTgt spid="129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8" fill="hold">
                                  <p:stCondLst>
                                    <p:cond delay="0"/>
                                  </p:stCondLst>
                                  <p:iterate type="lt" backwards="0">
                                    <p:tmAbs val="100"/>
                                  </p:iterate>
                                  <p:childTnLst>
                                    <p:set>
                                      <p:cBhvr>
                                        <p:cTn id="36" fill="hold"/>
                                        <p:tgtEl>
                                          <p:spTgt spid="129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Class="entr" nodeType="clickEffect" presetID="9" grpId="9" fill="hold">
                                  <p:stCondLst>
                                    <p:cond delay="0"/>
                                  </p:stCondLst>
                                  <p:iterate type="el" backwards="0">
                                    <p:tmAbs val="0"/>
                                  </p:iterate>
                                  <p:childTnLst>
                                    <p:set>
                                      <p:cBhvr>
                                        <p:cTn id="40" fill="hold"/>
                                        <p:tgtEl>
                                          <p:spTgt spid="1300"/>
                                        </p:tgtEl>
                                        <p:attrNameLst>
                                          <p:attrName>style.visibility</p:attrName>
                                        </p:attrNameLst>
                                      </p:cBhvr>
                                      <p:to>
                                        <p:strVal val="visible"/>
                                      </p:to>
                                    </p:set>
                                    <p:animEffect filter="dissolve" transition="in">
                                      <p:cBhvr>
                                        <p:cTn id="41" dur="1000"/>
                                        <p:tgtEl>
                                          <p:spTgt spid="1300"/>
                                        </p:tgtEl>
                                      </p:cBhvr>
                                    </p:animEffect>
                                  </p:childTnLst>
                                </p:cTn>
                              </p:par>
                            </p:childTnLst>
                          </p:cTn>
                        </p:par>
                      </p:childTnLst>
                    </p:cTn>
                  </p:par>
                  <p:par>
                    <p:cTn id="42" fill="hold">
                      <p:stCondLst>
                        <p:cond delay="indefinite"/>
                      </p:stCondLst>
                      <p:childTnLst>
                        <p:par>
                          <p:cTn id="43" fill="hold">
                            <p:stCondLst>
                              <p:cond delay="0"/>
                            </p:stCondLst>
                            <p:childTnLst>
                              <p:par>
                                <p:cTn id="44" presetClass="entr" nodeType="clickEffect" presetID="9" grpId="10" fill="hold">
                                  <p:stCondLst>
                                    <p:cond delay="0"/>
                                  </p:stCondLst>
                                  <p:iterate type="el" backwards="0">
                                    <p:tmAbs val="0"/>
                                  </p:iterate>
                                  <p:childTnLst>
                                    <p:set>
                                      <p:cBhvr>
                                        <p:cTn id="45" fill="hold"/>
                                        <p:tgtEl>
                                          <p:spTgt spid="1302"/>
                                        </p:tgtEl>
                                        <p:attrNameLst>
                                          <p:attrName>style.visibility</p:attrName>
                                        </p:attrNameLst>
                                      </p:cBhvr>
                                      <p:to>
                                        <p:strVal val="visible"/>
                                      </p:to>
                                    </p:set>
                                    <p:animEffect filter="dissolve" transition="in">
                                      <p:cBhvr>
                                        <p:cTn id="46" dur="700"/>
                                        <p:tgtEl>
                                          <p:spTgt spid="1302"/>
                                        </p:tgtEl>
                                      </p:cBhvr>
                                    </p:animEffect>
                                  </p:childTnLst>
                                </p:cTn>
                              </p:par>
                            </p:childTnLst>
                          </p:cTn>
                        </p:par>
                      </p:childTnLst>
                    </p:cTn>
                  </p:par>
                  <p:par>
                    <p:cTn id="47" fill="hold">
                      <p:stCondLst>
                        <p:cond delay="indefinite"/>
                      </p:stCondLst>
                      <p:childTnLst>
                        <p:par>
                          <p:cTn id="48" fill="hold">
                            <p:stCondLst>
                              <p:cond delay="0"/>
                            </p:stCondLst>
                            <p:childTnLst>
                              <p:par>
                                <p:cTn id="49" presetClass="entr" nodeType="clickEffect" presetSubtype="0" presetID="1" grpId="11" fill="hold">
                                  <p:stCondLst>
                                    <p:cond delay="0"/>
                                  </p:stCondLst>
                                  <p:iterate type="lt" backwards="0">
                                    <p:tmAbs val="100"/>
                                  </p:iterate>
                                  <p:childTnLst>
                                    <p:set>
                                      <p:cBhvr>
                                        <p:cTn id="50" fill="hold"/>
                                        <p:tgtEl>
                                          <p:spTgt spid="130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Class="entr" nodeType="clickEffect" presetID="9" grpId="12" fill="hold">
                                  <p:stCondLst>
                                    <p:cond delay="0"/>
                                  </p:stCondLst>
                                  <p:iterate type="el" backwards="0">
                                    <p:tmAbs val="0"/>
                                  </p:iterate>
                                  <p:childTnLst>
                                    <p:set>
                                      <p:cBhvr>
                                        <p:cTn id="54" fill="hold"/>
                                        <p:tgtEl>
                                          <p:spTgt spid="1316"/>
                                        </p:tgtEl>
                                        <p:attrNameLst>
                                          <p:attrName>style.visibility</p:attrName>
                                        </p:attrNameLst>
                                      </p:cBhvr>
                                      <p:to>
                                        <p:strVal val="visible"/>
                                      </p:to>
                                    </p:set>
                                    <p:animEffect filter="dissolve" transition="in">
                                      <p:cBhvr>
                                        <p:cTn id="55" dur="1000"/>
                                        <p:tgtEl>
                                          <p:spTgt spid="1316"/>
                                        </p:tgtEl>
                                      </p:cBhvr>
                                    </p:animEffect>
                                  </p:childTnLst>
                                </p:cTn>
                              </p:par>
                            </p:childTnLst>
                          </p:cTn>
                        </p:par>
                      </p:childTnLst>
                    </p:cTn>
                  </p:par>
                  <p:par>
                    <p:cTn id="56" fill="hold">
                      <p:stCondLst>
                        <p:cond delay="indefinite"/>
                      </p:stCondLst>
                      <p:childTnLst>
                        <p:par>
                          <p:cTn id="57" fill="hold">
                            <p:stCondLst>
                              <p:cond delay="0"/>
                            </p:stCondLst>
                            <p:childTnLst>
                              <p:par>
                                <p:cTn id="58" presetClass="entr" nodeType="clickEffect" presetSubtype="0" presetID="1" grpId="13" fill="hold">
                                  <p:stCondLst>
                                    <p:cond delay="0"/>
                                  </p:stCondLst>
                                  <p:iterate type="lt" backwards="0">
                                    <p:tmAbs val="100"/>
                                  </p:iterate>
                                  <p:childTnLst>
                                    <p:set>
                                      <p:cBhvr>
                                        <p:cTn id="59" fill="hold"/>
                                        <p:tgtEl>
                                          <p:spTgt spid="1306"/>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Class="entr" nodeType="clickEffect" presetSubtype="0" presetID="1" grpId="14" fill="hold">
                                  <p:stCondLst>
                                    <p:cond delay="0"/>
                                  </p:stCondLst>
                                  <p:iterate type="lt" backwards="0">
                                    <p:tmAbs val="100"/>
                                  </p:iterate>
                                  <p:childTnLst>
                                    <p:set>
                                      <p:cBhvr>
                                        <p:cTn id="63" fill="hold"/>
                                        <p:tgtEl>
                                          <p:spTgt spid="1307"/>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Class="entr" nodeType="clickEffect" presetID="9" grpId="15" fill="hold">
                                  <p:stCondLst>
                                    <p:cond delay="0"/>
                                  </p:stCondLst>
                                  <p:iterate type="el" backwards="0">
                                    <p:tmAbs val="0"/>
                                  </p:iterate>
                                  <p:childTnLst>
                                    <p:set>
                                      <p:cBhvr>
                                        <p:cTn id="67" fill="hold"/>
                                        <p:tgtEl>
                                          <p:spTgt spid="1308"/>
                                        </p:tgtEl>
                                        <p:attrNameLst>
                                          <p:attrName>style.visibility</p:attrName>
                                        </p:attrNameLst>
                                      </p:cBhvr>
                                      <p:to>
                                        <p:strVal val="visible"/>
                                      </p:to>
                                    </p:set>
                                    <p:animEffect filter="dissolve" transition="in">
                                      <p:cBhvr>
                                        <p:cTn id="68" dur="1000"/>
                                        <p:tgtEl>
                                          <p:spTgt spid="1308"/>
                                        </p:tgtEl>
                                      </p:cBhvr>
                                    </p:animEffect>
                                  </p:childTnLst>
                                </p:cTn>
                              </p:par>
                            </p:childTnLst>
                          </p:cTn>
                        </p:par>
                      </p:childTnLst>
                    </p:cTn>
                  </p:par>
                  <p:par>
                    <p:cTn id="69" fill="hold">
                      <p:stCondLst>
                        <p:cond delay="indefinite"/>
                      </p:stCondLst>
                      <p:childTnLst>
                        <p:par>
                          <p:cTn id="70" fill="hold">
                            <p:stCondLst>
                              <p:cond delay="0"/>
                            </p:stCondLst>
                            <p:childTnLst>
                              <p:par>
                                <p:cTn id="71" presetClass="entr" nodeType="clickEffect" presetID="9" grpId="16" fill="hold">
                                  <p:stCondLst>
                                    <p:cond delay="0"/>
                                  </p:stCondLst>
                                  <p:iterate type="el" backwards="0">
                                    <p:tmAbs val="0"/>
                                  </p:iterate>
                                  <p:childTnLst>
                                    <p:set>
                                      <p:cBhvr>
                                        <p:cTn id="72" fill="hold"/>
                                        <p:tgtEl>
                                          <p:spTgt spid="1310"/>
                                        </p:tgtEl>
                                        <p:attrNameLst>
                                          <p:attrName>style.visibility</p:attrName>
                                        </p:attrNameLst>
                                      </p:cBhvr>
                                      <p:to>
                                        <p:strVal val="visible"/>
                                      </p:to>
                                    </p:set>
                                    <p:animEffect filter="dissolve" transition="in">
                                      <p:cBhvr>
                                        <p:cTn id="73" dur="700"/>
                                        <p:tgtEl>
                                          <p:spTgt spid="1310"/>
                                        </p:tgtEl>
                                      </p:cBhvr>
                                    </p:animEffect>
                                  </p:childTnLst>
                                </p:cTn>
                              </p:par>
                            </p:childTnLst>
                          </p:cTn>
                        </p:par>
                      </p:childTnLst>
                    </p:cTn>
                  </p:par>
                  <p:par>
                    <p:cTn id="74" fill="hold">
                      <p:stCondLst>
                        <p:cond delay="indefinite"/>
                      </p:stCondLst>
                      <p:childTnLst>
                        <p:par>
                          <p:cTn id="75" fill="hold">
                            <p:stCondLst>
                              <p:cond delay="0"/>
                            </p:stCondLst>
                            <p:childTnLst>
                              <p:par>
                                <p:cTn id="76" presetClass="entr" nodeType="clickEffect" presetSubtype="0" presetID="1" grpId="17" fill="hold">
                                  <p:stCondLst>
                                    <p:cond delay="0"/>
                                  </p:stCondLst>
                                  <p:iterate type="lt" backwards="0">
                                    <p:tmAbs val="100"/>
                                  </p:iterate>
                                  <p:childTnLst>
                                    <p:set>
                                      <p:cBhvr>
                                        <p:cTn id="77" fill="hold"/>
                                        <p:tgtEl>
                                          <p:spTgt spid="1312"/>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Class="entr" nodeType="clickEffect" presetSubtype="0" presetID="1" grpId="18" fill="hold">
                                  <p:stCondLst>
                                    <p:cond delay="0"/>
                                  </p:stCondLst>
                                  <p:iterate type="lt" backwards="0">
                                    <p:tmAbs val="100"/>
                                  </p:iterate>
                                  <p:childTnLst>
                                    <p:set>
                                      <p:cBhvr>
                                        <p:cTn id="81" fill="hold"/>
                                        <p:tgtEl>
                                          <p:spTgt spid="131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13" grpId="18"/>
      <p:bldP build="whole" bldLvl="1" animBg="1" rev="0" advAuto="0" spid="1300" grpId="9"/>
      <p:bldP build="whole" bldLvl="1" animBg="1" rev="0" advAuto="0" spid="1293" grpId="2"/>
      <p:bldP build="whole" bldLvl="1" animBg="1" rev="0" advAuto="0" spid="1295" grpId="4"/>
      <p:bldP build="whole" bldLvl="1" animBg="1" rev="0" advAuto="0" spid="1304" grpId="11"/>
      <p:bldP build="whole" bldLvl="1" animBg="1" rev="0" advAuto="0" spid="1294" grpId="5"/>
      <p:bldP build="whole" bldLvl="1" animBg="1" rev="0" advAuto="0" spid="1296" grpId="3"/>
      <p:bldP build="whole" bldLvl="1" animBg="1" rev="0" advAuto="0" spid="1297" grpId="6"/>
      <p:bldP build="whole" bldLvl="1" animBg="1" rev="0" advAuto="0" spid="1302" grpId="10"/>
      <p:bldP build="whole" bldLvl="1" animBg="1" rev="0" advAuto="0" spid="1306" grpId="13"/>
      <p:bldP build="whole" bldLvl="1" animBg="1" rev="0" advAuto="0" spid="1308" grpId="15"/>
      <p:bldP build="whole" bldLvl="1" animBg="1" rev="0" advAuto="0" spid="1310" grpId="16"/>
      <p:bldP build="whole" bldLvl="1" animBg="1" rev="0" advAuto="0" spid="1299" grpId="8"/>
      <p:bldP build="whole" bldLvl="1" animBg="1" rev="0" advAuto="0" spid="1315" grpId="1"/>
      <p:bldP build="whole" bldLvl="1" animBg="1" rev="0" advAuto="0" spid="1298" grpId="7"/>
      <p:bldP build="whole" bldLvl="1" animBg="1" rev="0" advAuto="0" spid="1316" grpId="12"/>
      <p:bldP build="whole" bldLvl="1" animBg="1" rev="0" advAuto="0" spid="1307" grpId="14"/>
      <p:bldP build="whole" bldLvl="1" animBg="1" rev="0" advAuto="0" spid="1312" grpId="17"/>
    </p:bldLst>
  </p:timing>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100000">
              <a:schemeClr val="accent1"/>
            </a:gs>
          </a:gsLst>
          <a:lin ang="7277760" scaled="0"/>
        </a:gradFill>
      </p:bgPr>
    </p:bg>
    <p:spTree>
      <p:nvGrpSpPr>
        <p:cNvPr id="1" name=""/>
        <p:cNvGrpSpPr/>
        <p:nvPr/>
      </p:nvGrpSpPr>
      <p:grpSpPr>
        <a:xfrm>
          <a:off x="0" y="0"/>
          <a:ext cx="0" cy="0"/>
          <a:chOff x="0" y="0"/>
          <a:chExt cx="0" cy="0"/>
        </a:xfrm>
      </p:grpSpPr>
      <p:sp>
        <p:nvSpPr>
          <p:cNvPr id="131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319" name="Line" descr="Line"/>
          <p:cNvPicPr>
            <a:picLocks noChangeAspect="0"/>
          </p:cNvPicPr>
          <p:nvPr/>
        </p:nvPicPr>
        <p:blipFill>
          <a:blip r:embed="rId2">
            <a:extLst/>
          </a:blip>
          <a:stretch>
            <a:fillRect/>
          </a:stretch>
        </p:blipFill>
        <p:spPr>
          <a:xfrm>
            <a:off x="6960748" y="6070600"/>
            <a:ext cx="10767303" cy="101600"/>
          </a:xfrm>
          <a:prstGeom prst="rect">
            <a:avLst/>
          </a:prstGeom>
        </p:spPr>
      </p:pic>
      <p:pic>
        <p:nvPicPr>
          <p:cNvPr id="1321" name="Line" descr="Line"/>
          <p:cNvPicPr>
            <a:picLocks noChangeAspect="0"/>
          </p:cNvPicPr>
          <p:nvPr/>
        </p:nvPicPr>
        <p:blipFill>
          <a:blip r:embed="rId3">
            <a:extLst/>
          </a:blip>
          <a:stretch>
            <a:fillRect/>
          </a:stretch>
        </p:blipFill>
        <p:spPr>
          <a:xfrm rot="16200000">
            <a:off x="7531053" y="5401040"/>
            <a:ext cx="1483708" cy="101601"/>
          </a:xfrm>
          <a:prstGeom prst="rect">
            <a:avLst/>
          </a:prstGeom>
        </p:spPr>
      </p:pic>
      <p:pic>
        <p:nvPicPr>
          <p:cNvPr id="1323" name="Line" descr="Line"/>
          <p:cNvPicPr>
            <a:picLocks noChangeAspect="0"/>
          </p:cNvPicPr>
          <p:nvPr/>
        </p:nvPicPr>
        <p:blipFill>
          <a:blip r:embed="rId4">
            <a:extLst/>
          </a:blip>
          <a:stretch>
            <a:fillRect/>
          </a:stretch>
        </p:blipFill>
        <p:spPr>
          <a:xfrm rot="16200000">
            <a:off x="14840565" y="4607953"/>
            <a:ext cx="3019083" cy="101601"/>
          </a:xfrm>
          <a:prstGeom prst="rect">
            <a:avLst/>
          </a:prstGeom>
        </p:spPr>
      </p:pic>
      <p:sp>
        <p:nvSpPr>
          <p:cNvPr id="1325" name="Apostasy"/>
          <p:cNvSpPr txBox="1"/>
          <p:nvPr/>
        </p:nvSpPr>
        <p:spPr>
          <a:xfrm>
            <a:off x="7099426" y="3930650"/>
            <a:ext cx="2346961" cy="825501"/>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4000">
                <a:latin typeface="Luminari"/>
                <a:ea typeface="Luminari"/>
                <a:cs typeface="Luminari"/>
                <a:sym typeface="Luminari"/>
              </a:defRPr>
            </a:lvl1pPr>
          </a:lstStyle>
          <a:p>
            <a:pPr/>
            <a:r>
              <a:t>Apostasy</a:t>
            </a:r>
          </a:p>
        </p:txBody>
      </p:sp>
      <p:sp>
        <p:nvSpPr>
          <p:cNvPr id="1326" name="KN"/>
          <p:cNvSpPr txBox="1"/>
          <p:nvPr/>
        </p:nvSpPr>
        <p:spPr>
          <a:xfrm>
            <a:off x="11767748" y="1578564"/>
            <a:ext cx="1153304" cy="86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sz="4500">
                <a:latin typeface="Luminari"/>
                <a:ea typeface="Luminari"/>
                <a:cs typeface="Luminari"/>
                <a:sym typeface="Luminari"/>
              </a:defRPr>
            </a:lvl1pPr>
          </a:lstStyle>
          <a:p>
            <a:pPr/>
            <a:r>
              <a:t>KN</a:t>
            </a:r>
          </a:p>
        </p:txBody>
      </p:sp>
      <p:sp>
        <p:nvSpPr>
          <p:cNvPr id="1327" name="Crown"/>
          <p:cNvSpPr/>
          <p:nvPr/>
        </p:nvSpPr>
        <p:spPr>
          <a:xfrm>
            <a:off x="11921717" y="945159"/>
            <a:ext cx="845367" cy="7439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10206" y="0"/>
                  <a:pt x="9725" y="547"/>
                  <a:pt x="9725" y="1222"/>
                </a:cubicBezTo>
                <a:cubicBezTo>
                  <a:pt x="9725" y="1729"/>
                  <a:pt x="9996" y="2163"/>
                  <a:pt x="10383" y="2348"/>
                </a:cubicBezTo>
                <a:lnTo>
                  <a:pt x="7244" y="10951"/>
                </a:lnTo>
                <a:cubicBezTo>
                  <a:pt x="7156" y="11239"/>
                  <a:pt x="6826" y="11311"/>
                  <a:pt x="6648" y="11081"/>
                </a:cubicBezTo>
                <a:lnTo>
                  <a:pt x="1891" y="6438"/>
                </a:lnTo>
                <a:cubicBezTo>
                  <a:pt x="2053" y="6225"/>
                  <a:pt x="2151" y="5946"/>
                  <a:pt x="2151" y="5642"/>
                </a:cubicBezTo>
                <a:cubicBezTo>
                  <a:pt x="2151" y="4967"/>
                  <a:pt x="1669" y="4420"/>
                  <a:pt x="1075" y="4420"/>
                </a:cubicBezTo>
                <a:cubicBezTo>
                  <a:pt x="482" y="4420"/>
                  <a:pt x="0" y="4967"/>
                  <a:pt x="0" y="5642"/>
                </a:cubicBezTo>
                <a:cubicBezTo>
                  <a:pt x="0" y="6317"/>
                  <a:pt x="482" y="6864"/>
                  <a:pt x="1075" y="6864"/>
                </a:cubicBezTo>
                <a:cubicBezTo>
                  <a:pt x="1126" y="6864"/>
                  <a:pt x="1174" y="6858"/>
                  <a:pt x="1222" y="6851"/>
                </a:cubicBezTo>
                <a:lnTo>
                  <a:pt x="2938" y="20929"/>
                </a:lnTo>
                <a:cubicBezTo>
                  <a:pt x="2985" y="21312"/>
                  <a:pt x="3274" y="21600"/>
                  <a:pt x="3615" y="21600"/>
                </a:cubicBezTo>
                <a:lnTo>
                  <a:pt x="17987" y="21600"/>
                </a:lnTo>
                <a:cubicBezTo>
                  <a:pt x="18327" y="21600"/>
                  <a:pt x="18616" y="21316"/>
                  <a:pt x="18664" y="20934"/>
                </a:cubicBezTo>
                <a:lnTo>
                  <a:pt x="20378" y="6851"/>
                </a:lnTo>
                <a:cubicBezTo>
                  <a:pt x="20426" y="6858"/>
                  <a:pt x="20475" y="6864"/>
                  <a:pt x="20525" y="6864"/>
                </a:cubicBezTo>
                <a:cubicBezTo>
                  <a:pt x="21118" y="6864"/>
                  <a:pt x="21600" y="6317"/>
                  <a:pt x="21600" y="5642"/>
                </a:cubicBezTo>
                <a:cubicBezTo>
                  <a:pt x="21600" y="4967"/>
                  <a:pt x="21118" y="4420"/>
                  <a:pt x="20525" y="4420"/>
                </a:cubicBezTo>
                <a:cubicBezTo>
                  <a:pt x="19931" y="4420"/>
                  <a:pt x="19449" y="4967"/>
                  <a:pt x="19449" y="5642"/>
                </a:cubicBezTo>
                <a:cubicBezTo>
                  <a:pt x="19449" y="5953"/>
                  <a:pt x="19551" y="6234"/>
                  <a:pt x="19719" y="6450"/>
                </a:cubicBezTo>
                <a:lnTo>
                  <a:pt x="14952" y="11081"/>
                </a:lnTo>
                <a:cubicBezTo>
                  <a:pt x="14772" y="11298"/>
                  <a:pt x="14445" y="11230"/>
                  <a:pt x="14356" y="10951"/>
                </a:cubicBezTo>
                <a:lnTo>
                  <a:pt x="11200" y="2356"/>
                </a:lnTo>
                <a:cubicBezTo>
                  <a:pt x="11596" y="2176"/>
                  <a:pt x="11875" y="1736"/>
                  <a:pt x="11875" y="1222"/>
                </a:cubicBezTo>
                <a:cubicBezTo>
                  <a:pt x="11875" y="547"/>
                  <a:pt x="11394" y="0"/>
                  <a:pt x="10800" y="0"/>
                </a:cubicBezTo>
                <a:close/>
              </a:path>
            </a:pathLst>
          </a:custGeom>
          <a:solidFill>
            <a:srgbClr val="000000"/>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328" name="Captivity"/>
          <p:cNvSpPr txBox="1"/>
          <p:nvPr/>
        </p:nvSpPr>
        <p:spPr>
          <a:xfrm>
            <a:off x="15165959" y="2508250"/>
            <a:ext cx="2368297" cy="825501"/>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4000">
                <a:latin typeface="Luminari"/>
                <a:ea typeface="Luminari"/>
                <a:cs typeface="Luminari"/>
                <a:sym typeface="Luminari"/>
              </a:defRPr>
            </a:lvl1pPr>
          </a:lstStyle>
          <a:p>
            <a:pPr/>
            <a:r>
              <a:t>Captivity</a:t>
            </a:r>
          </a:p>
        </p:txBody>
      </p:sp>
      <p:sp>
        <p:nvSpPr>
          <p:cNvPr id="1383" name="Connection Line"/>
          <p:cNvSpPr/>
          <p:nvPr/>
        </p:nvSpPr>
        <p:spPr>
          <a:xfrm>
            <a:off x="8436305" y="2203244"/>
            <a:ext cx="7829055" cy="1554104"/>
          </a:xfrm>
          <a:custGeom>
            <a:avLst/>
            <a:gdLst/>
            <a:ahLst/>
            <a:cxnLst>
              <a:cxn ang="0">
                <a:pos x="wd2" y="hd2"/>
              </a:cxn>
              <a:cxn ang="5400000">
                <a:pos x="wd2" y="hd2"/>
              </a:cxn>
              <a:cxn ang="10800000">
                <a:pos x="wd2" y="hd2"/>
              </a:cxn>
              <a:cxn ang="16200000">
                <a:pos x="wd2" y="hd2"/>
              </a:cxn>
            </a:cxnLst>
            <a:rect l="0" t="0" r="r" b="b"/>
            <a:pathLst>
              <a:path w="21600" h="19601" fill="norm" stroke="1" extrusionOk="0">
                <a:moveTo>
                  <a:pt x="0" y="19601"/>
                </a:moveTo>
                <a:cubicBezTo>
                  <a:pt x="6824" y="4353"/>
                  <a:pt x="14024" y="-1999"/>
                  <a:pt x="21600" y="546"/>
                </a:cubicBezTo>
              </a:path>
            </a:pathLst>
          </a:custGeom>
          <a:ln w="38100">
            <a:solidFill>
              <a:srgbClr val="000000"/>
            </a:solidFill>
            <a:miter lim="400000"/>
            <a:headEnd type="triangle"/>
          </a:ln>
        </p:spPr>
        <p:txBody>
          <a:bodyPr/>
          <a:lstStyle/>
          <a:p>
            <a:pPr/>
          </a:p>
        </p:txBody>
      </p:sp>
      <p:sp>
        <p:nvSpPr>
          <p:cNvPr id="1330" name="God’s Kingdom Israel"/>
          <p:cNvSpPr txBox="1"/>
          <p:nvPr/>
        </p:nvSpPr>
        <p:spPr>
          <a:xfrm>
            <a:off x="801550" y="2089447"/>
            <a:ext cx="4645300" cy="2171701"/>
          </a:xfrm>
          <a:prstGeom prst="rect">
            <a:avLst/>
          </a:prstGeom>
          <a:gradFill>
            <a:gsLst>
              <a:gs pos="0">
                <a:srgbClr val="FFFFFF"/>
              </a:gs>
              <a:gs pos="100000">
                <a:schemeClr val="accent3">
                  <a:hueOff val="362282"/>
                  <a:satOff val="31803"/>
                  <a:lumOff val="-18242"/>
                </a:schemeClr>
              </a:gs>
            </a:gsLst>
            <a:lin ang="7277760"/>
          </a:gradFill>
          <a:ln w="381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0" sz="6000">
                <a:latin typeface="Luminari"/>
                <a:ea typeface="Luminari"/>
                <a:cs typeface="Luminari"/>
                <a:sym typeface="Luminari"/>
              </a:defRPr>
            </a:pPr>
            <a:r>
              <a:rPr sz="4000" u="sng"/>
              <a:t>God’s Kingdom</a:t>
            </a:r>
            <a:br/>
            <a:r>
              <a:t>Israel</a:t>
            </a:r>
          </a:p>
        </p:txBody>
      </p:sp>
      <p:sp>
        <p:nvSpPr>
          <p:cNvPr id="1331" name="Line"/>
          <p:cNvSpPr/>
          <p:nvPr/>
        </p:nvSpPr>
        <p:spPr>
          <a:xfrm>
            <a:off x="9527941" y="1459081"/>
            <a:ext cx="2238515" cy="524689"/>
          </a:xfrm>
          <a:prstGeom prst="line">
            <a:avLst/>
          </a:prstGeom>
          <a:ln w="50800">
            <a:solidFill>
              <a:srgbClr val="000000"/>
            </a:solidFill>
            <a:miter lim="400000"/>
            <a:tailEnd type="triangle"/>
          </a:ln>
        </p:spPr>
        <p:txBody>
          <a:bodyPr lIns="0" tIns="0" rIns="0" bIns="0" anchor="ctr"/>
          <a:lstStyle/>
          <a:p>
            <a:pPr>
              <a:defRPr b="0" sz="3200">
                <a:solidFill>
                  <a:srgbClr val="FFFFFF"/>
                </a:solidFill>
                <a:latin typeface="+mn-lt"/>
                <a:ea typeface="+mn-ea"/>
                <a:cs typeface="+mn-cs"/>
                <a:sym typeface="Helvetica Neue Medium"/>
              </a:defRPr>
            </a:pPr>
          </a:p>
        </p:txBody>
      </p:sp>
      <p:pic>
        <p:nvPicPr>
          <p:cNvPr id="1332" name="Line" descr="Line"/>
          <p:cNvPicPr>
            <a:picLocks noChangeAspect="0"/>
          </p:cNvPicPr>
          <p:nvPr/>
        </p:nvPicPr>
        <p:blipFill>
          <a:blip r:embed="rId2">
            <a:extLst/>
          </a:blip>
          <a:stretch>
            <a:fillRect/>
          </a:stretch>
        </p:blipFill>
        <p:spPr>
          <a:xfrm>
            <a:off x="6967879" y="12369205"/>
            <a:ext cx="10767303" cy="101601"/>
          </a:xfrm>
          <a:prstGeom prst="rect">
            <a:avLst/>
          </a:prstGeom>
        </p:spPr>
      </p:pic>
      <p:pic>
        <p:nvPicPr>
          <p:cNvPr id="1334" name="Line" descr="Line"/>
          <p:cNvPicPr>
            <a:picLocks noChangeAspect="0"/>
          </p:cNvPicPr>
          <p:nvPr/>
        </p:nvPicPr>
        <p:blipFill>
          <a:blip r:embed="rId3">
            <a:extLst/>
          </a:blip>
          <a:stretch>
            <a:fillRect/>
          </a:stretch>
        </p:blipFill>
        <p:spPr>
          <a:xfrm rot="16200000">
            <a:off x="7538184" y="11699646"/>
            <a:ext cx="1483708" cy="101601"/>
          </a:xfrm>
          <a:prstGeom prst="rect">
            <a:avLst/>
          </a:prstGeom>
        </p:spPr>
      </p:pic>
      <p:pic>
        <p:nvPicPr>
          <p:cNvPr id="1336" name="Line" descr="Line"/>
          <p:cNvPicPr>
            <a:picLocks noChangeAspect="0"/>
          </p:cNvPicPr>
          <p:nvPr/>
        </p:nvPicPr>
        <p:blipFill>
          <a:blip r:embed="rId4">
            <a:extLst/>
          </a:blip>
          <a:stretch>
            <a:fillRect/>
          </a:stretch>
        </p:blipFill>
        <p:spPr>
          <a:xfrm rot="16200000">
            <a:off x="14847696" y="10906559"/>
            <a:ext cx="3019083" cy="101601"/>
          </a:xfrm>
          <a:prstGeom prst="rect">
            <a:avLst/>
          </a:prstGeom>
        </p:spPr>
      </p:pic>
      <p:sp>
        <p:nvSpPr>
          <p:cNvPr id="1338" name="Apostasy"/>
          <p:cNvSpPr txBox="1"/>
          <p:nvPr/>
        </p:nvSpPr>
        <p:spPr>
          <a:xfrm>
            <a:off x="7106557" y="10229255"/>
            <a:ext cx="2346961" cy="825501"/>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4000">
                <a:latin typeface="Luminari"/>
                <a:ea typeface="Luminari"/>
                <a:cs typeface="Luminari"/>
                <a:sym typeface="Luminari"/>
              </a:defRPr>
            </a:lvl1pPr>
          </a:lstStyle>
          <a:p>
            <a:pPr/>
            <a:r>
              <a:t>Apostasy</a:t>
            </a:r>
          </a:p>
        </p:txBody>
      </p:sp>
      <p:sp>
        <p:nvSpPr>
          <p:cNvPr id="1339" name="Captivity"/>
          <p:cNvSpPr txBox="1"/>
          <p:nvPr/>
        </p:nvSpPr>
        <p:spPr>
          <a:xfrm>
            <a:off x="15173090" y="8806855"/>
            <a:ext cx="2368297" cy="825501"/>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4000">
                <a:latin typeface="Luminari"/>
                <a:ea typeface="Luminari"/>
                <a:cs typeface="Luminari"/>
                <a:sym typeface="Luminari"/>
              </a:defRPr>
            </a:lvl1pPr>
          </a:lstStyle>
          <a:p>
            <a:pPr/>
            <a:r>
              <a:t>Captivity</a:t>
            </a:r>
          </a:p>
        </p:txBody>
      </p:sp>
      <p:sp>
        <p:nvSpPr>
          <p:cNvPr id="1340" name="Satan’s Kingdom Papacy"/>
          <p:cNvSpPr txBox="1"/>
          <p:nvPr/>
        </p:nvSpPr>
        <p:spPr>
          <a:xfrm>
            <a:off x="776069" y="8178503"/>
            <a:ext cx="4696262" cy="2184401"/>
          </a:xfrm>
          <a:prstGeom prst="rect">
            <a:avLst/>
          </a:prstGeom>
          <a:gradFill>
            <a:gsLst>
              <a:gs pos="0">
                <a:srgbClr val="FFFFFF"/>
              </a:gs>
              <a:gs pos="100000">
                <a:schemeClr val="accent3">
                  <a:hueOff val="362282"/>
                  <a:satOff val="31803"/>
                  <a:lumOff val="-18242"/>
                </a:schemeClr>
              </a:gs>
            </a:gsLst>
            <a:lin ang="7277760"/>
          </a:gra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0" sz="6000">
                <a:latin typeface="Luminari"/>
                <a:ea typeface="Luminari"/>
                <a:cs typeface="Luminari"/>
                <a:sym typeface="Luminari"/>
              </a:defRPr>
            </a:pPr>
            <a:r>
              <a:rPr sz="4000" u="sng"/>
              <a:t>Satan’s Kingdom</a:t>
            </a:r>
            <a:br/>
            <a:r>
              <a:t>Papacy</a:t>
            </a:r>
          </a:p>
        </p:txBody>
      </p:sp>
      <p:sp>
        <p:nvSpPr>
          <p:cNvPr id="1341" name="God"/>
          <p:cNvSpPr txBox="1"/>
          <p:nvPr/>
        </p:nvSpPr>
        <p:spPr>
          <a:xfrm>
            <a:off x="7967979" y="821829"/>
            <a:ext cx="1379856" cy="990601"/>
          </a:xfrm>
          <a:prstGeom prst="rect">
            <a:avLst/>
          </a:prstGeom>
          <a:solidFill>
            <a:srgbClr val="FFFB00"/>
          </a:solidFill>
          <a:ln w="381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5000">
                <a:latin typeface="Luminari"/>
                <a:ea typeface="Luminari"/>
                <a:cs typeface="Luminari"/>
                <a:sym typeface="Luminari"/>
              </a:defRPr>
            </a:lvl1pPr>
          </a:lstStyle>
          <a:p>
            <a:pPr/>
            <a:r>
              <a:t>God</a:t>
            </a:r>
          </a:p>
        </p:txBody>
      </p:sp>
      <p:sp>
        <p:nvSpPr>
          <p:cNvPr id="1342" name="1773"/>
          <p:cNvSpPr txBox="1"/>
          <p:nvPr/>
        </p:nvSpPr>
        <p:spPr>
          <a:xfrm>
            <a:off x="7759084" y="8832255"/>
            <a:ext cx="1041909" cy="774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4000" u="sng">
                <a:latin typeface="Luminari"/>
                <a:ea typeface="Luminari"/>
                <a:cs typeface="Luminari"/>
                <a:sym typeface="Luminari"/>
              </a:defRPr>
            </a:lvl1pPr>
          </a:lstStyle>
          <a:p>
            <a:pPr/>
            <a:r>
              <a:t>1773</a:t>
            </a:r>
          </a:p>
        </p:txBody>
      </p:sp>
      <p:sp>
        <p:nvSpPr>
          <p:cNvPr id="1343" name="Abolished Jesuit order"/>
          <p:cNvSpPr txBox="1"/>
          <p:nvPr/>
        </p:nvSpPr>
        <p:spPr>
          <a:xfrm>
            <a:off x="6224860" y="12571324"/>
            <a:ext cx="4110356" cy="664211"/>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rPr b="0">
                <a:latin typeface="Luminari"/>
                <a:ea typeface="Luminari"/>
                <a:cs typeface="Luminari"/>
                <a:sym typeface="Luminari"/>
              </a:rPr>
              <a:t>Abolished Jesuit order</a:t>
            </a:r>
            <a:r>
              <a:t> </a:t>
            </a:r>
          </a:p>
        </p:txBody>
      </p:sp>
      <p:pic>
        <p:nvPicPr>
          <p:cNvPr id="1344" name="gbs.png" descr="gbs.png"/>
          <p:cNvPicPr>
            <a:picLocks noChangeAspect="1"/>
          </p:cNvPicPr>
          <p:nvPr/>
        </p:nvPicPr>
        <p:blipFill>
          <a:blip r:embed="rId5">
            <a:extLst/>
          </a:blip>
          <a:stretch>
            <a:fillRect/>
          </a:stretch>
        </p:blipFill>
        <p:spPr>
          <a:xfrm>
            <a:off x="2603245" y="10479826"/>
            <a:ext cx="1041909" cy="2541241"/>
          </a:xfrm>
          <a:prstGeom prst="rect">
            <a:avLst/>
          </a:prstGeom>
          <a:ln w="12700">
            <a:miter lim="400000"/>
          </a:ln>
        </p:spPr>
      </p:pic>
      <p:sp>
        <p:nvSpPr>
          <p:cNvPr id="1345" name="Shape"/>
          <p:cNvSpPr/>
          <p:nvPr/>
        </p:nvSpPr>
        <p:spPr>
          <a:xfrm>
            <a:off x="2210895" y="4584211"/>
            <a:ext cx="1707794" cy="17376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414" y="0"/>
                </a:moveTo>
                <a:lnTo>
                  <a:pt x="7615" y="5024"/>
                </a:lnTo>
                <a:lnTo>
                  <a:pt x="6687" y="9912"/>
                </a:lnTo>
                <a:lnTo>
                  <a:pt x="2893" y="14734"/>
                </a:lnTo>
                <a:lnTo>
                  <a:pt x="551" y="18816"/>
                </a:lnTo>
                <a:lnTo>
                  <a:pt x="0" y="21542"/>
                </a:lnTo>
                <a:lnTo>
                  <a:pt x="21600" y="21600"/>
                </a:lnTo>
                <a:lnTo>
                  <a:pt x="17880" y="14525"/>
                </a:lnTo>
                <a:lnTo>
                  <a:pt x="17405" y="11041"/>
                </a:lnTo>
                <a:cubicBezTo>
                  <a:pt x="16080" y="12274"/>
                  <a:pt x="13895" y="11653"/>
                  <a:pt x="13443" y="9915"/>
                </a:cubicBezTo>
                <a:cubicBezTo>
                  <a:pt x="13106" y="8615"/>
                  <a:pt x="14016" y="7322"/>
                  <a:pt x="15373" y="7173"/>
                </a:cubicBezTo>
                <a:lnTo>
                  <a:pt x="14540" y="3886"/>
                </a:lnTo>
                <a:lnTo>
                  <a:pt x="10414" y="0"/>
                </a:lnTo>
                <a:close/>
              </a:path>
            </a:pathLst>
          </a:custGeom>
          <a:solidFill>
            <a:srgbClr val="000000"/>
          </a:solidFill>
          <a:ln w="50800">
            <a:solidFill>
              <a:srgbClr val="FFFFFF"/>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346" name="Circle"/>
          <p:cNvSpPr/>
          <p:nvPr/>
        </p:nvSpPr>
        <p:spPr>
          <a:xfrm>
            <a:off x="3552365" y="4966535"/>
            <a:ext cx="402438" cy="410260"/>
          </a:xfrm>
          <a:prstGeom prst="ellipse">
            <a:avLst/>
          </a:prstGeom>
          <a:solidFill>
            <a:srgbClr val="000000"/>
          </a:solidFill>
          <a:ln w="50800">
            <a:solidFill>
              <a:srgbClr val="FFFFFF"/>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384" name="Connection Line"/>
          <p:cNvSpPr/>
          <p:nvPr/>
        </p:nvSpPr>
        <p:spPr>
          <a:xfrm>
            <a:off x="8443436" y="8501850"/>
            <a:ext cx="7829055" cy="1554104"/>
          </a:xfrm>
          <a:custGeom>
            <a:avLst/>
            <a:gdLst/>
            <a:ahLst/>
            <a:cxnLst>
              <a:cxn ang="0">
                <a:pos x="wd2" y="hd2"/>
              </a:cxn>
              <a:cxn ang="5400000">
                <a:pos x="wd2" y="hd2"/>
              </a:cxn>
              <a:cxn ang="10800000">
                <a:pos x="wd2" y="hd2"/>
              </a:cxn>
              <a:cxn ang="16200000">
                <a:pos x="wd2" y="hd2"/>
              </a:cxn>
            </a:cxnLst>
            <a:rect l="0" t="0" r="r" b="b"/>
            <a:pathLst>
              <a:path w="21600" h="19601" fill="norm" stroke="1" extrusionOk="0">
                <a:moveTo>
                  <a:pt x="0" y="19601"/>
                </a:moveTo>
                <a:cubicBezTo>
                  <a:pt x="6824" y="4353"/>
                  <a:pt x="14024" y="-1999"/>
                  <a:pt x="21600" y="546"/>
                </a:cubicBezTo>
              </a:path>
            </a:pathLst>
          </a:custGeom>
          <a:ln w="38100">
            <a:solidFill>
              <a:srgbClr val="000000"/>
            </a:solidFill>
            <a:miter lim="400000"/>
            <a:headEnd type="triangle"/>
          </a:ln>
        </p:spPr>
        <p:txBody>
          <a:bodyPr/>
          <a:lstStyle/>
          <a:p>
            <a:pPr/>
          </a:p>
        </p:txBody>
      </p:sp>
      <p:sp>
        <p:nvSpPr>
          <p:cNvPr id="1348" name="Satan"/>
          <p:cNvSpPr txBox="1"/>
          <p:nvPr/>
        </p:nvSpPr>
        <p:spPr>
          <a:xfrm>
            <a:off x="7622072" y="7017674"/>
            <a:ext cx="1917701" cy="990601"/>
          </a:xfrm>
          <a:prstGeom prst="rect">
            <a:avLst/>
          </a:prstGeom>
          <a:solidFill>
            <a:srgbClr val="FFFB00"/>
          </a:solidFill>
          <a:ln w="381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5000">
                <a:latin typeface="Luminari"/>
                <a:ea typeface="Luminari"/>
                <a:cs typeface="Luminari"/>
                <a:sym typeface="Luminari"/>
              </a:defRPr>
            </a:lvl1pPr>
          </a:lstStyle>
          <a:p>
            <a:pPr/>
            <a:r>
              <a:t>Satan</a:t>
            </a:r>
          </a:p>
        </p:txBody>
      </p:sp>
      <p:sp>
        <p:nvSpPr>
          <p:cNvPr id="1349" name="KS"/>
          <p:cNvSpPr txBox="1"/>
          <p:nvPr/>
        </p:nvSpPr>
        <p:spPr>
          <a:xfrm>
            <a:off x="11774878" y="7770805"/>
            <a:ext cx="1153304" cy="86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sz="4500">
                <a:latin typeface="Luminari"/>
                <a:ea typeface="Luminari"/>
                <a:cs typeface="Luminari"/>
                <a:sym typeface="Luminari"/>
              </a:defRPr>
            </a:lvl1pPr>
          </a:lstStyle>
          <a:p>
            <a:pPr/>
            <a:r>
              <a:t>KS</a:t>
            </a:r>
          </a:p>
        </p:txBody>
      </p:sp>
      <p:sp>
        <p:nvSpPr>
          <p:cNvPr id="1350" name="Crown"/>
          <p:cNvSpPr/>
          <p:nvPr/>
        </p:nvSpPr>
        <p:spPr>
          <a:xfrm>
            <a:off x="11928847" y="7137400"/>
            <a:ext cx="845367" cy="7439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10206" y="0"/>
                  <a:pt x="9725" y="547"/>
                  <a:pt x="9725" y="1222"/>
                </a:cubicBezTo>
                <a:cubicBezTo>
                  <a:pt x="9725" y="1729"/>
                  <a:pt x="9996" y="2163"/>
                  <a:pt x="10383" y="2348"/>
                </a:cubicBezTo>
                <a:lnTo>
                  <a:pt x="7244" y="10951"/>
                </a:lnTo>
                <a:cubicBezTo>
                  <a:pt x="7156" y="11239"/>
                  <a:pt x="6826" y="11311"/>
                  <a:pt x="6648" y="11081"/>
                </a:cubicBezTo>
                <a:lnTo>
                  <a:pt x="1891" y="6438"/>
                </a:lnTo>
                <a:cubicBezTo>
                  <a:pt x="2053" y="6225"/>
                  <a:pt x="2151" y="5946"/>
                  <a:pt x="2151" y="5642"/>
                </a:cubicBezTo>
                <a:cubicBezTo>
                  <a:pt x="2151" y="4967"/>
                  <a:pt x="1669" y="4420"/>
                  <a:pt x="1075" y="4420"/>
                </a:cubicBezTo>
                <a:cubicBezTo>
                  <a:pt x="482" y="4420"/>
                  <a:pt x="0" y="4967"/>
                  <a:pt x="0" y="5642"/>
                </a:cubicBezTo>
                <a:cubicBezTo>
                  <a:pt x="0" y="6317"/>
                  <a:pt x="482" y="6864"/>
                  <a:pt x="1075" y="6864"/>
                </a:cubicBezTo>
                <a:cubicBezTo>
                  <a:pt x="1126" y="6864"/>
                  <a:pt x="1174" y="6858"/>
                  <a:pt x="1222" y="6851"/>
                </a:cubicBezTo>
                <a:lnTo>
                  <a:pt x="2938" y="20929"/>
                </a:lnTo>
                <a:cubicBezTo>
                  <a:pt x="2985" y="21312"/>
                  <a:pt x="3274" y="21600"/>
                  <a:pt x="3615" y="21600"/>
                </a:cubicBezTo>
                <a:lnTo>
                  <a:pt x="17987" y="21600"/>
                </a:lnTo>
                <a:cubicBezTo>
                  <a:pt x="18327" y="21600"/>
                  <a:pt x="18616" y="21316"/>
                  <a:pt x="18664" y="20934"/>
                </a:cubicBezTo>
                <a:lnTo>
                  <a:pt x="20378" y="6851"/>
                </a:lnTo>
                <a:cubicBezTo>
                  <a:pt x="20426" y="6858"/>
                  <a:pt x="20475" y="6864"/>
                  <a:pt x="20525" y="6864"/>
                </a:cubicBezTo>
                <a:cubicBezTo>
                  <a:pt x="21118" y="6864"/>
                  <a:pt x="21600" y="6317"/>
                  <a:pt x="21600" y="5642"/>
                </a:cubicBezTo>
                <a:cubicBezTo>
                  <a:pt x="21600" y="4967"/>
                  <a:pt x="21118" y="4420"/>
                  <a:pt x="20525" y="4420"/>
                </a:cubicBezTo>
                <a:cubicBezTo>
                  <a:pt x="19931" y="4420"/>
                  <a:pt x="19449" y="4967"/>
                  <a:pt x="19449" y="5642"/>
                </a:cubicBezTo>
                <a:cubicBezTo>
                  <a:pt x="19449" y="5953"/>
                  <a:pt x="19551" y="6234"/>
                  <a:pt x="19719" y="6450"/>
                </a:cubicBezTo>
                <a:lnTo>
                  <a:pt x="14952" y="11081"/>
                </a:lnTo>
                <a:cubicBezTo>
                  <a:pt x="14772" y="11298"/>
                  <a:pt x="14445" y="11230"/>
                  <a:pt x="14356" y="10951"/>
                </a:cubicBezTo>
                <a:lnTo>
                  <a:pt x="11200" y="2356"/>
                </a:lnTo>
                <a:cubicBezTo>
                  <a:pt x="11596" y="2176"/>
                  <a:pt x="11875" y="1736"/>
                  <a:pt x="11875" y="1222"/>
                </a:cubicBezTo>
                <a:cubicBezTo>
                  <a:pt x="11875" y="547"/>
                  <a:pt x="11394" y="0"/>
                  <a:pt x="10800" y="0"/>
                </a:cubicBezTo>
                <a:close/>
              </a:path>
            </a:pathLst>
          </a:custGeom>
          <a:solidFill>
            <a:srgbClr val="000000"/>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351" name="Line"/>
          <p:cNvSpPr/>
          <p:nvPr/>
        </p:nvSpPr>
        <p:spPr>
          <a:xfrm>
            <a:off x="9627476" y="7485979"/>
            <a:ext cx="2238515" cy="524690"/>
          </a:xfrm>
          <a:prstGeom prst="line">
            <a:avLst/>
          </a:prstGeom>
          <a:ln w="50800">
            <a:solidFill>
              <a:srgbClr val="000000"/>
            </a:solidFill>
            <a:miter lim="400000"/>
            <a:tailEnd type="triangle"/>
          </a:ln>
        </p:spPr>
        <p:txBody>
          <a:bodyPr lIns="0" tIns="0" rIns="0" bIns="0" anchor="ctr"/>
          <a:lstStyle/>
          <a:p>
            <a:pPr>
              <a:defRPr b="0" sz="3200">
                <a:solidFill>
                  <a:srgbClr val="FFFFFF"/>
                </a:solidFill>
                <a:latin typeface="+mn-lt"/>
                <a:ea typeface="+mn-ea"/>
                <a:cs typeface="+mn-cs"/>
                <a:sym typeface="Helvetica Neue Medium"/>
              </a:defRPr>
            </a:pPr>
          </a:p>
        </p:txBody>
      </p:sp>
      <p:sp>
        <p:nvSpPr>
          <p:cNvPr id="1352" name="True"/>
          <p:cNvSpPr txBox="1"/>
          <p:nvPr/>
        </p:nvSpPr>
        <p:spPr>
          <a:xfrm>
            <a:off x="2253860" y="720229"/>
            <a:ext cx="1632713" cy="1193801"/>
          </a:xfrm>
          <a:prstGeom prst="rect">
            <a:avLst/>
          </a:prstGeom>
          <a:solidFill>
            <a:schemeClr val="accent4">
              <a:hueOff val="-1081314"/>
              <a:satOff val="4338"/>
              <a:lumOff val="-8931"/>
            </a:schemeClr>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6000" u="sng">
                <a:latin typeface="Avenir Book"/>
                <a:ea typeface="Avenir Book"/>
                <a:cs typeface="Avenir Book"/>
                <a:sym typeface="Avenir Book"/>
              </a:defRPr>
            </a:lvl1pPr>
          </a:lstStyle>
          <a:p>
            <a:pPr/>
            <a:r>
              <a:t>True</a:t>
            </a:r>
          </a:p>
        </p:txBody>
      </p:sp>
      <p:sp>
        <p:nvSpPr>
          <p:cNvPr id="1353" name="Counterfeit"/>
          <p:cNvSpPr txBox="1"/>
          <p:nvPr/>
        </p:nvSpPr>
        <p:spPr>
          <a:xfrm>
            <a:off x="1192111" y="6845403"/>
            <a:ext cx="4015487" cy="1193801"/>
          </a:xfrm>
          <a:prstGeom prst="rect">
            <a:avLst/>
          </a:prstGeom>
          <a:solidFill>
            <a:schemeClr val="accent4">
              <a:hueOff val="-1081314"/>
              <a:satOff val="4338"/>
              <a:lumOff val="-8931"/>
            </a:schemeClr>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6000" u="sng">
                <a:latin typeface="Avenir Book"/>
                <a:ea typeface="Avenir Book"/>
                <a:cs typeface="Avenir Book"/>
                <a:sym typeface="Avenir Book"/>
              </a:defRPr>
            </a:lvl1pPr>
          </a:lstStyle>
          <a:p>
            <a:pPr/>
            <a:r>
              <a:t>Counterfeit</a:t>
            </a:r>
          </a:p>
        </p:txBody>
      </p:sp>
      <p:sp>
        <p:nvSpPr>
          <p:cNvPr id="1354" name="538"/>
          <p:cNvSpPr txBox="1"/>
          <p:nvPr/>
        </p:nvSpPr>
        <p:spPr>
          <a:xfrm>
            <a:off x="15902323" y="1264244"/>
            <a:ext cx="909829" cy="774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4000" u="sng">
                <a:latin typeface="Luminari"/>
                <a:ea typeface="Luminari"/>
                <a:cs typeface="Luminari"/>
                <a:sym typeface="Luminari"/>
              </a:defRPr>
            </a:lvl1pPr>
          </a:lstStyle>
          <a:p>
            <a:pPr/>
            <a:r>
              <a:t>538</a:t>
            </a:r>
          </a:p>
        </p:txBody>
      </p:sp>
      <p:pic>
        <p:nvPicPr>
          <p:cNvPr id="1355" name="Line" descr="Line"/>
          <p:cNvPicPr>
            <a:picLocks noChangeAspect="0"/>
          </p:cNvPicPr>
          <p:nvPr/>
        </p:nvPicPr>
        <p:blipFill>
          <a:blip r:embed="rId6">
            <a:extLst/>
          </a:blip>
          <a:stretch>
            <a:fillRect/>
          </a:stretch>
        </p:blipFill>
        <p:spPr>
          <a:xfrm>
            <a:off x="17602200" y="5892448"/>
            <a:ext cx="5623637" cy="457904"/>
          </a:xfrm>
          <a:prstGeom prst="rect">
            <a:avLst/>
          </a:prstGeom>
        </p:spPr>
      </p:pic>
      <p:pic>
        <p:nvPicPr>
          <p:cNvPr id="1357" name="Line" descr="Line"/>
          <p:cNvPicPr>
            <a:picLocks noChangeAspect="0"/>
          </p:cNvPicPr>
          <p:nvPr/>
        </p:nvPicPr>
        <p:blipFill>
          <a:blip r:embed="rId4">
            <a:extLst/>
          </a:blip>
          <a:stretch>
            <a:fillRect/>
          </a:stretch>
        </p:blipFill>
        <p:spPr>
          <a:xfrm rot="16200000">
            <a:off x="19605655" y="4660613"/>
            <a:ext cx="3019084" cy="101601"/>
          </a:xfrm>
          <a:prstGeom prst="rect">
            <a:avLst/>
          </a:prstGeom>
        </p:spPr>
      </p:pic>
      <p:sp>
        <p:nvSpPr>
          <p:cNvPr id="1359" name="1798"/>
          <p:cNvSpPr txBox="1"/>
          <p:nvPr/>
        </p:nvSpPr>
        <p:spPr>
          <a:xfrm>
            <a:off x="20564270" y="2581379"/>
            <a:ext cx="1101853" cy="774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4000" u="sng">
                <a:latin typeface="Luminari"/>
                <a:ea typeface="Luminari"/>
                <a:cs typeface="Luminari"/>
                <a:sym typeface="Luminari"/>
              </a:defRPr>
            </a:lvl1pPr>
          </a:lstStyle>
          <a:p>
            <a:pPr/>
            <a:r>
              <a:t>1798</a:t>
            </a:r>
          </a:p>
        </p:txBody>
      </p:sp>
      <p:sp>
        <p:nvSpPr>
          <p:cNvPr id="1385" name="Connection Line"/>
          <p:cNvSpPr/>
          <p:nvPr/>
        </p:nvSpPr>
        <p:spPr>
          <a:xfrm>
            <a:off x="16776038" y="1896497"/>
            <a:ext cx="3693022" cy="775342"/>
          </a:xfrm>
          <a:custGeom>
            <a:avLst/>
            <a:gdLst/>
            <a:ahLst/>
            <a:cxnLst>
              <a:cxn ang="0">
                <a:pos x="wd2" y="hd2"/>
              </a:cxn>
              <a:cxn ang="5400000">
                <a:pos x="wd2" y="hd2"/>
              </a:cxn>
              <a:cxn ang="10800000">
                <a:pos x="wd2" y="hd2"/>
              </a:cxn>
              <a:cxn ang="16200000">
                <a:pos x="wd2" y="hd2"/>
              </a:cxn>
            </a:cxnLst>
            <a:rect l="0" t="0" r="r" b="b"/>
            <a:pathLst>
              <a:path w="21600" h="16678" fill="norm" stroke="1" extrusionOk="0">
                <a:moveTo>
                  <a:pt x="0" y="7298"/>
                </a:moveTo>
                <a:cubicBezTo>
                  <a:pt x="7693" y="-4922"/>
                  <a:pt x="14893" y="-1795"/>
                  <a:pt x="21600" y="16678"/>
                </a:cubicBezTo>
              </a:path>
            </a:pathLst>
          </a:custGeom>
          <a:ln w="50800">
            <a:solidFill>
              <a:srgbClr val="000000"/>
            </a:solidFill>
            <a:miter lim="400000"/>
            <a:tailEnd type="stealth"/>
          </a:ln>
        </p:spPr>
        <p:txBody>
          <a:bodyPr/>
          <a:lstStyle/>
          <a:p>
            <a:pPr/>
          </a:p>
        </p:txBody>
      </p:sp>
      <p:sp>
        <p:nvSpPr>
          <p:cNvPr id="1361" name="1260"/>
          <p:cNvSpPr txBox="1"/>
          <p:nvPr/>
        </p:nvSpPr>
        <p:spPr>
          <a:xfrm>
            <a:off x="18007406" y="904379"/>
            <a:ext cx="1220217" cy="825501"/>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4000">
                <a:latin typeface="Luminari"/>
                <a:ea typeface="Luminari"/>
                <a:cs typeface="Luminari"/>
                <a:sym typeface="Luminari"/>
              </a:defRPr>
            </a:lvl1pPr>
          </a:lstStyle>
          <a:p>
            <a:pPr/>
            <a:r>
              <a:t>1260</a:t>
            </a:r>
          </a:p>
        </p:txBody>
      </p:sp>
      <p:sp>
        <p:nvSpPr>
          <p:cNvPr id="1362" name="Modern  Israel"/>
          <p:cNvSpPr txBox="1"/>
          <p:nvPr/>
        </p:nvSpPr>
        <p:spPr>
          <a:xfrm>
            <a:off x="21567128" y="3915803"/>
            <a:ext cx="2359661" cy="1485901"/>
          </a:xfrm>
          <a:prstGeom prst="rect">
            <a:avLst/>
          </a:prstGeom>
          <a:gradFill>
            <a:gsLst>
              <a:gs pos="0">
                <a:srgbClr val="FFFFFF"/>
              </a:gs>
              <a:gs pos="100000">
                <a:schemeClr val="accent3">
                  <a:hueOff val="362282"/>
                  <a:satOff val="31803"/>
                  <a:lumOff val="-18242"/>
                </a:schemeClr>
              </a:gs>
            </a:gsLst>
            <a:lin ang="7277760"/>
          </a:gradFill>
          <a:ln w="381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0" sz="6000">
                <a:latin typeface="Luminari"/>
                <a:ea typeface="Luminari"/>
                <a:cs typeface="Luminari"/>
                <a:sym typeface="Luminari"/>
              </a:defRPr>
            </a:pPr>
            <a:r>
              <a:rPr sz="4000"/>
              <a:t>Modern </a:t>
            </a:r>
            <a:br>
              <a:rPr sz="4000"/>
            </a:br>
            <a:r>
              <a:rPr sz="4000"/>
              <a:t>Israel</a:t>
            </a:r>
          </a:p>
        </p:txBody>
      </p:sp>
      <p:pic>
        <p:nvPicPr>
          <p:cNvPr id="1363" name="Line" descr="Line"/>
          <p:cNvPicPr>
            <a:picLocks noChangeAspect="0"/>
          </p:cNvPicPr>
          <p:nvPr/>
        </p:nvPicPr>
        <p:blipFill>
          <a:blip r:embed="rId6">
            <a:extLst/>
          </a:blip>
          <a:stretch>
            <a:fillRect/>
          </a:stretch>
        </p:blipFill>
        <p:spPr>
          <a:xfrm>
            <a:off x="17602200" y="12191053"/>
            <a:ext cx="5623637" cy="457905"/>
          </a:xfrm>
          <a:prstGeom prst="rect">
            <a:avLst/>
          </a:prstGeom>
        </p:spPr>
      </p:pic>
      <p:pic>
        <p:nvPicPr>
          <p:cNvPr id="1365" name="Line" descr="Line"/>
          <p:cNvPicPr>
            <a:picLocks noChangeAspect="0"/>
          </p:cNvPicPr>
          <p:nvPr/>
        </p:nvPicPr>
        <p:blipFill>
          <a:blip r:embed="rId4">
            <a:extLst/>
          </a:blip>
          <a:stretch>
            <a:fillRect/>
          </a:stretch>
        </p:blipFill>
        <p:spPr>
          <a:xfrm rot="16200000">
            <a:off x="19605655" y="10906559"/>
            <a:ext cx="3019084" cy="101601"/>
          </a:xfrm>
          <a:prstGeom prst="rect">
            <a:avLst/>
          </a:prstGeom>
        </p:spPr>
      </p:pic>
      <p:sp>
        <p:nvSpPr>
          <p:cNvPr id="1367" name="?"/>
          <p:cNvSpPr txBox="1"/>
          <p:nvPr/>
        </p:nvSpPr>
        <p:spPr>
          <a:xfrm>
            <a:off x="20860434" y="8283678"/>
            <a:ext cx="509525" cy="1460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8000" u="sng">
                <a:latin typeface="Luminari"/>
                <a:ea typeface="Luminari"/>
                <a:cs typeface="Luminari"/>
                <a:sym typeface="Luminari"/>
              </a:defRPr>
            </a:lvl1pPr>
          </a:lstStyle>
          <a:p>
            <a:pPr/>
            <a:r>
              <a:t>?</a:t>
            </a:r>
          </a:p>
        </p:txBody>
      </p:sp>
      <p:sp>
        <p:nvSpPr>
          <p:cNvPr id="1368" name="Modern  Babylon"/>
          <p:cNvSpPr txBox="1"/>
          <p:nvPr/>
        </p:nvSpPr>
        <p:spPr>
          <a:xfrm>
            <a:off x="21567128" y="10214409"/>
            <a:ext cx="2359661" cy="1485901"/>
          </a:xfrm>
          <a:prstGeom prst="rect">
            <a:avLst/>
          </a:prstGeom>
          <a:gradFill>
            <a:gsLst>
              <a:gs pos="0">
                <a:srgbClr val="FFFFFF"/>
              </a:gs>
              <a:gs pos="100000">
                <a:schemeClr val="accent3">
                  <a:hueOff val="362282"/>
                  <a:satOff val="31803"/>
                  <a:lumOff val="-18242"/>
                </a:schemeClr>
              </a:gs>
            </a:gsLst>
            <a:lin ang="7277760"/>
          </a:gradFill>
          <a:ln w="381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0" sz="6000">
                <a:latin typeface="Luminari"/>
                <a:ea typeface="Luminari"/>
                <a:cs typeface="Luminari"/>
                <a:sym typeface="Luminari"/>
              </a:defRPr>
            </a:pPr>
            <a:r>
              <a:rPr sz="4000"/>
              <a:t>Modern </a:t>
            </a:r>
            <a:br>
              <a:rPr sz="4000"/>
            </a:br>
            <a:r>
              <a:rPr sz="4000"/>
              <a:t>Babylon</a:t>
            </a:r>
          </a:p>
        </p:txBody>
      </p:sp>
      <p:pic>
        <p:nvPicPr>
          <p:cNvPr id="1369" name="Line" descr="Line"/>
          <p:cNvPicPr>
            <a:picLocks noChangeAspect="0"/>
          </p:cNvPicPr>
          <p:nvPr/>
        </p:nvPicPr>
        <p:blipFill>
          <a:blip r:embed="rId7">
            <a:extLst/>
          </a:blip>
          <a:stretch>
            <a:fillRect/>
          </a:stretch>
        </p:blipFill>
        <p:spPr>
          <a:xfrm>
            <a:off x="21548078" y="1266329"/>
            <a:ext cx="2397761" cy="101601"/>
          </a:xfrm>
          <a:prstGeom prst="rect">
            <a:avLst/>
          </a:prstGeom>
        </p:spPr>
      </p:pic>
      <p:pic>
        <p:nvPicPr>
          <p:cNvPr id="1371" name="Line" descr="Line"/>
          <p:cNvPicPr>
            <a:picLocks noChangeAspect="0"/>
          </p:cNvPicPr>
          <p:nvPr/>
        </p:nvPicPr>
        <p:blipFill>
          <a:blip r:embed="rId7">
            <a:extLst/>
          </a:blip>
          <a:stretch>
            <a:fillRect/>
          </a:stretch>
        </p:blipFill>
        <p:spPr>
          <a:xfrm>
            <a:off x="21548078" y="2570238"/>
            <a:ext cx="2397761" cy="101601"/>
          </a:xfrm>
          <a:prstGeom prst="rect">
            <a:avLst/>
          </a:prstGeom>
        </p:spPr>
      </p:pic>
      <p:pic>
        <p:nvPicPr>
          <p:cNvPr id="1373" name="Line" descr="Line"/>
          <p:cNvPicPr>
            <a:picLocks noChangeAspect="0"/>
          </p:cNvPicPr>
          <p:nvPr/>
        </p:nvPicPr>
        <p:blipFill>
          <a:blip r:embed="rId8">
            <a:extLst/>
          </a:blip>
          <a:stretch>
            <a:fillRect/>
          </a:stretch>
        </p:blipFill>
        <p:spPr>
          <a:xfrm rot="16200000">
            <a:off x="21266449" y="891978"/>
            <a:ext cx="850302" cy="101601"/>
          </a:xfrm>
          <a:prstGeom prst="rect">
            <a:avLst/>
          </a:prstGeom>
        </p:spPr>
      </p:pic>
      <p:pic>
        <p:nvPicPr>
          <p:cNvPr id="1375" name="Line" descr="Line"/>
          <p:cNvPicPr>
            <a:picLocks noChangeAspect="0"/>
          </p:cNvPicPr>
          <p:nvPr/>
        </p:nvPicPr>
        <p:blipFill>
          <a:blip r:embed="rId8">
            <a:extLst/>
          </a:blip>
          <a:stretch>
            <a:fillRect/>
          </a:stretch>
        </p:blipFill>
        <p:spPr>
          <a:xfrm rot="16200000">
            <a:off x="23323849" y="891979"/>
            <a:ext cx="850302" cy="101601"/>
          </a:xfrm>
          <a:prstGeom prst="rect">
            <a:avLst/>
          </a:prstGeom>
        </p:spPr>
      </p:pic>
      <p:pic>
        <p:nvPicPr>
          <p:cNvPr id="1377" name="Line" descr="Line"/>
          <p:cNvPicPr>
            <a:picLocks noChangeAspect="0"/>
          </p:cNvPicPr>
          <p:nvPr/>
        </p:nvPicPr>
        <p:blipFill>
          <a:blip r:embed="rId8">
            <a:extLst/>
          </a:blip>
          <a:stretch>
            <a:fillRect/>
          </a:stretch>
        </p:blipFill>
        <p:spPr>
          <a:xfrm rot="16200000">
            <a:off x="23323849" y="2220668"/>
            <a:ext cx="850302" cy="101601"/>
          </a:xfrm>
          <a:prstGeom prst="rect">
            <a:avLst/>
          </a:prstGeom>
        </p:spPr>
      </p:pic>
      <p:pic>
        <p:nvPicPr>
          <p:cNvPr id="1379" name="Line" descr="Line"/>
          <p:cNvPicPr>
            <a:picLocks noChangeAspect="0"/>
          </p:cNvPicPr>
          <p:nvPr/>
        </p:nvPicPr>
        <p:blipFill>
          <a:blip r:embed="rId8">
            <a:extLst/>
          </a:blip>
          <a:stretch>
            <a:fillRect/>
          </a:stretch>
        </p:blipFill>
        <p:spPr>
          <a:xfrm rot="16200000">
            <a:off x="21266449" y="2220668"/>
            <a:ext cx="850302" cy="101601"/>
          </a:xfrm>
          <a:prstGeom prst="rect">
            <a:avLst/>
          </a:prstGeom>
        </p:spPr>
      </p:pic>
      <p:pic>
        <p:nvPicPr>
          <p:cNvPr id="1381" name="587185c57b7f6103e35c6cc6.png" descr="587185c57b7f6103e35c6cc6.png"/>
          <p:cNvPicPr>
            <a:picLocks noChangeAspect="1"/>
          </p:cNvPicPr>
          <p:nvPr/>
        </p:nvPicPr>
        <p:blipFill>
          <a:blip r:embed="rId9">
            <a:extLst/>
          </a:blip>
          <a:stretch>
            <a:fillRect/>
          </a:stretch>
        </p:blipFill>
        <p:spPr>
          <a:xfrm>
            <a:off x="22493681" y="716537"/>
            <a:ext cx="453238" cy="452484"/>
          </a:xfrm>
          <a:prstGeom prst="rect">
            <a:avLst/>
          </a:prstGeom>
          <a:ln w="12700">
            <a:miter lim="400000"/>
          </a:ln>
        </p:spPr>
      </p:pic>
      <p:pic>
        <p:nvPicPr>
          <p:cNvPr id="1382" name="587185d57b7f6103e35c6cc7.png" descr="587185d57b7f6103e35c6cc7.png"/>
          <p:cNvPicPr>
            <a:picLocks noChangeAspect="1"/>
          </p:cNvPicPr>
          <p:nvPr/>
        </p:nvPicPr>
        <p:blipFill>
          <a:blip r:embed="rId10">
            <a:extLst/>
          </a:blip>
          <a:stretch>
            <a:fillRect/>
          </a:stretch>
        </p:blipFill>
        <p:spPr>
          <a:xfrm>
            <a:off x="22412928" y="2040938"/>
            <a:ext cx="614745" cy="46106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3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38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81" grpId="1"/>
      <p:bldP build="whole" bldLvl="1" animBg="1" rev="0" advAuto="0" spid="1382" grpId="2"/>
    </p:bldLst>
  </p:timing>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100000">
              <a:schemeClr val="accent1"/>
            </a:gs>
          </a:gsLst>
          <a:lin ang="7277760" scaled="0"/>
        </a:gradFill>
      </p:bgPr>
    </p:bg>
    <p:spTree>
      <p:nvGrpSpPr>
        <p:cNvPr id="1" name=""/>
        <p:cNvGrpSpPr/>
        <p:nvPr/>
      </p:nvGrpSpPr>
      <p:grpSpPr>
        <a:xfrm>
          <a:off x="0" y="0"/>
          <a:ext cx="0" cy="0"/>
          <a:chOff x="0" y="0"/>
          <a:chExt cx="0" cy="0"/>
        </a:xfrm>
      </p:grpSpPr>
      <p:sp>
        <p:nvSpPr>
          <p:cNvPr id="138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388" name="Line" descr="Line"/>
          <p:cNvPicPr>
            <a:picLocks noChangeAspect="0"/>
          </p:cNvPicPr>
          <p:nvPr/>
        </p:nvPicPr>
        <p:blipFill>
          <a:blip r:embed="rId2">
            <a:extLst/>
          </a:blip>
          <a:stretch>
            <a:fillRect/>
          </a:stretch>
        </p:blipFill>
        <p:spPr>
          <a:xfrm>
            <a:off x="6960748" y="6070600"/>
            <a:ext cx="10767303" cy="101600"/>
          </a:xfrm>
          <a:prstGeom prst="rect">
            <a:avLst/>
          </a:prstGeom>
        </p:spPr>
      </p:pic>
      <p:pic>
        <p:nvPicPr>
          <p:cNvPr id="1390" name="Line" descr="Line"/>
          <p:cNvPicPr>
            <a:picLocks noChangeAspect="0"/>
          </p:cNvPicPr>
          <p:nvPr/>
        </p:nvPicPr>
        <p:blipFill>
          <a:blip r:embed="rId3">
            <a:extLst/>
          </a:blip>
          <a:stretch>
            <a:fillRect/>
          </a:stretch>
        </p:blipFill>
        <p:spPr>
          <a:xfrm rot="16200000">
            <a:off x="7531053" y="5401040"/>
            <a:ext cx="1483708" cy="101601"/>
          </a:xfrm>
          <a:prstGeom prst="rect">
            <a:avLst/>
          </a:prstGeom>
        </p:spPr>
      </p:pic>
      <p:pic>
        <p:nvPicPr>
          <p:cNvPr id="1392" name="Line" descr="Line"/>
          <p:cNvPicPr>
            <a:picLocks noChangeAspect="0"/>
          </p:cNvPicPr>
          <p:nvPr/>
        </p:nvPicPr>
        <p:blipFill>
          <a:blip r:embed="rId4">
            <a:extLst/>
          </a:blip>
          <a:stretch>
            <a:fillRect/>
          </a:stretch>
        </p:blipFill>
        <p:spPr>
          <a:xfrm rot="16200000">
            <a:off x="14840565" y="4607953"/>
            <a:ext cx="3019083" cy="101601"/>
          </a:xfrm>
          <a:prstGeom prst="rect">
            <a:avLst/>
          </a:prstGeom>
        </p:spPr>
      </p:pic>
      <p:sp>
        <p:nvSpPr>
          <p:cNvPr id="1394" name="Apostasy"/>
          <p:cNvSpPr txBox="1"/>
          <p:nvPr/>
        </p:nvSpPr>
        <p:spPr>
          <a:xfrm>
            <a:off x="7099426" y="3930650"/>
            <a:ext cx="2346961" cy="825501"/>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4000">
                <a:latin typeface="Luminari"/>
                <a:ea typeface="Luminari"/>
                <a:cs typeface="Luminari"/>
                <a:sym typeface="Luminari"/>
              </a:defRPr>
            </a:lvl1pPr>
          </a:lstStyle>
          <a:p>
            <a:pPr/>
            <a:r>
              <a:t>Apostasy</a:t>
            </a:r>
          </a:p>
        </p:txBody>
      </p:sp>
      <p:sp>
        <p:nvSpPr>
          <p:cNvPr id="1395" name="KN"/>
          <p:cNvSpPr txBox="1"/>
          <p:nvPr/>
        </p:nvSpPr>
        <p:spPr>
          <a:xfrm>
            <a:off x="11767748" y="1578564"/>
            <a:ext cx="1153304" cy="86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sz="4500">
                <a:latin typeface="Luminari"/>
                <a:ea typeface="Luminari"/>
                <a:cs typeface="Luminari"/>
                <a:sym typeface="Luminari"/>
              </a:defRPr>
            </a:lvl1pPr>
          </a:lstStyle>
          <a:p>
            <a:pPr/>
            <a:r>
              <a:t>KN</a:t>
            </a:r>
          </a:p>
        </p:txBody>
      </p:sp>
      <p:sp>
        <p:nvSpPr>
          <p:cNvPr id="1396" name="Crown"/>
          <p:cNvSpPr/>
          <p:nvPr/>
        </p:nvSpPr>
        <p:spPr>
          <a:xfrm>
            <a:off x="11921717" y="945159"/>
            <a:ext cx="845367" cy="7439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10206" y="0"/>
                  <a:pt x="9725" y="547"/>
                  <a:pt x="9725" y="1222"/>
                </a:cubicBezTo>
                <a:cubicBezTo>
                  <a:pt x="9725" y="1729"/>
                  <a:pt x="9996" y="2163"/>
                  <a:pt x="10383" y="2348"/>
                </a:cubicBezTo>
                <a:lnTo>
                  <a:pt x="7244" y="10951"/>
                </a:lnTo>
                <a:cubicBezTo>
                  <a:pt x="7156" y="11239"/>
                  <a:pt x="6826" y="11311"/>
                  <a:pt x="6648" y="11081"/>
                </a:cubicBezTo>
                <a:lnTo>
                  <a:pt x="1891" y="6438"/>
                </a:lnTo>
                <a:cubicBezTo>
                  <a:pt x="2053" y="6225"/>
                  <a:pt x="2151" y="5946"/>
                  <a:pt x="2151" y="5642"/>
                </a:cubicBezTo>
                <a:cubicBezTo>
                  <a:pt x="2151" y="4967"/>
                  <a:pt x="1669" y="4420"/>
                  <a:pt x="1075" y="4420"/>
                </a:cubicBezTo>
                <a:cubicBezTo>
                  <a:pt x="482" y="4420"/>
                  <a:pt x="0" y="4967"/>
                  <a:pt x="0" y="5642"/>
                </a:cubicBezTo>
                <a:cubicBezTo>
                  <a:pt x="0" y="6317"/>
                  <a:pt x="482" y="6864"/>
                  <a:pt x="1075" y="6864"/>
                </a:cubicBezTo>
                <a:cubicBezTo>
                  <a:pt x="1126" y="6864"/>
                  <a:pt x="1174" y="6858"/>
                  <a:pt x="1222" y="6851"/>
                </a:cubicBezTo>
                <a:lnTo>
                  <a:pt x="2938" y="20929"/>
                </a:lnTo>
                <a:cubicBezTo>
                  <a:pt x="2985" y="21312"/>
                  <a:pt x="3274" y="21600"/>
                  <a:pt x="3615" y="21600"/>
                </a:cubicBezTo>
                <a:lnTo>
                  <a:pt x="17987" y="21600"/>
                </a:lnTo>
                <a:cubicBezTo>
                  <a:pt x="18327" y="21600"/>
                  <a:pt x="18616" y="21316"/>
                  <a:pt x="18664" y="20934"/>
                </a:cubicBezTo>
                <a:lnTo>
                  <a:pt x="20378" y="6851"/>
                </a:lnTo>
                <a:cubicBezTo>
                  <a:pt x="20426" y="6858"/>
                  <a:pt x="20475" y="6864"/>
                  <a:pt x="20525" y="6864"/>
                </a:cubicBezTo>
                <a:cubicBezTo>
                  <a:pt x="21118" y="6864"/>
                  <a:pt x="21600" y="6317"/>
                  <a:pt x="21600" y="5642"/>
                </a:cubicBezTo>
                <a:cubicBezTo>
                  <a:pt x="21600" y="4967"/>
                  <a:pt x="21118" y="4420"/>
                  <a:pt x="20525" y="4420"/>
                </a:cubicBezTo>
                <a:cubicBezTo>
                  <a:pt x="19931" y="4420"/>
                  <a:pt x="19449" y="4967"/>
                  <a:pt x="19449" y="5642"/>
                </a:cubicBezTo>
                <a:cubicBezTo>
                  <a:pt x="19449" y="5953"/>
                  <a:pt x="19551" y="6234"/>
                  <a:pt x="19719" y="6450"/>
                </a:cubicBezTo>
                <a:lnTo>
                  <a:pt x="14952" y="11081"/>
                </a:lnTo>
                <a:cubicBezTo>
                  <a:pt x="14772" y="11298"/>
                  <a:pt x="14445" y="11230"/>
                  <a:pt x="14356" y="10951"/>
                </a:cubicBezTo>
                <a:lnTo>
                  <a:pt x="11200" y="2356"/>
                </a:lnTo>
                <a:cubicBezTo>
                  <a:pt x="11596" y="2176"/>
                  <a:pt x="11875" y="1736"/>
                  <a:pt x="11875" y="1222"/>
                </a:cubicBezTo>
                <a:cubicBezTo>
                  <a:pt x="11875" y="547"/>
                  <a:pt x="11394" y="0"/>
                  <a:pt x="10800" y="0"/>
                </a:cubicBezTo>
                <a:close/>
              </a:path>
            </a:pathLst>
          </a:custGeom>
          <a:solidFill>
            <a:srgbClr val="000000"/>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397" name="Captivity"/>
          <p:cNvSpPr txBox="1"/>
          <p:nvPr/>
        </p:nvSpPr>
        <p:spPr>
          <a:xfrm>
            <a:off x="15165959" y="2508250"/>
            <a:ext cx="2368297" cy="825501"/>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4000">
                <a:latin typeface="Luminari"/>
                <a:ea typeface="Luminari"/>
                <a:cs typeface="Luminari"/>
                <a:sym typeface="Luminari"/>
              </a:defRPr>
            </a:lvl1pPr>
          </a:lstStyle>
          <a:p>
            <a:pPr/>
            <a:r>
              <a:t>Captivity</a:t>
            </a:r>
          </a:p>
        </p:txBody>
      </p:sp>
      <p:sp>
        <p:nvSpPr>
          <p:cNvPr id="1466" name="Connection Line"/>
          <p:cNvSpPr/>
          <p:nvPr/>
        </p:nvSpPr>
        <p:spPr>
          <a:xfrm>
            <a:off x="8436305" y="2203244"/>
            <a:ext cx="7829055" cy="1554104"/>
          </a:xfrm>
          <a:custGeom>
            <a:avLst/>
            <a:gdLst/>
            <a:ahLst/>
            <a:cxnLst>
              <a:cxn ang="0">
                <a:pos x="wd2" y="hd2"/>
              </a:cxn>
              <a:cxn ang="5400000">
                <a:pos x="wd2" y="hd2"/>
              </a:cxn>
              <a:cxn ang="10800000">
                <a:pos x="wd2" y="hd2"/>
              </a:cxn>
              <a:cxn ang="16200000">
                <a:pos x="wd2" y="hd2"/>
              </a:cxn>
            </a:cxnLst>
            <a:rect l="0" t="0" r="r" b="b"/>
            <a:pathLst>
              <a:path w="21600" h="19601" fill="norm" stroke="1" extrusionOk="0">
                <a:moveTo>
                  <a:pt x="0" y="19601"/>
                </a:moveTo>
                <a:cubicBezTo>
                  <a:pt x="6824" y="4353"/>
                  <a:pt x="14024" y="-1999"/>
                  <a:pt x="21600" y="546"/>
                </a:cubicBezTo>
              </a:path>
            </a:pathLst>
          </a:custGeom>
          <a:ln w="38100">
            <a:solidFill>
              <a:srgbClr val="000000"/>
            </a:solidFill>
            <a:miter lim="400000"/>
            <a:headEnd type="triangle"/>
          </a:ln>
        </p:spPr>
        <p:txBody>
          <a:bodyPr/>
          <a:lstStyle/>
          <a:p>
            <a:pPr/>
          </a:p>
        </p:txBody>
      </p:sp>
      <p:sp>
        <p:nvSpPr>
          <p:cNvPr id="1399" name="God’s Kingdom Israel"/>
          <p:cNvSpPr txBox="1"/>
          <p:nvPr/>
        </p:nvSpPr>
        <p:spPr>
          <a:xfrm>
            <a:off x="801550" y="2089447"/>
            <a:ext cx="4645300" cy="2171701"/>
          </a:xfrm>
          <a:prstGeom prst="rect">
            <a:avLst/>
          </a:prstGeom>
          <a:gradFill>
            <a:gsLst>
              <a:gs pos="0">
                <a:srgbClr val="FFFFFF"/>
              </a:gs>
              <a:gs pos="100000">
                <a:schemeClr val="accent3">
                  <a:hueOff val="362282"/>
                  <a:satOff val="31803"/>
                  <a:lumOff val="-18242"/>
                </a:schemeClr>
              </a:gs>
            </a:gsLst>
            <a:lin ang="7277760"/>
          </a:gradFill>
          <a:ln w="381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0" sz="6000">
                <a:latin typeface="Luminari"/>
                <a:ea typeface="Luminari"/>
                <a:cs typeface="Luminari"/>
                <a:sym typeface="Luminari"/>
              </a:defRPr>
            </a:pPr>
            <a:r>
              <a:rPr sz="4000" u="sng"/>
              <a:t>God’s Kingdom</a:t>
            </a:r>
            <a:br/>
            <a:r>
              <a:t>Israel</a:t>
            </a:r>
          </a:p>
        </p:txBody>
      </p:sp>
      <p:sp>
        <p:nvSpPr>
          <p:cNvPr id="1400" name="Line"/>
          <p:cNvSpPr/>
          <p:nvPr/>
        </p:nvSpPr>
        <p:spPr>
          <a:xfrm>
            <a:off x="9527941" y="1459081"/>
            <a:ext cx="2238515" cy="524689"/>
          </a:xfrm>
          <a:prstGeom prst="line">
            <a:avLst/>
          </a:prstGeom>
          <a:ln w="50800">
            <a:solidFill>
              <a:srgbClr val="000000"/>
            </a:solidFill>
            <a:miter lim="400000"/>
            <a:tailEnd type="triangle"/>
          </a:ln>
        </p:spPr>
        <p:txBody>
          <a:bodyPr lIns="0" tIns="0" rIns="0" bIns="0" anchor="ctr"/>
          <a:lstStyle/>
          <a:p>
            <a:pPr>
              <a:defRPr b="0" sz="3200">
                <a:solidFill>
                  <a:srgbClr val="FFFFFF"/>
                </a:solidFill>
                <a:latin typeface="+mn-lt"/>
                <a:ea typeface="+mn-ea"/>
                <a:cs typeface="+mn-cs"/>
                <a:sym typeface="Helvetica Neue Medium"/>
              </a:defRPr>
            </a:pPr>
          </a:p>
        </p:txBody>
      </p:sp>
      <p:pic>
        <p:nvPicPr>
          <p:cNvPr id="1401" name="Line" descr="Line"/>
          <p:cNvPicPr>
            <a:picLocks noChangeAspect="0"/>
          </p:cNvPicPr>
          <p:nvPr/>
        </p:nvPicPr>
        <p:blipFill>
          <a:blip r:embed="rId2">
            <a:extLst/>
          </a:blip>
          <a:stretch>
            <a:fillRect/>
          </a:stretch>
        </p:blipFill>
        <p:spPr>
          <a:xfrm>
            <a:off x="6967879" y="12369205"/>
            <a:ext cx="10767303" cy="101601"/>
          </a:xfrm>
          <a:prstGeom prst="rect">
            <a:avLst/>
          </a:prstGeom>
        </p:spPr>
      </p:pic>
      <p:pic>
        <p:nvPicPr>
          <p:cNvPr id="1403" name="Line" descr="Line"/>
          <p:cNvPicPr>
            <a:picLocks noChangeAspect="0"/>
          </p:cNvPicPr>
          <p:nvPr/>
        </p:nvPicPr>
        <p:blipFill>
          <a:blip r:embed="rId3">
            <a:extLst/>
          </a:blip>
          <a:stretch>
            <a:fillRect/>
          </a:stretch>
        </p:blipFill>
        <p:spPr>
          <a:xfrm rot="16200000">
            <a:off x="7538184" y="11699646"/>
            <a:ext cx="1483708" cy="101601"/>
          </a:xfrm>
          <a:prstGeom prst="rect">
            <a:avLst/>
          </a:prstGeom>
        </p:spPr>
      </p:pic>
      <p:pic>
        <p:nvPicPr>
          <p:cNvPr id="1405" name="Line" descr="Line"/>
          <p:cNvPicPr>
            <a:picLocks noChangeAspect="0"/>
          </p:cNvPicPr>
          <p:nvPr/>
        </p:nvPicPr>
        <p:blipFill>
          <a:blip r:embed="rId4">
            <a:extLst/>
          </a:blip>
          <a:stretch>
            <a:fillRect/>
          </a:stretch>
        </p:blipFill>
        <p:spPr>
          <a:xfrm rot="16200000">
            <a:off x="14847696" y="10906559"/>
            <a:ext cx="3019083" cy="101601"/>
          </a:xfrm>
          <a:prstGeom prst="rect">
            <a:avLst/>
          </a:prstGeom>
        </p:spPr>
      </p:pic>
      <p:sp>
        <p:nvSpPr>
          <p:cNvPr id="1407" name="Apostasy"/>
          <p:cNvSpPr txBox="1"/>
          <p:nvPr/>
        </p:nvSpPr>
        <p:spPr>
          <a:xfrm>
            <a:off x="7106557" y="10229255"/>
            <a:ext cx="2346961" cy="825501"/>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4000">
                <a:latin typeface="Luminari"/>
                <a:ea typeface="Luminari"/>
                <a:cs typeface="Luminari"/>
                <a:sym typeface="Luminari"/>
              </a:defRPr>
            </a:lvl1pPr>
          </a:lstStyle>
          <a:p>
            <a:pPr/>
            <a:r>
              <a:t>Apostasy</a:t>
            </a:r>
          </a:p>
        </p:txBody>
      </p:sp>
      <p:sp>
        <p:nvSpPr>
          <p:cNvPr id="1408" name="Captivity"/>
          <p:cNvSpPr txBox="1"/>
          <p:nvPr/>
        </p:nvSpPr>
        <p:spPr>
          <a:xfrm>
            <a:off x="15173090" y="8806855"/>
            <a:ext cx="2368297" cy="825501"/>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4000">
                <a:latin typeface="Luminari"/>
                <a:ea typeface="Luminari"/>
                <a:cs typeface="Luminari"/>
                <a:sym typeface="Luminari"/>
              </a:defRPr>
            </a:lvl1pPr>
          </a:lstStyle>
          <a:p>
            <a:pPr/>
            <a:r>
              <a:t>Captivity</a:t>
            </a:r>
          </a:p>
        </p:txBody>
      </p:sp>
      <p:sp>
        <p:nvSpPr>
          <p:cNvPr id="1409" name="Satan’s Kingdom Papacy"/>
          <p:cNvSpPr txBox="1"/>
          <p:nvPr/>
        </p:nvSpPr>
        <p:spPr>
          <a:xfrm>
            <a:off x="776069" y="8178503"/>
            <a:ext cx="4696262" cy="2184401"/>
          </a:xfrm>
          <a:prstGeom prst="rect">
            <a:avLst/>
          </a:prstGeom>
          <a:gradFill>
            <a:gsLst>
              <a:gs pos="0">
                <a:srgbClr val="FFFFFF"/>
              </a:gs>
              <a:gs pos="100000">
                <a:schemeClr val="accent3">
                  <a:hueOff val="362282"/>
                  <a:satOff val="31803"/>
                  <a:lumOff val="-18242"/>
                </a:schemeClr>
              </a:gs>
            </a:gsLst>
            <a:lin ang="7277760"/>
          </a:gra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0" sz="6000">
                <a:latin typeface="Luminari"/>
                <a:ea typeface="Luminari"/>
                <a:cs typeface="Luminari"/>
                <a:sym typeface="Luminari"/>
              </a:defRPr>
            </a:pPr>
            <a:r>
              <a:rPr sz="4000" u="sng"/>
              <a:t>Satan’s Kingdom</a:t>
            </a:r>
            <a:br/>
            <a:r>
              <a:t>Papacy</a:t>
            </a:r>
          </a:p>
        </p:txBody>
      </p:sp>
      <p:sp>
        <p:nvSpPr>
          <p:cNvPr id="1410" name="God"/>
          <p:cNvSpPr txBox="1"/>
          <p:nvPr/>
        </p:nvSpPr>
        <p:spPr>
          <a:xfrm>
            <a:off x="7967979" y="821829"/>
            <a:ext cx="1379856" cy="990601"/>
          </a:xfrm>
          <a:prstGeom prst="rect">
            <a:avLst/>
          </a:prstGeom>
          <a:solidFill>
            <a:srgbClr val="FFFB00"/>
          </a:solidFill>
          <a:ln w="381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5000">
                <a:latin typeface="Luminari"/>
                <a:ea typeface="Luminari"/>
                <a:cs typeface="Luminari"/>
                <a:sym typeface="Luminari"/>
              </a:defRPr>
            </a:lvl1pPr>
          </a:lstStyle>
          <a:p>
            <a:pPr/>
            <a:r>
              <a:t>God</a:t>
            </a:r>
          </a:p>
        </p:txBody>
      </p:sp>
      <p:sp>
        <p:nvSpPr>
          <p:cNvPr id="1411" name="1773"/>
          <p:cNvSpPr txBox="1"/>
          <p:nvPr/>
        </p:nvSpPr>
        <p:spPr>
          <a:xfrm>
            <a:off x="7759084" y="8832255"/>
            <a:ext cx="1041909" cy="774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4000" u="sng">
                <a:latin typeface="Luminari"/>
                <a:ea typeface="Luminari"/>
                <a:cs typeface="Luminari"/>
                <a:sym typeface="Luminari"/>
              </a:defRPr>
            </a:lvl1pPr>
          </a:lstStyle>
          <a:p>
            <a:pPr/>
            <a:r>
              <a:t>1773</a:t>
            </a:r>
          </a:p>
        </p:txBody>
      </p:sp>
      <p:sp>
        <p:nvSpPr>
          <p:cNvPr id="1412" name="Abolished Jesuit order"/>
          <p:cNvSpPr txBox="1"/>
          <p:nvPr/>
        </p:nvSpPr>
        <p:spPr>
          <a:xfrm>
            <a:off x="6224860" y="12571324"/>
            <a:ext cx="4110356" cy="664211"/>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rPr b="0">
                <a:latin typeface="Luminari"/>
                <a:ea typeface="Luminari"/>
                <a:cs typeface="Luminari"/>
                <a:sym typeface="Luminari"/>
              </a:rPr>
              <a:t>Abolished Jesuit order</a:t>
            </a:r>
            <a:r>
              <a:t> </a:t>
            </a:r>
          </a:p>
        </p:txBody>
      </p:sp>
      <p:pic>
        <p:nvPicPr>
          <p:cNvPr id="1413" name="gbs.png" descr="gbs.png"/>
          <p:cNvPicPr>
            <a:picLocks noChangeAspect="1"/>
          </p:cNvPicPr>
          <p:nvPr/>
        </p:nvPicPr>
        <p:blipFill>
          <a:blip r:embed="rId5">
            <a:extLst/>
          </a:blip>
          <a:stretch>
            <a:fillRect/>
          </a:stretch>
        </p:blipFill>
        <p:spPr>
          <a:xfrm>
            <a:off x="2603245" y="10479826"/>
            <a:ext cx="1041909" cy="2541241"/>
          </a:xfrm>
          <a:prstGeom prst="rect">
            <a:avLst/>
          </a:prstGeom>
          <a:ln w="12700">
            <a:miter lim="400000"/>
          </a:ln>
        </p:spPr>
      </p:pic>
      <p:sp>
        <p:nvSpPr>
          <p:cNvPr id="1414" name="Shape"/>
          <p:cNvSpPr/>
          <p:nvPr/>
        </p:nvSpPr>
        <p:spPr>
          <a:xfrm>
            <a:off x="2210895" y="4584211"/>
            <a:ext cx="1707794" cy="17376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414" y="0"/>
                </a:moveTo>
                <a:lnTo>
                  <a:pt x="7615" y="5024"/>
                </a:lnTo>
                <a:lnTo>
                  <a:pt x="6687" y="9912"/>
                </a:lnTo>
                <a:lnTo>
                  <a:pt x="2893" y="14734"/>
                </a:lnTo>
                <a:lnTo>
                  <a:pt x="551" y="18816"/>
                </a:lnTo>
                <a:lnTo>
                  <a:pt x="0" y="21542"/>
                </a:lnTo>
                <a:lnTo>
                  <a:pt x="21600" y="21600"/>
                </a:lnTo>
                <a:lnTo>
                  <a:pt x="17880" y="14525"/>
                </a:lnTo>
                <a:lnTo>
                  <a:pt x="17405" y="11041"/>
                </a:lnTo>
                <a:cubicBezTo>
                  <a:pt x="16080" y="12274"/>
                  <a:pt x="13895" y="11653"/>
                  <a:pt x="13443" y="9915"/>
                </a:cubicBezTo>
                <a:cubicBezTo>
                  <a:pt x="13106" y="8615"/>
                  <a:pt x="14016" y="7322"/>
                  <a:pt x="15373" y="7173"/>
                </a:cubicBezTo>
                <a:lnTo>
                  <a:pt x="14540" y="3886"/>
                </a:lnTo>
                <a:lnTo>
                  <a:pt x="10414" y="0"/>
                </a:lnTo>
                <a:close/>
              </a:path>
            </a:pathLst>
          </a:custGeom>
          <a:solidFill>
            <a:srgbClr val="000000"/>
          </a:solidFill>
          <a:ln w="50800">
            <a:solidFill>
              <a:srgbClr val="FFFFFF"/>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415" name="Circle"/>
          <p:cNvSpPr/>
          <p:nvPr/>
        </p:nvSpPr>
        <p:spPr>
          <a:xfrm>
            <a:off x="3552365" y="4966535"/>
            <a:ext cx="402438" cy="410260"/>
          </a:xfrm>
          <a:prstGeom prst="ellipse">
            <a:avLst/>
          </a:prstGeom>
          <a:solidFill>
            <a:srgbClr val="000000"/>
          </a:solidFill>
          <a:ln w="50800">
            <a:solidFill>
              <a:srgbClr val="FFFFFF"/>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467" name="Connection Line"/>
          <p:cNvSpPr/>
          <p:nvPr/>
        </p:nvSpPr>
        <p:spPr>
          <a:xfrm>
            <a:off x="8443436" y="8501850"/>
            <a:ext cx="7829055" cy="1554104"/>
          </a:xfrm>
          <a:custGeom>
            <a:avLst/>
            <a:gdLst/>
            <a:ahLst/>
            <a:cxnLst>
              <a:cxn ang="0">
                <a:pos x="wd2" y="hd2"/>
              </a:cxn>
              <a:cxn ang="5400000">
                <a:pos x="wd2" y="hd2"/>
              </a:cxn>
              <a:cxn ang="10800000">
                <a:pos x="wd2" y="hd2"/>
              </a:cxn>
              <a:cxn ang="16200000">
                <a:pos x="wd2" y="hd2"/>
              </a:cxn>
            </a:cxnLst>
            <a:rect l="0" t="0" r="r" b="b"/>
            <a:pathLst>
              <a:path w="21600" h="19601" fill="norm" stroke="1" extrusionOk="0">
                <a:moveTo>
                  <a:pt x="0" y="19601"/>
                </a:moveTo>
                <a:cubicBezTo>
                  <a:pt x="6824" y="4353"/>
                  <a:pt x="14024" y="-1999"/>
                  <a:pt x="21600" y="546"/>
                </a:cubicBezTo>
              </a:path>
            </a:pathLst>
          </a:custGeom>
          <a:ln w="38100">
            <a:solidFill>
              <a:srgbClr val="000000"/>
            </a:solidFill>
            <a:miter lim="400000"/>
            <a:headEnd type="triangle"/>
          </a:ln>
        </p:spPr>
        <p:txBody>
          <a:bodyPr/>
          <a:lstStyle/>
          <a:p>
            <a:pPr/>
          </a:p>
        </p:txBody>
      </p:sp>
      <p:sp>
        <p:nvSpPr>
          <p:cNvPr id="1417" name="Satan"/>
          <p:cNvSpPr txBox="1"/>
          <p:nvPr/>
        </p:nvSpPr>
        <p:spPr>
          <a:xfrm>
            <a:off x="7622072" y="7017674"/>
            <a:ext cx="1917701" cy="990601"/>
          </a:xfrm>
          <a:prstGeom prst="rect">
            <a:avLst/>
          </a:prstGeom>
          <a:solidFill>
            <a:srgbClr val="FFFB00"/>
          </a:solidFill>
          <a:ln w="381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5000">
                <a:latin typeface="Luminari"/>
                <a:ea typeface="Luminari"/>
                <a:cs typeface="Luminari"/>
                <a:sym typeface="Luminari"/>
              </a:defRPr>
            </a:lvl1pPr>
          </a:lstStyle>
          <a:p>
            <a:pPr/>
            <a:r>
              <a:t>Satan</a:t>
            </a:r>
          </a:p>
        </p:txBody>
      </p:sp>
      <p:sp>
        <p:nvSpPr>
          <p:cNvPr id="1418" name="KS"/>
          <p:cNvSpPr txBox="1"/>
          <p:nvPr/>
        </p:nvSpPr>
        <p:spPr>
          <a:xfrm>
            <a:off x="11774878" y="7770805"/>
            <a:ext cx="1153304" cy="86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sz="4500">
                <a:latin typeface="Luminari"/>
                <a:ea typeface="Luminari"/>
                <a:cs typeface="Luminari"/>
                <a:sym typeface="Luminari"/>
              </a:defRPr>
            </a:lvl1pPr>
          </a:lstStyle>
          <a:p>
            <a:pPr/>
            <a:r>
              <a:t>KS</a:t>
            </a:r>
          </a:p>
        </p:txBody>
      </p:sp>
      <p:sp>
        <p:nvSpPr>
          <p:cNvPr id="1419" name="Crown"/>
          <p:cNvSpPr/>
          <p:nvPr/>
        </p:nvSpPr>
        <p:spPr>
          <a:xfrm>
            <a:off x="11928847" y="7137400"/>
            <a:ext cx="845367" cy="7439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10206" y="0"/>
                  <a:pt x="9725" y="547"/>
                  <a:pt x="9725" y="1222"/>
                </a:cubicBezTo>
                <a:cubicBezTo>
                  <a:pt x="9725" y="1729"/>
                  <a:pt x="9996" y="2163"/>
                  <a:pt x="10383" y="2348"/>
                </a:cubicBezTo>
                <a:lnTo>
                  <a:pt x="7244" y="10951"/>
                </a:lnTo>
                <a:cubicBezTo>
                  <a:pt x="7156" y="11239"/>
                  <a:pt x="6826" y="11311"/>
                  <a:pt x="6648" y="11081"/>
                </a:cubicBezTo>
                <a:lnTo>
                  <a:pt x="1891" y="6438"/>
                </a:lnTo>
                <a:cubicBezTo>
                  <a:pt x="2053" y="6225"/>
                  <a:pt x="2151" y="5946"/>
                  <a:pt x="2151" y="5642"/>
                </a:cubicBezTo>
                <a:cubicBezTo>
                  <a:pt x="2151" y="4967"/>
                  <a:pt x="1669" y="4420"/>
                  <a:pt x="1075" y="4420"/>
                </a:cubicBezTo>
                <a:cubicBezTo>
                  <a:pt x="482" y="4420"/>
                  <a:pt x="0" y="4967"/>
                  <a:pt x="0" y="5642"/>
                </a:cubicBezTo>
                <a:cubicBezTo>
                  <a:pt x="0" y="6317"/>
                  <a:pt x="482" y="6864"/>
                  <a:pt x="1075" y="6864"/>
                </a:cubicBezTo>
                <a:cubicBezTo>
                  <a:pt x="1126" y="6864"/>
                  <a:pt x="1174" y="6858"/>
                  <a:pt x="1222" y="6851"/>
                </a:cubicBezTo>
                <a:lnTo>
                  <a:pt x="2938" y="20929"/>
                </a:lnTo>
                <a:cubicBezTo>
                  <a:pt x="2985" y="21312"/>
                  <a:pt x="3274" y="21600"/>
                  <a:pt x="3615" y="21600"/>
                </a:cubicBezTo>
                <a:lnTo>
                  <a:pt x="17987" y="21600"/>
                </a:lnTo>
                <a:cubicBezTo>
                  <a:pt x="18327" y="21600"/>
                  <a:pt x="18616" y="21316"/>
                  <a:pt x="18664" y="20934"/>
                </a:cubicBezTo>
                <a:lnTo>
                  <a:pt x="20378" y="6851"/>
                </a:lnTo>
                <a:cubicBezTo>
                  <a:pt x="20426" y="6858"/>
                  <a:pt x="20475" y="6864"/>
                  <a:pt x="20525" y="6864"/>
                </a:cubicBezTo>
                <a:cubicBezTo>
                  <a:pt x="21118" y="6864"/>
                  <a:pt x="21600" y="6317"/>
                  <a:pt x="21600" y="5642"/>
                </a:cubicBezTo>
                <a:cubicBezTo>
                  <a:pt x="21600" y="4967"/>
                  <a:pt x="21118" y="4420"/>
                  <a:pt x="20525" y="4420"/>
                </a:cubicBezTo>
                <a:cubicBezTo>
                  <a:pt x="19931" y="4420"/>
                  <a:pt x="19449" y="4967"/>
                  <a:pt x="19449" y="5642"/>
                </a:cubicBezTo>
                <a:cubicBezTo>
                  <a:pt x="19449" y="5953"/>
                  <a:pt x="19551" y="6234"/>
                  <a:pt x="19719" y="6450"/>
                </a:cubicBezTo>
                <a:lnTo>
                  <a:pt x="14952" y="11081"/>
                </a:lnTo>
                <a:cubicBezTo>
                  <a:pt x="14772" y="11298"/>
                  <a:pt x="14445" y="11230"/>
                  <a:pt x="14356" y="10951"/>
                </a:cubicBezTo>
                <a:lnTo>
                  <a:pt x="11200" y="2356"/>
                </a:lnTo>
                <a:cubicBezTo>
                  <a:pt x="11596" y="2176"/>
                  <a:pt x="11875" y="1736"/>
                  <a:pt x="11875" y="1222"/>
                </a:cubicBezTo>
                <a:cubicBezTo>
                  <a:pt x="11875" y="547"/>
                  <a:pt x="11394" y="0"/>
                  <a:pt x="10800" y="0"/>
                </a:cubicBezTo>
                <a:close/>
              </a:path>
            </a:pathLst>
          </a:custGeom>
          <a:solidFill>
            <a:srgbClr val="000000"/>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420" name="Line"/>
          <p:cNvSpPr/>
          <p:nvPr/>
        </p:nvSpPr>
        <p:spPr>
          <a:xfrm>
            <a:off x="9627476" y="7485979"/>
            <a:ext cx="2238515" cy="524690"/>
          </a:xfrm>
          <a:prstGeom prst="line">
            <a:avLst/>
          </a:prstGeom>
          <a:ln w="50800">
            <a:solidFill>
              <a:srgbClr val="000000"/>
            </a:solidFill>
            <a:miter lim="400000"/>
            <a:tailEnd type="triangle"/>
          </a:ln>
        </p:spPr>
        <p:txBody>
          <a:bodyPr lIns="0" tIns="0" rIns="0" bIns="0" anchor="ctr"/>
          <a:lstStyle/>
          <a:p>
            <a:pPr>
              <a:defRPr b="0" sz="3200">
                <a:solidFill>
                  <a:srgbClr val="FFFFFF"/>
                </a:solidFill>
                <a:latin typeface="+mn-lt"/>
                <a:ea typeface="+mn-ea"/>
                <a:cs typeface="+mn-cs"/>
                <a:sym typeface="Helvetica Neue Medium"/>
              </a:defRPr>
            </a:pPr>
          </a:p>
        </p:txBody>
      </p:sp>
      <p:sp>
        <p:nvSpPr>
          <p:cNvPr id="1421" name="True"/>
          <p:cNvSpPr txBox="1"/>
          <p:nvPr/>
        </p:nvSpPr>
        <p:spPr>
          <a:xfrm>
            <a:off x="2253860" y="720229"/>
            <a:ext cx="1632713" cy="1193801"/>
          </a:xfrm>
          <a:prstGeom prst="rect">
            <a:avLst/>
          </a:prstGeom>
          <a:solidFill>
            <a:schemeClr val="accent4">
              <a:hueOff val="-1081314"/>
              <a:satOff val="4338"/>
              <a:lumOff val="-8931"/>
            </a:schemeClr>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6000" u="sng">
                <a:latin typeface="Avenir Book"/>
                <a:ea typeface="Avenir Book"/>
                <a:cs typeface="Avenir Book"/>
                <a:sym typeface="Avenir Book"/>
              </a:defRPr>
            </a:lvl1pPr>
          </a:lstStyle>
          <a:p>
            <a:pPr/>
            <a:r>
              <a:t>True</a:t>
            </a:r>
          </a:p>
        </p:txBody>
      </p:sp>
      <p:sp>
        <p:nvSpPr>
          <p:cNvPr id="1422" name="Counterfeit"/>
          <p:cNvSpPr txBox="1"/>
          <p:nvPr/>
        </p:nvSpPr>
        <p:spPr>
          <a:xfrm>
            <a:off x="1192111" y="6845403"/>
            <a:ext cx="4015487" cy="1193801"/>
          </a:xfrm>
          <a:prstGeom prst="rect">
            <a:avLst/>
          </a:prstGeom>
          <a:solidFill>
            <a:schemeClr val="accent4">
              <a:hueOff val="-1081314"/>
              <a:satOff val="4338"/>
              <a:lumOff val="-8931"/>
            </a:schemeClr>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6000" u="sng">
                <a:latin typeface="Avenir Book"/>
                <a:ea typeface="Avenir Book"/>
                <a:cs typeface="Avenir Book"/>
                <a:sym typeface="Avenir Book"/>
              </a:defRPr>
            </a:lvl1pPr>
          </a:lstStyle>
          <a:p>
            <a:pPr/>
            <a:r>
              <a:t>Counterfeit</a:t>
            </a:r>
          </a:p>
        </p:txBody>
      </p:sp>
      <p:sp>
        <p:nvSpPr>
          <p:cNvPr id="1423" name="538"/>
          <p:cNvSpPr txBox="1"/>
          <p:nvPr/>
        </p:nvSpPr>
        <p:spPr>
          <a:xfrm>
            <a:off x="15902323" y="1264244"/>
            <a:ext cx="909829" cy="774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4000" u="sng">
                <a:latin typeface="Luminari"/>
                <a:ea typeface="Luminari"/>
                <a:cs typeface="Luminari"/>
                <a:sym typeface="Luminari"/>
              </a:defRPr>
            </a:lvl1pPr>
          </a:lstStyle>
          <a:p>
            <a:pPr/>
            <a:r>
              <a:t>538</a:t>
            </a:r>
          </a:p>
        </p:txBody>
      </p:sp>
      <p:pic>
        <p:nvPicPr>
          <p:cNvPr id="1424" name="Line" descr="Line"/>
          <p:cNvPicPr>
            <a:picLocks noChangeAspect="0"/>
          </p:cNvPicPr>
          <p:nvPr/>
        </p:nvPicPr>
        <p:blipFill>
          <a:blip r:embed="rId6">
            <a:extLst/>
          </a:blip>
          <a:stretch>
            <a:fillRect/>
          </a:stretch>
        </p:blipFill>
        <p:spPr>
          <a:xfrm>
            <a:off x="17602200" y="5892448"/>
            <a:ext cx="5623637" cy="457904"/>
          </a:xfrm>
          <a:prstGeom prst="rect">
            <a:avLst/>
          </a:prstGeom>
        </p:spPr>
      </p:pic>
      <p:pic>
        <p:nvPicPr>
          <p:cNvPr id="1426" name="Line" descr="Line"/>
          <p:cNvPicPr>
            <a:picLocks noChangeAspect="0"/>
          </p:cNvPicPr>
          <p:nvPr/>
        </p:nvPicPr>
        <p:blipFill>
          <a:blip r:embed="rId4">
            <a:extLst/>
          </a:blip>
          <a:stretch>
            <a:fillRect/>
          </a:stretch>
        </p:blipFill>
        <p:spPr>
          <a:xfrm rot="16200000">
            <a:off x="19605655" y="4660613"/>
            <a:ext cx="3019084" cy="101601"/>
          </a:xfrm>
          <a:prstGeom prst="rect">
            <a:avLst/>
          </a:prstGeom>
        </p:spPr>
      </p:pic>
      <p:sp>
        <p:nvSpPr>
          <p:cNvPr id="1428" name="1798"/>
          <p:cNvSpPr txBox="1"/>
          <p:nvPr/>
        </p:nvSpPr>
        <p:spPr>
          <a:xfrm>
            <a:off x="20564270" y="2581379"/>
            <a:ext cx="1101853" cy="774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4000" u="sng">
                <a:latin typeface="Luminari"/>
                <a:ea typeface="Luminari"/>
                <a:cs typeface="Luminari"/>
                <a:sym typeface="Luminari"/>
              </a:defRPr>
            </a:lvl1pPr>
          </a:lstStyle>
          <a:p>
            <a:pPr/>
            <a:r>
              <a:t>1798</a:t>
            </a:r>
          </a:p>
        </p:txBody>
      </p:sp>
      <p:sp>
        <p:nvSpPr>
          <p:cNvPr id="1468" name="Connection Line"/>
          <p:cNvSpPr/>
          <p:nvPr/>
        </p:nvSpPr>
        <p:spPr>
          <a:xfrm>
            <a:off x="16776038" y="1896497"/>
            <a:ext cx="3693022" cy="775342"/>
          </a:xfrm>
          <a:custGeom>
            <a:avLst/>
            <a:gdLst/>
            <a:ahLst/>
            <a:cxnLst>
              <a:cxn ang="0">
                <a:pos x="wd2" y="hd2"/>
              </a:cxn>
              <a:cxn ang="5400000">
                <a:pos x="wd2" y="hd2"/>
              </a:cxn>
              <a:cxn ang="10800000">
                <a:pos x="wd2" y="hd2"/>
              </a:cxn>
              <a:cxn ang="16200000">
                <a:pos x="wd2" y="hd2"/>
              </a:cxn>
            </a:cxnLst>
            <a:rect l="0" t="0" r="r" b="b"/>
            <a:pathLst>
              <a:path w="21600" h="16678" fill="norm" stroke="1" extrusionOk="0">
                <a:moveTo>
                  <a:pt x="0" y="7298"/>
                </a:moveTo>
                <a:cubicBezTo>
                  <a:pt x="7693" y="-4922"/>
                  <a:pt x="14893" y="-1795"/>
                  <a:pt x="21600" y="16678"/>
                </a:cubicBezTo>
              </a:path>
            </a:pathLst>
          </a:custGeom>
          <a:ln w="50800">
            <a:solidFill>
              <a:srgbClr val="000000"/>
            </a:solidFill>
            <a:miter lim="400000"/>
            <a:tailEnd type="stealth"/>
          </a:ln>
        </p:spPr>
        <p:txBody>
          <a:bodyPr/>
          <a:lstStyle/>
          <a:p>
            <a:pPr/>
          </a:p>
        </p:txBody>
      </p:sp>
      <p:sp>
        <p:nvSpPr>
          <p:cNvPr id="1430" name="1260"/>
          <p:cNvSpPr txBox="1"/>
          <p:nvPr/>
        </p:nvSpPr>
        <p:spPr>
          <a:xfrm>
            <a:off x="18007406" y="904379"/>
            <a:ext cx="1220217" cy="825501"/>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4000">
                <a:latin typeface="Luminari"/>
                <a:ea typeface="Luminari"/>
                <a:cs typeface="Luminari"/>
                <a:sym typeface="Luminari"/>
              </a:defRPr>
            </a:lvl1pPr>
          </a:lstStyle>
          <a:p>
            <a:pPr/>
            <a:r>
              <a:t>1260</a:t>
            </a:r>
          </a:p>
        </p:txBody>
      </p:sp>
      <p:sp>
        <p:nvSpPr>
          <p:cNvPr id="1431" name="Modern  Israel"/>
          <p:cNvSpPr txBox="1"/>
          <p:nvPr/>
        </p:nvSpPr>
        <p:spPr>
          <a:xfrm>
            <a:off x="21567128" y="3915803"/>
            <a:ext cx="2359661" cy="1485901"/>
          </a:xfrm>
          <a:prstGeom prst="rect">
            <a:avLst/>
          </a:prstGeom>
          <a:gradFill>
            <a:gsLst>
              <a:gs pos="0">
                <a:srgbClr val="FFFFFF"/>
              </a:gs>
              <a:gs pos="100000">
                <a:schemeClr val="accent3">
                  <a:hueOff val="362282"/>
                  <a:satOff val="31803"/>
                  <a:lumOff val="-18242"/>
                </a:schemeClr>
              </a:gs>
            </a:gsLst>
            <a:lin ang="7277760"/>
          </a:gradFill>
          <a:ln w="381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0" sz="6000">
                <a:latin typeface="Luminari"/>
                <a:ea typeface="Luminari"/>
                <a:cs typeface="Luminari"/>
                <a:sym typeface="Luminari"/>
              </a:defRPr>
            </a:pPr>
            <a:r>
              <a:rPr sz="4000"/>
              <a:t>Modern </a:t>
            </a:r>
            <a:br>
              <a:rPr sz="4000"/>
            </a:br>
            <a:r>
              <a:rPr sz="4000"/>
              <a:t>Israel</a:t>
            </a:r>
          </a:p>
        </p:txBody>
      </p:sp>
      <p:pic>
        <p:nvPicPr>
          <p:cNvPr id="1432" name="Line" descr="Line"/>
          <p:cNvPicPr>
            <a:picLocks noChangeAspect="0"/>
          </p:cNvPicPr>
          <p:nvPr/>
        </p:nvPicPr>
        <p:blipFill>
          <a:blip r:embed="rId6">
            <a:extLst/>
          </a:blip>
          <a:stretch>
            <a:fillRect/>
          </a:stretch>
        </p:blipFill>
        <p:spPr>
          <a:xfrm>
            <a:off x="17602200" y="12191053"/>
            <a:ext cx="5623637" cy="457905"/>
          </a:xfrm>
          <a:prstGeom prst="rect">
            <a:avLst/>
          </a:prstGeom>
        </p:spPr>
      </p:pic>
      <p:pic>
        <p:nvPicPr>
          <p:cNvPr id="1434" name="Line" descr="Line"/>
          <p:cNvPicPr>
            <a:picLocks noChangeAspect="0"/>
          </p:cNvPicPr>
          <p:nvPr/>
        </p:nvPicPr>
        <p:blipFill>
          <a:blip r:embed="rId4">
            <a:extLst/>
          </a:blip>
          <a:stretch>
            <a:fillRect/>
          </a:stretch>
        </p:blipFill>
        <p:spPr>
          <a:xfrm rot="16200000">
            <a:off x="19605655" y="10906559"/>
            <a:ext cx="3019084" cy="101601"/>
          </a:xfrm>
          <a:prstGeom prst="rect">
            <a:avLst/>
          </a:prstGeom>
        </p:spPr>
      </p:pic>
      <p:sp>
        <p:nvSpPr>
          <p:cNvPr id="1436" name="?"/>
          <p:cNvSpPr txBox="1"/>
          <p:nvPr/>
        </p:nvSpPr>
        <p:spPr>
          <a:xfrm>
            <a:off x="20860434" y="8283678"/>
            <a:ext cx="509525" cy="1460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8000" u="sng">
                <a:latin typeface="Luminari"/>
                <a:ea typeface="Luminari"/>
                <a:cs typeface="Luminari"/>
                <a:sym typeface="Luminari"/>
              </a:defRPr>
            </a:lvl1pPr>
          </a:lstStyle>
          <a:p>
            <a:pPr/>
            <a:r>
              <a:t>?</a:t>
            </a:r>
          </a:p>
        </p:txBody>
      </p:sp>
      <p:sp>
        <p:nvSpPr>
          <p:cNvPr id="1437" name="Modern  Babylon"/>
          <p:cNvSpPr txBox="1"/>
          <p:nvPr/>
        </p:nvSpPr>
        <p:spPr>
          <a:xfrm>
            <a:off x="21567128" y="10214409"/>
            <a:ext cx="2359661" cy="1485901"/>
          </a:xfrm>
          <a:prstGeom prst="rect">
            <a:avLst/>
          </a:prstGeom>
          <a:gradFill>
            <a:gsLst>
              <a:gs pos="0">
                <a:srgbClr val="FFFFFF"/>
              </a:gs>
              <a:gs pos="100000">
                <a:schemeClr val="accent3">
                  <a:hueOff val="362282"/>
                  <a:satOff val="31803"/>
                  <a:lumOff val="-18242"/>
                </a:schemeClr>
              </a:gs>
            </a:gsLst>
            <a:lin ang="7277760"/>
          </a:gradFill>
          <a:ln w="381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0" sz="6000">
                <a:latin typeface="Luminari"/>
                <a:ea typeface="Luminari"/>
                <a:cs typeface="Luminari"/>
                <a:sym typeface="Luminari"/>
              </a:defRPr>
            </a:pPr>
            <a:r>
              <a:rPr sz="4000"/>
              <a:t>Modern </a:t>
            </a:r>
            <a:br>
              <a:rPr sz="4000"/>
            </a:br>
            <a:r>
              <a:rPr sz="4000"/>
              <a:t>Babylon</a:t>
            </a:r>
          </a:p>
        </p:txBody>
      </p:sp>
      <p:pic>
        <p:nvPicPr>
          <p:cNvPr id="1438" name="Line" descr="Line"/>
          <p:cNvPicPr>
            <a:picLocks noChangeAspect="0"/>
          </p:cNvPicPr>
          <p:nvPr/>
        </p:nvPicPr>
        <p:blipFill>
          <a:blip r:embed="rId7">
            <a:extLst/>
          </a:blip>
          <a:stretch>
            <a:fillRect/>
          </a:stretch>
        </p:blipFill>
        <p:spPr>
          <a:xfrm>
            <a:off x="21548078" y="1266329"/>
            <a:ext cx="2397761" cy="101601"/>
          </a:xfrm>
          <a:prstGeom prst="rect">
            <a:avLst/>
          </a:prstGeom>
        </p:spPr>
      </p:pic>
      <p:pic>
        <p:nvPicPr>
          <p:cNvPr id="1440" name="Line" descr="Line"/>
          <p:cNvPicPr>
            <a:picLocks noChangeAspect="0"/>
          </p:cNvPicPr>
          <p:nvPr/>
        </p:nvPicPr>
        <p:blipFill>
          <a:blip r:embed="rId7">
            <a:extLst/>
          </a:blip>
          <a:stretch>
            <a:fillRect/>
          </a:stretch>
        </p:blipFill>
        <p:spPr>
          <a:xfrm>
            <a:off x="21548078" y="2570238"/>
            <a:ext cx="2397761" cy="101601"/>
          </a:xfrm>
          <a:prstGeom prst="rect">
            <a:avLst/>
          </a:prstGeom>
        </p:spPr>
      </p:pic>
      <p:pic>
        <p:nvPicPr>
          <p:cNvPr id="1442" name="Line" descr="Line"/>
          <p:cNvPicPr>
            <a:picLocks noChangeAspect="0"/>
          </p:cNvPicPr>
          <p:nvPr/>
        </p:nvPicPr>
        <p:blipFill>
          <a:blip r:embed="rId8">
            <a:extLst/>
          </a:blip>
          <a:stretch>
            <a:fillRect/>
          </a:stretch>
        </p:blipFill>
        <p:spPr>
          <a:xfrm rot="16200000">
            <a:off x="21266449" y="891978"/>
            <a:ext cx="850302" cy="101601"/>
          </a:xfrm>
          <a:prstGeom prst="rect">
            <a:avLst/>
          </a:prstGeom>
        </p:spPr>
      </p:pic>
      <p:pic>
        <p:nvPicPr>
          <p:cNvPr id="1444" name="Line" descr="Line"/>
          <p:cNvPicPr>
            <a:picLocks noChangeAspect="0"/>
          </p:cNvPicPr>
          <p:nvPr/>
        </p:nvPicPr>
        <p:blipFill>
          <a:blip r:embed="rId8">
            <a:extLst/>
          </a:blip>
          <a:stretch>
            <a:fillRect/>
          </a:stretch>
        </p:blipFill>
        <p:spPr>
          <a:xfrm rot="16200000">
            <a:off x="23323849" y="891979"/>
            <a:ext cx="850302" cy="101601"/>
          </a:xfrm>
          <a:prstGeom prst="rect">
            <a:avLst/>
          </a:prstGeom>
        </p:spPr>
      </p:pic>
      <p:pic>
        <p:nvPicPr>
          <p:cNvPr id="1446" name="Line" descr="Line"/>
          <p:cNvPicPr>
            <a:picLocks noChangeAspect="0"/>
          </p:cNvPicPr>
          <p:nvPr/>
        </p:nvPicPr>
        <p:blipFill>
          <a:blip r:embed="rId8">
            <a:extLst/>
          </a:blip>
          <a:stretch>
            <a:fillRect/>
          </a:stretch>
        </p:blipFill>
        <p:spPr>
          <a:xfrm rot="16200000">
            <a:off x="23323849" y="2220668"/>
            <a:ext cx="850302" cy="101601"/>
          </a:xfrm>
          <a:prstGeom prst="rect">
            <a:avLst/>
          </a:prstGeom>
        </p:spPr>
      </p:pic>
      <p:pic>
        <p:nvPicPr>
          <p:cNvPr id="1448" name="Line" descr="Line"/>
          <p:cNvPicPr>
            <a:picLocks noChangeAspect="0"/>
          </p:cNvPicPr>
          <p:nvPr/>
        </p:nvPicPr>
        <p:blipFill>
          <a:blip r:embed="rId8">
            <a:extLst/>
          </a:blip>
          <a:stretch>
            <a:fillRect/>
          </a:stretch>
        </p:blipFill>
        <p:spPr>
          <a:xfrm rot="16200000">
            <a:off x="21266449" y="2220668"/>
            <a:ext cx="850302" cy="101601"/>
          </a:xfrm>
          <a:prstGeom prst="rect">
            <a:avLst/>
          </a:prstGeom>
        </p:spPr>
      </p:pic>
      <p:pic>
        <p:nvPicPr>
          <p:cNvPr id="1450" name="587185c57b7f6103e35c6cc6.png" descr="587185c57b7f6103e35c6cc6.png"/>
          <p:cNvPicPr>
            <a:picLocks noChangeAspect="1"/>
          </p:cNvPicPr>
          <p:nvPr/>
        </p:nvPicPr>
        <p:blipFill>
          <a:blip r:embed="rId9">
            <a:extLst/>
          </a:blip>
          <a:stretch>
            <a:fillRect/>
          </a:stretch>
        </p:blipFill>
        <p:spPr>
          <a:xfrm>
            <a:off x="22493681" y="716537"/>
            <a:ext cx="453238" cy="452484"/>
          </a:xfrm>
          <a:prstGeom prst="rect">
            <a:avLst/>
          </a:prstGeom>
          <a:ln w="12700">
            <a:miter lim="400000"/>
          </a:ln>
        </p:spPr>
      </p:pic>
      <p:pic>
        <p:nvPicPr>
          <p:cNvPr id="1451" name="587185d57b7f6103e35c6cc7.png" descr="587185d57b7f6103e35c6cc7.png"/>
          <p:cNvPicPr>
            <a:picLocks noChangeAspect="1"/>
          </p:cNvPicPr>
          <p:nvPr/>
        </p:nvPicPr>
        <p:blipFill>
          <a:blip r:embed="rId10">
            <a:extLst/>
          </a:blip>
          <a:stretch>
            <a:fillRect/>
          </a:stretch>
        </p:blipFill>
        <p:spPr>
          <a:xfrm>
            <a:off x="22412928" y="2040938"/>
            <a:ext cx="614745" cy="461060"/>
          </a:xfrm>
          <a:prstGeom prst="rect">
            <a:avLst/>
          </a:prstGeom>
          <a:ln w="12700">
            <a:miter lim="400000"/>
          </a:ln>
        </p:spPr>
      </p:pic>
      <p:pic>
        <p:nvPicPr>
          <p:cNvPr id="1452" name="Line" descr="Line"/>
          <p:cNvPicPr>
            <a:picLocks noChangeAspect="0"/>
          </p:cNvPicPr>
          <p:nvPr/>
        </p:nvPicPr>
        <p:blipFill>
          <a:blip r:embed="rId7">
            <a:extLst/>
          </a:blip>
          <a:stretch>
            <a:fillRect/>
          </a:stretch>
        </p:blipFill>
        <p:spPr>
          <a:xfrm>
            <a:off x="21598878" y="7380876"/>
            <a:ext cx="2397761" cy="101601"/>
          </a:xfrm>
          <a:prstGeom prst="rect">
            <a:avLst/>
          </a:prstGeom>
        </p:spPr>
      </p:pic>
      <p:pic>
        <p:nvPicPr>
          <p:cNvPr id="1454" name="Line" descr="Line"/>
          <p:cNvPicPr>
            <a:picLocks noChangeAspect="0"/>
          </p:cNvPicPr>
          <p:nvPr/>
        </p:nvPicPr>
        <p:blipFill>
          <a:blip r:embed="rId7">
            <a:extLst/>
          </a:blip>
          <a:stretch>
            <a:fillRect/>
          </a:stretch>
        </p:blipFill>
        <p:spPr>
          <a:xfrm>
            <a:off x="21598878" y="8684785"/>
            <a:ext cx="2397761" cy="101601"/>
          </a:xfrm>
          <a:prstGeom prst="rect">
            <a:avLst/>
          </a:prstGeom>
        </p:spPr>
      </p:pic>
      <p:pic>
        <p:nvPicPr>
          <p:cNvPr id="1456" name="Line" descr="Line"/>
          <p:cNvPicPr>
            <a:picLocks noChangeAspect="0"/>
          </p:cNvPicPr>
          <p:nvPr/>
        </p:nvPicPr>
        <p:blipFill>
          <a:blip r:embed="rId8">
            <a:extLst/>
          </a:blip>
          <a:stretch>
            <a:fillRect/>
          </a:stretch>
        </p:blipFill>
        <p:spPr>
          <a:xfrm rot="16200000">
            <a:off x="21317249" y="7006525"/>
            <a:ext cx="850302" cy="101601"/>
          </a:xfrm>
          <a:prstGeom prst="rect">
            <a:avLst/>
          </a:prstGeom>
        </p:spPr>
      </p:pic>
      <p:pic>
        <p:nvPicPr>
          <p:cNvPr id="1458" name="Line" descr="Line"/>
          <p:cNvPicPr>
            <a:picLocks noChangeAspect="0"/>
          </p:cNvPicPr>
          <p:nvPr/>
        </p:nvPicPr>
        <p:blipFill>
          <a:blip r:embed="rId8">
            <a:extLst/>
          </a:blip>
          <a:stretch>
            <a:fillRect/>
          </a:stretch>
        </p:blipFill>
        <p:spPr>
          <a:xfrm rot="16200000">
            <a:off x="23374649" y="7006525"/>
            <a:ext cx="850302" cy="101601"/>
          </a:xfrm>
          <a:prstGeom prst="rect">
            <a:avLst/>
          </a:prstGeom>
        </p:spPr>
      </p:pic>
      <p:pic>
        <p:nvPicPr>
          <p:cNvPr id="1460" name="Line" descr="Line"/>
          <p:cNvPicPr>
            <a:picLocks noChangeAspect="0"/>
          </p:cNvPicPr>
          <p:nvPr/>
        </p:nvPicPr>
        <p:blipFill>
          <a:blip r:embed="rId8">
            <a:extLst/>
          </a:blip>
          <a:stretch>
            <a:fillRect/>
          </a:stretch>
        </p:blipFill>
        <p:spPr>
          <a:xfrm rot="16200000">
            <a:off x="23374649" y="8335215"/>
            <a:ext cx="850302" cy="101601"/>
          </a:xfrm>
          <a:prstGeom prst="rect">
            <a:avLst/>
          </a:prstGeom>
        </p:spPr>
      </p:pic>
      <p:pic>
        <p:nvPicPr>
          <p:cNvPr id="1462" name="Line" descr="Line"/>
          <p:cNvPicPr>
            <a:picLocks noChangeAspect="0"/>
          </p:cNvPicPr>
          <p:nvPr/>
        </p:nvPicPr>
        <p:blipFill>
          <a:blip r:embed="rId8">
            <a:extLst/>
          </a:blip>
          <a:stretch>
            <a:fillRect/>
          </a:stretch>
        </p:blipFill>
        <p:spPr>
          <a:xfrm rot="16200000">
            <a:off x="21317249" y="8335215"/>
            <a:ext cx="850302" cy="101601"/>
          </a:xfrm>
          <a:prstGeom prst="rect">
            <a:avLst/>
          </a:prstGeom>
        </p:spPr>
      </p:pic>
      <p:pic>
        <p:nvPicPr>
          <p:cNvPr id="1464" name="587185c57b7f6103e35c6cc6.png" descr="587185c57b7f6103e35c6cc6.png"/>
          <p:cNvPicPr>
            <a:picLocks noChangeAspect="1"/>
          </p:cNvPicPr>
          <p:nvPr/>
        </p:nvPicPr>
        <p:blipFill>
          <a:blip r:embed="rId9">
            <a:extLst/>
          </a:blip>
          <a:stretch>
            <a:fillRect/>
          </a:stretch>
        </p:blipFill>
        <p:spPr>
          <a:xfrm>
            <a:off x="22544481" y="6816725"/>
            <a:ext cx="453238" cy="452483"/>
          </a:xfrm>
          <a:prstGeom prst="rect">
            <a:avLst/>
          </a:prstGeom>
          <a:ln w="12700">
            <a:miter lim="400000"/>
          </a:ln>
        </p:spPr>
      </p:pic>
      <p:pic>
        <p:nvPicPr>
          <p:cNvPr id="1465" name="587185d57b7f6103e35c6cc7.png" descr="587185d57b7f6103e35c6cc7.png"/>
          <p:cNvPicPr>
            <a:picLocks noChangeAspect="1"/>
          </p:cNvPicPr>
          <p:nvPr/>
        </p:nvPicPr>
        <p:blipFill>
          <a:blip r:embed="rId10">
            <a:extLst/>
          </a:blip>
          <a:stretch>
            <a:fillRect/>
          </a:stretch>
        </p:blipFill>
        <p:spPr>
          <a:xfrm>
            <a:off x="22463728" y="8083631"/>
            <a:ext cx="614745" cy="46106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4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46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65" grpId="2"/>
      <p:bldP build="whole" bldLvl="1" animBg="1" rev="0" advAuto="0" spid="1464" grpId="1"/>
    </p:bldLst>
  </p:timing>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100000">
              <a:schemeClr val="accent1"/>
            </a:gs>
          </a:gsLst>
          <a:lin ang="7277760" scaled="0"/>
        </a:gradFill>
      </p:bgPr>
    </p:bg>
    <p:spTree>
      <p:nvGrpSpPr>
        <p:cNvPr id="1" name=""/>
        <p:cNvGrpSpPr/>
        <p:nvPr/>
      </p:nvGrpSpPr>
      <p:grpSpPr>
        <a:xfrm>
          <a:off x="0" y="0"/>
          <a:ext cx="0" cy="0"/>
          <a:chOff x="0" y="0"/>
          <a:chExt cx="0" cy="0"/>
        </a:xfrm>
      </p:grpSpPr>
      <p:sp>
        <p:nvSpPr>
          <p:cNvPr id="1470"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471" name="Rectangle"/>
          <p:cNvSpPr/>
          <p:nvPr/>
        </p:nvSpPr>
        <p:spPr>
          <a:xfrm>
            <a:off x="3479800" y="2801937"/>
            <a:ext cx="5359897" cy="5978526"/>
          </a:xfrm>
          <a:prstGeom prst="rect">
            <a:avLst/>
          </a:prstGeom>
          <a:solidFill>
            <a:schemeClr val="accent1"/>
          </a:solidFill>
          <a:ln w="50800">
            <a:solidFill>
              <a:srgbClr val="FFFFFF"/>
            </a:solidFill>
            <a:miter lim="400000"/>
          </a:ln>
          <a:extLst>
            <a:ext uri="{C572A759-6A51-4108-AA02-DFA0A04FC94B}">
              <ma14:wrappingTextBoxFlag xmlns:ma14="http://schemas.microsoft.com/office/mac/drawingml/2011/main" val="1"/>
            </a:ext>
          </a:extLst>
        </p:spPr>
        <p:txBody>
          <a:bodyPr lIns="0" tIns="0" rIns="0" bIns="0" anchor="ctr"/>
          <a:lstStyle/>
          <a:p>
            <a:pPr>
              <a:defRPr b="0" sz="4000">
                <a:solidFill>
                  <a:srgbClr val="FFFFFF"/>
                </a:solidFill>
                <a:latin typeface="+mn-lt"/>
                <a:ea typeface="+mn-ea"/>
                <a:cs typeface="+mn-cs"/>
                <a:sym typeface="Helvetica Neue Medium"/>
              </a:defRPr>
            </a:pPr>
            <a:br/>
            <a:br/>
            <a:br/>
            <a:br/>
          </a:p>
        </p:txBody>
      </p:sp>
      <p:sp>
        <p:nvSpPr>
          <p:cNvPr id="1472" name="Rectangle"/>
          <p:cNvSpPr/>
          <p:nvPr/>
        </p:nvSpPr>
        <p:spPr>
          <a:xfrm>
            <a:off x="15265400" y="2801937"/>
            <a:ext cx="5359897" cy="5978526"/>
          </a:xfrm>
          <a:prstGeom prst="rect">
            <a:avLst/>
          </a:prstGeom>
          <a:solidFill>
            <a:schemeClr val="accent1"/>
          </a:solidFill>
          <a:ln w="50800">
            <a:solidFill>
              <a:srgbClr val="FFFFFF"/>
            </a:solidFill>
            <a:miter lim="400000"/>
          </a:ln>
          <a:extLst>
            <a:ext uri="{C572A759-6A51-4108-AA02-DFA0A04FC94B}">
              <ma14:wrappingTextBoxFlag xmlns:ma14="http://schemas.microsoft.com/office/mac/drawingml/2011/main" val="1"/>
            </a:ext>
          </a:extLst>
        </p:spPr>
        <p:txBody>
          <a:bodyPr lIns="0" tIns="0" rIns="0" bIns="0" anchor="ctr"/>
          <a:lstStyle/>
          <a:p>
            <a:pPr>
              <a:defRPr b="0" sz="4000">
                <a:solidFill>
                  <a:srgbClr val="FFFFFF"/>
                </a:solidFill>
                <a:latin typeface="+mn-lt"/>
                <a:ea typeface="+mn-ea"/>
                <a:cs typeface="+mn-cs"/>
                <a:sym typeface="Helvetica Neue Medium"/>
              </a:defRPr>
            </a:pPr>
            <a:br/>
            <a:br/>
            <a:br/>
            <a:br/>
          </a:p>
        </p:txBody>
      </p:sp>
      <p:sp>
        <p:nvSpPr>
          <p:cNvPr id="1473" name="3-Step Prophetic Testing Message"/>
          <p:cNvSpPr txBox="1"/>
          <p:nvPr/>
        </p:nvSpPr>
        <p:spPr>
          <a:xfrm>
            <a:off x="5326506" y="952500"/>
            <a:ext cx="13730987" cy="1193801"/>
          </a:xfrm>
          <a:prstGeom prst="rect">
            <a:avLst/>
          </a:prstGeom>
          <a:gradFill>
            <a:gsLst>
              <a:gs pos="0">
                <a:srgbClr val="FFFFFF"/>
              </a:gs>
              <a:gs pos="100000">
                <a:schemeClr val="accent1"/>
              </a:gs>
            </a:gsLst>
            <a:lin ang="7277760"/>
          </a:gradFill>
          <a:ln w="50800">
            <a:solidFill>
              <a:srgbClr val="FFFFFF"/>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sz="6000" u="sng">
                <a:solidFill>
                  <a:srgbClr val="FFFFFF"/>
                </a:solidFill>
                <a:latin typeface="Luminari"/>
                <a:ea typeface="Luminari"/>
                <a:cs typeface="Luminari"/>
                <a:sym typeface="Luminari"/>
              </a:defRPr>
            </a:pPr>
            <a:r>
              <a:rPr>
                <a:solidFill>
                  <a:srgbClr val="000000"/>
                </a:solidFill>
                <a:latin typeface="Avenir Book"/>
                <a:ea typeface="Avenir Book"/>
                <a:cs typeface="Avenir Book"/>
                <a:sym typeface="Avenir Book"/>
              </a:rPr>
              <a:t>  3-Step Prophetic Testing Message</a:t>
            </a:r>
            <a:r>
              <a:t>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4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47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71" grpId="1"/>
      <p:bldP build="whole" bldLvl="1" animBg="1" rev="0" advAuto="0" spid="1472" grpId="2"/>
    </p:bldLst>
  </p:timing>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100000">
              <a:schemeClr val="accent1"/>
            </a:gs>
          </a:gsLst>
          <a:lin ang="7277760" scaled="0"/>
        </a:gradFill>
      </p:bgPr>
    </p:bg>
    <p:spTree>
      <p:nvGrpSpPr>
        <p:cNvPr id="1" name=""/>
        <p:cNvGrpSpPr/>
        <p:nvPr/>
      </p:nvGrpSpPr>
      <p:grpSpPr>
        <a:xfrm>
          <a:off x="0" y="0"/>
          <a:ext cx="0" cy="0"/>
          <a:chOff x="0" y="0"/>
          <a:chExt cx="0" cy="0"/>
        </a:xfrm>
      </p:grpSpPr>
      <p:sp>
        <p:nvSpPr>
          <p:cNvPr id="1475"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476" name="1. Fear God  2. Give Glory  3. Judgment"/>
          <p:cNvSpPr/>
          <p:nvPr/>
        </p:nvSpPr>
        <p:spPr>
          <a:xfrm>
            <a:off x="3479800" y="2801937"/>
            <a:ext cx="5359897" cy="5978526"/>
          </a:xfrm>
          <a:prstGeom prst="rect">
            <a:avLst/>
          </a:prstGeom>
          <a:solidFill>
            <a:schemeClr val="accent1"/>
          </a:solidFill>
          <a:ln w="50800">
            <a:solidFill>
              <a:srgbClr val="FFFFFF"/>
            </a:solidFill>
            <a:miter lim="400000"/>
          </a:ln>
          <a:extLst>
            <a:ext uri="{C572A759-6A51-4108-AA02-DFA0A04FC94B}">
              <ma14:wrappingTextBoxFlag xmlns:ma14="http://schemas.microsoft.com/office/mac/drawingml/2011/main" val="1"/>
            </a:ext>
          </a:extLst>
        </p:spPr>
        <p:txBody>
          <a:bodyPr lIns="0" tIns="0" rIns="0" bIns="0" anchor="ctr"/>
          <a:lstStyle/>
          <a:p>
            <a:pPr>
              <a:defRPr b="0" sz="4000">
                <a:solidFill>
                  <a:srgbClr val="FFFFFF"/>
                </a:solidFill>
                <a:latin typeface="+mn-lt"/>
                <a:ea typeface="+mn-ea"/>
                <a:cs typeface="+mn-cs"/>
                <a:sym typeface="Helvetica Neue Medium"/>
              </a:defRPr>
            </a:pPr>
            <a:r>
              <a:t>1. Fear God</a:t>
            </a:r>
            <a:br/>
            <a:br/>
            <a:r>
              <a:t>2. Give Glory</a:t>
            </a:r>
            <a:br/>
            <a:br/>
            <a:r>
              <a:t>3. Judgment</a:t>
            </a:r>
          </a:p>
        </p:txBody>
      </p:sp>
      <p:sp>
        <p:nvSpPr>
          <p:cNvPr id="1477" name="Rectangle"/>
          <p:cNvSpPr/>
          <p:nvPr/>
        </p:nvSpPr>
        <p:spPr>
          <a:xfrm>
            <a:off x="15265400" y="2801937"/>
            <a:ext cx="5359897" cy="5978526"/>
          </a:xfrm>
          <a:prstGeom prst="rect">
            <a:avLst/>
          </a:prstGeom>
          <a:solidFill>
            <a:schemeClr val="accent1"/>
          </a:solidFill>
          <a:ln w="50800">
            <a:solidFill>
              <a:srgbClr val="FFFFFF"/>
            </a:solidFill>
            <a:miter lim="400000"/>
          </a:ln>
          <a:extLst>
            <a:ext uri="{C572A759-6A51-4108-AA02-DFA0A04FC94B}">
              <ma14:wrappingTextBoxFlag xmlns:ma14="http://schemas.microsoft.com/office/mac/drawingml/2011/main" val="1"/>
            </a:ext>
          </a:extLst>
        </p:spPr>
        <p:txBody>
          <a:bodyPr lIns="0" tIns="0" rIns="0" bIns="0" anchor="ctr"/>
          <a:lstStyle/>
          <a:p>
            <a:pPr>
              <a:defRPr b="0" sz="4000">
                <a:solidFill>
                  <a:srgbClr val="FFFFFF"/>
                </a:solidFill>
                <a:latin typeface="+mn-lt"/>
                <a:ea typeface="+mn-ea"/>
                <a:cs typeface="+mn-cs"/>
                <a:sym typeface="Helvetica Neue Medium"/>
              </a:defRPr>
            </a:pPr>
            <a:br/>
            <a:br/>
            <a:br/>
            <a:br/>
          </a:p>
        </p:txBody>
      </p:sp>
      <p:sp>
        <p:nvSpPr>
          <p:cNvPr id="1478" name="3-Step Prophetic Testing Message"/>
          <p:cNvSpPr txBox="1"/>
          <p:nvPr/>
        </p:nvSpPr>
        <p:spPr>
          <a:xfrm>
            <a:off x="5326506" y="952500"/>
            <a:ext cx="13730987" cy="1193801"/>
          </a:xfrm>
          <a:prstGeom prst="rect">
            <a:avLst/>
          </a:prstGeom>
          <a:gradFill>
            <a:gsLst>
              <a:gs pos="0">
                <a:srgbClr val="FFFFFF"/>
              </a:gs>
              <a:gs pos="100000">
                <a:schemeClr val="accent1"/>
              </a:gs>
            </a:gsLst>
            <a:lin ang="7277760"/>
          </a:gradFill>
          <a:ln w="50800">
            <a:solidFill>
              <a:srgbClr val="FFFFFF"/>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sz="6000" u="sng">
                <a:solidFill>
                  <a:srgbClr val="FFFFFF"/>
                </a:solidFill>
                <a:latin typeface="Luminari"/>
                <a:ea typeface="Luminari"/>
                <a:cs typeface="Luminari"/>
                <a:sym typeface="Luminari"/>
              </a:defRPr>
            </a:pPr>
            <a:r>
              <a:rPr>
                <a:solidFill>
                  <a:srgbClr val="000000"/>
                </a:solidFill>
                <a:latin typeface="Avenir Book"/>
                <a:ea typeface="Avenir Book"/>
                <a:cs typeface="Avenir Book"/>
                <a:sym typeface="Avenir Book"/>
              </a:rPr>
              <a:t>  3-Step Prophetic Testing Message</a:t>
            </a:r>
            <a:r>
              <a:t>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4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47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77" grpId="2"/>
      <p:bldP build="whole" bldLvl="1" animBg="1" rev="0" advAuto="0" spid="1476" grpId="1"/>
    </p:bldLst>
  </p:timing>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100000">
              <a:schemeClr val="accent1"/>
            </a:gs>
          </a:gsLst>
          <a:lin ang="7277760" scaled="0"/>
        </a:gradFill>
      </p:bgPr>
    </p:bg>
    <p:spTree>
      <p:nvGrpSpPr>
        <p:cNvPr id="1" name=""/>
        <p:cNvGrpSpPr/>
        <p:nvPr/>
      </p:nvGrpSpPr>
      <p:grpSpPr>
        <a:xfrm>
          <a:off x="0" y="0"/>
          <a:ext cx="0" cy="0"/>
          <a:chOff x="0" y="0"/>
          <a:chExt cx="0" cy="0"/>
        </a:xfrm>
      </p:grpSpPr>
      <p:sp>
        <p:nvSpPr>
          <p:cNvPr id="1480"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481" name="1. Fear God  2. Give Glory  3. Judgment"/>
          <p:cNvSpPr/>
          <p:nvPr/>
        </p:nvSpPr>
        <p:spPr>
          <a:xfrm>
            <a:off x="3479800" y="2801937"/>
            <a:ext cx="5359897" cy="5978526"/>
          </a:xfrm>
          <a:prstGeom prst="rect">
            <a:avLst/>
          </a:prstGeom>
          <a:solidFill>
            <a:schemeClr val="accent1"/>
          </a:solidFill>
          <a:ln w="50800">
            <a:solidFill>
              <a:srgbClr val="FFFFFF"/>
            </a:solidFill>
            <a:miter lim="400000"/>
          </a:ln>
          <a:extLst>
            <a:ext uri="{C572A759-6A51-4108-AA02-DFA0A04FC94B}">
              <ma14:wrappingTextBoxFlag xmlns:ma14="http://schemas.microsoft.com/office/mac/drawingml/2011/main" val="1"/>
            </a:ext>
          </a:extLst>
        </p:spPr>
        <p:txBody>
          <a:bodyPr lIns="0" tIns="0" rIns="0" bIns="0" anchor="ctr"/>
          <a:lstStyle/>
          <a:p>
            <a:pPr>
              <a:defRPr b="0" sz="4000">
                <a:solidFill>
                  <a:srgbClr val="FFFFFF"/>
                </a:solidFill>
                <a:latin typeface="+mn-lt"/>
                <a:ea typeface="+mn-ea"/>
                <a:cs typeface="+mn-cs"/>
                <a:sym typeface="Helvetica Neue Medium"/>
              </a:defRPr>
            </a:pPr>
            <a:r>
              <a:t>1. Fear God</a:t>
            </a:r>
            <a:br/>
            <a:br/>
            <a:r>
              <a:t>2. Give Glory</a:t>
            </a:r>
            <a:br/>
            <a:br/>
            <a:r>
              <a:t>3. Judgment</a:t>
            </a:r>
          </a:p>
        </p:txBody>
      </p:sp>
      <p:sp>
        <p:nvSpPr>
          <p:cNvPr id="1482" name="1. Fear Satan"/>
          <p:cNvSpPr/>
          <p:nvPr/>
        </p:nvSpPr>
        <p:spPr>
          <a:xfrm>
            <a:off x="15265400" y="2801937"/>
            <a:ext cx="5359897" cy="5978526"/>
          </a:xfrm>
          <a:prstGeom prst="rect">
            <a:avLst/>
          </a:prstGeom>
          <a:solidFill>
            <a:schemeClr val="accent1"/>
          </a:solidFill>
          <a:ln w="50800">
            <a:solidFill>
              <a:srgbClr val="FFFFFF"/>
            </a:solidFill>
            <a:miter lim="400000"/>
          </a:ln>
          <a:extLst>
            <a:ext uri="{C572A759-6A51-4108-AA02-DFA0A04FC94B}">
              <ma14:wrappingTextBoxFlag xmlns:ma14="http://schemas.microsoft.com/office/mac/drawingml/2011/main" val="1"/>
            </a:ext>
          </a:extLst>
        </p:spPr>
        <p:txBody>
          <a:bodyPr lIns="0" tIns="0" rIns="0" bIns="0" anchor="ctr"/>
          <a:lstStyle/>
          <a:p>
            <a:pPr>
              <a:defRPr b="0" sz="4000">
                <a:solidFill>
                  <a:srgbClr val="FFFFFF"/>
                </a:solidFill>
                <a:latin typeface="+mn-lt"/>
                <a:ea typeface="+mn-ea"/>
                <a:cs typeface="+mn-cs"/>
                <a:sym typeface="Helvetica Neue Medium"/>
              </a:defRPr>
            </a:pPr>
            <a:r>
              <a:t>1. Fear Satan</a:t>
            </a:r>
            <a:br/>
            <a:br/>
            <a:br/>
            <a:br/>
          </a:p>
        </p:txBody>
      </p:sp>
      <p:sp>
        <p:nvSpPr>
          <p:cNvPr id="1483" name="3-Step Prophetic Testing Message"/>
          <p:cNvSpPr txBox="1"/>
          <p:nvPr/>
        </p:nvSpPr>
        <p:spPr>
          <a:xfrm>
            <a:off x="5326506" y="952500"/>
            <a:ext cx="13730987" cy="1193801"/>
          </a:xfrm>
          <a:prstGeom prst="rect">
            <a:avLst/>
          </a:prstGeom>
          <a:gradFill>
            <a:gsLst>
              <a:gs pos="0">
                <a:srgbClr val="FFFFFF"/>
              </a:gs>
              <a:gs pos="100000">
                <a:schemeClr val="accent1"/>
              </a:gs>
            </a:gsLst>
            <a:lin ang="7277760"/>
          </a:gradFill>
          <a:ln w="50800">
            <a:solidFill>
              <a:srgbClr val="FFFFFF"/>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sz="6000" u="sng">
                <a:solidFill>
                  <a:srgbClr val="FFFFFF"/>
                </a:solidFill>
                <a:latin typeface="Luminari"/>
                <a:ea typeface="Luminari"/>
                <a:cs typeface="Luminari"/>
                <a:sym typeface="Luminari"/>
              </a:defRPr>
            </a:pPr>
            <a:r>
              <a:rPr>
                <a:solidFill>
                  <a:srgbClr val="000000"/>
                </a:solidFill>
                <a:latin typeface="Avenir Book"/>
                <a:ea typeface="Avenir Book"/>
                <a:cs typeface="Avenir Book"/>
                <a:sym typeface="Avenir Book"/>
              </a:rPr>
              <a:t>  3-Step Prophetic Testing Message</a:t>
            </a:r>
            <a:r>
              <a:t>         </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100000">
              <a:schemeClr val="accent1"/>
            </a:gs>
          </a:gsLst>
          <a:lin ang="7277760" scaled="0"/>
        </a:gradFill>
      </p:bgPr>
    </p:bg>
    <p:spTree>
      <p:nvGrpSpPr>
        <p:cNvPr id="1" name=""/>
        <p:cNvGrpSpPr/>
        <p:nvPr/>
      </p:nvGrpSpPr>
      <p:grpSpPr>
        <a:xfrm>
          <a:off x="0" y="0"/>
          <a:ext cx="0" cy="0"/>
          <a:chOff x="0" y="0"/>
          <a:chExt cx="0" cy="0"/>
        </a:xfrm>
      </p:grpSpPr>
      <p:sp>
        <p:nvSpPr>
          <p:cNvPr id="220" name="Slide Number"/>
          <p:cNvSpPr txBox="1"/>
          <p:nvPr>
            <p:ph type="sldNum" sz="quarter" idx="2"/>
          </p:nvPr>
        </p:nvSpPr>
        <p:spPr>
          <a:xfrm>
            <a:off x="12722853" y="12634267"/>
            <a:ext cx="283770" cy="46106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21" name="Line" descr="Line"/>
          <p:cNvPicPr>
            <a:picLocks noChangeAspect="0"/>
          </p:cNvPicPr>
          <p:nvPr/>
        </p:nvPicPr>
        <p:blipFill>
          <a:blip r:embed="rId2">
            <a:extLst/>
          </a:blip>
          <a:stretch>
            <a:fillRect/>
          </a:stretch>
        </p:blipFill>
        <p:spPr>
          <a:xfrm>
            <a:off x="2542410" y="7433261"/>
            <a:ext cx="19299180" cy="101601"/>
          </a:xfrm>
          <a:prstGeom prst="rect">
            <a:avLst/>
          </a:prstGeom>
        </p:spPr>
      </p:pic>
      <p:pic>
        <p:nvPicPr>
          <p:cNvPr id="223" name="Line" descr="Line"/>
          <p:cNvPicPr>
            <a:picLocks noChangeAspect="0"/>
          </p:cNvPicPr>
          <p:nvPr/>
        </p:nvPicPr>
        <p:blipFill>
          <a:blip r:embed="rId3">
            <a:extLst/>
          </a:blip>
          <a:stretch>
            <a:fillRect/>
          </a:stretch>
        </p:blipFill>
        <p:spPr>
          <a:xfrm rot="16200000">
            <a:off x="2616199" y="6796028"/>
            <a:ext cx="1371601" cy="101601"/>
          </a:xfrm>
          <a:prstGeom prst="rect">
            <a:avLst/>
          </a:prstGeom>
        </p:spPr>
      </p:pic>
      <p:pic>
        <p:nvPicPr>
          <p:cNvPr id="225" name="Line" descr="Line"/>
          <p:cNvPicPr>
            <a:picLocks noChangeAspect="0"/>
          </p:cNvPicPr>
          <p:nvPr/>
        </p:nvPicPr>
        <p:blipFill>
          <a:blip r:embed="rId3">
            <a:extLst/>
          </a:blip>
          <a:stretch>
            <a:fillRect/>
          </a:stretch>
        </p:blipFill>
        <p:spPr>
          <a:xfrm rot="16200000">
            <a:off x="20396200" y="6808728"/>
            <a:ext cx="1371600" cy="101601"/>
          </a:xfrm>
          <a:prstGeom prst="rect">
            <a:avLst/>
          </a:prstGeom>
        </p:spPr>
      </p:pic>
      <p:pic>
        <p:nvPicPr>
          <p:cNvPr id="227" name="Line" descr="Line"/>
          <p:cNvPicPr>
            <a:picLocks noChangeAspect="0"/>
          </p:cNvPicPr>
          <p:nvPr/>
        </p:nvPicPr>
        <p:blipFill>
          <a:blip r:embed="rId3">
            <a:extLst/>
          </a:blip>
          <a:stretch>
            <a:fillRect/>
          </a:stretch>
        </p:blipFill>
        <p:spPr>
          <a:xfrm rot="16200000">
            <a:off x="11506199" y="6796028"/>
            <a:ext cx="1371601" cy="101601"/>
          </a:xfrm>
          <a:prstGeom prst="rect">
            <a:avLst/>
          </a:prstGeom>
        </p:spPr>
      </p:pic>
      <p:grpSp>
        <p:nvGrpSpPr>
          <p:cNvPr id="231" name="Raphia"/>
          <p:cNvGrpSpPr/>
          <p:nvPr/>
        </p:nvGrpSpPr>
        <p:grpSpPr>
          <a:xfrm>
            <a:off x="2132329" y="5179510"/>
            <a:ext cx="2339341" cy="1054101"/>
            <a:chOff x="0" y="0"/>
            <a:chExt cx="2339339" cy="1054100"/>
          </a:xfrm>
        </p:grpSpPr>
        <p:sp>
          <p:nvSpPr>
            <p:cNvPr id="230" name="Raphia"/>
            <p:cNvSpPr txBox="1"/>
            <p:nvPr/>
          </p:nvSpPr>
          <p:spPr>
            <a:xfrm>
              <a:off x="25400" y="25400"/>
              <a:ext cx="2288540" cy="1003300"/>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5000">
                  <a:latin typeface="Luminari"/>
                  <a:ea typeface="Luminari"/>
                  <a:cs typeface="Luminari"/>
                  <a:sym typeface="Luminari"/>
                </a:defRPr>
              </a:lvl1pPr>
            </a:lstStyle>
            <a:p>
              <a:pPr/>
              <a:r>
                <a:t>Raphia</a:t>
              </a:r>
            </a:p>
          </p:txBody>
        </p:sp>
        <p:pic>
          <p:nvPicPr>
            <p:cNvPr id="229" name="Raphia Raphia" descr="Raphia Raphia"/>
            <p:cNvPicPr>
              <a:picLocks noChangeAspect="0"/>
            </p:cNvPicPr>
            <p:nvPr/>
          </p:nvPicPr>
          <p:blipFill>
            <a:blip r:embed="rId4">
              <a:extLst/>
            </a:blip>
            <a:stretch>
              <a:fillRect/>
            </a:stretch>
          </p:blipFill>
          <p:spPr>
            <a:xfrm>
              <a:off x="0" y="0"/>
              <a:ext cx="2339340" cy="1054100"/>
            </a:xfrm>
            <a:prstGeom prst="rect">
              <a:avLst/>
            </a:prstGeom>
            <a:effectLst/>
          </p:spPr>
        </p:pic>
      </p:grpSp>
      <p:grpSp>
        <p:nvGrpSpPr>
          <p:cNvPr id="234" name="Panium"/>
          <p:cNvGrpSpPr/>
          <p:nvPr/>
        </p:nvGrpSpPr>
        <p:grpSpPr>
          <a:xfrm>
            <a:off x="10938827" y="5179510"/>
            <a:ext cx="2506346" cy="1054101"/>
            <a:chOff x="0" y="0"/>
            <a:chExt cx="2506345" cy="1054100"/>
          </a:xfrm>
        </p:grpSpPr>
        <p:sp>
          <p:nvSpPr>
            <p:cNvPr id="233" name="Panium"/>
            <p:cNvSpPr txBox="1"/>
            <p:nvPr/>
          </p:nvSpPr>
          <p:spPr>
            <a:xfrm>
              <a:off x="25399" y="25400"/>
              <a:ext cx="2455547" cy="1003300"/>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5000">
                  <a:latin typeface="Luminari"/>
                  <a:ea typeface="Luminari"/>
                  <a:cs typeface="Luminari"/>
                  <a:sym typeface="Luminari"/>
                </a:defRPr>
              </a:lvl1pPr>
            </a:lstStyle>
            <a:p>
              <a:pPr/>
              <a:r>
                <a:t>Panium</a:t>
              </a:r>
            </a:p>
          </p:txBody>
        </p:sp>
        <p:pic>
          <p:nvPicPr>
            <p:cNvPr id="232" name="Panium Panium" descr="Panium Panium"/>
            <p:cNvPicPr>
              <a:picLocks noChangeAspect="0"/>
            </p:cNvPicPr>
            <p:nvPr/>
          </p:nvPicPr>
          <p:blipFill>
            <a:blip r:embed="rId5">
              <a:extLst/>
            </a:blip>
            <a:stretch>
              <a:fillRect/>
            </a:stretch>
          </p:blipFill>
          <p:spPr>
            <a:xfrm>
              <a:off x="-1" y="0"/>
              <a:ext cx="2506347" cy="1054100"/>
            </a:xfrm>
            <a:prstGeom prst="rect">
              <a:avLst/>
            </a:prstGeom>
            <a:effectLst/>
          </p:spPr>
        </p:pic>
      </p:grpSp>
      <p:grpSp>
        <p:nvGrpSpPr>
          <p:cNvPr id="237" name="Sunday Law"/>
          <p:cNvGrpSpPr/>
          <p:nvPr/>
        </p:nvGrpSpPr>
        <p:grpSpPr>
          <a:xfrm>
            <a:off x="19196685" y="5179510"/>
            <a:ext cx="3770631" cy="1054101"/>
            <a:chOff x="0" y="0"/>
            <a:chExt cx="3770629" cy="1054100"/>
          </a:xfrm>
        </p:grpSpPr>
        <p:sp>
          <p:nvSpPr>
            <p:cNvPr id="236" name="Sunday Law"/>
            <p:cNvSpPr txBox="1"/>
            <p:nvPr/>
          </p:nvSpPr>
          <p:spPr>
            <a:xfrm>
              <a:off x="25400" y="25400"/>
              <a:ext cx="3719830" cy="1003300"/>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5000">
                  <a:latin typeface="Luminari"/>
                  <a:ea typeface="Luminari"/>
                  <a:cs typeface="Luminari"/>
                  <a:sym typeface="Luminari"/>
                </a:defRPr>
              </a:lvl1pPr>
            </a:lstStyle>
            <a:p>
              <a:pPr/>
              <a:r>
                <a:t>Sunday Law</a:t>
              </a:r>
            </a:p>
          </p:txBody>
        </p:sp>
        <p:pic>
          <p:nvPicPr>
            <p:cNvPr id="235" name="Sunday Law Sunday Law" descr="Sunday Law Sunday Law"/>
            <p:cNvPicPr>
              <a:picLocks noChangeAspect="0"/>
            </p:cNvPicPr>
            <p:nvPr/>
          </p:nvPicPr>
          <p:blipFill>
            <a:blip r:embed="rId6">
              <a:extLst/>
            </a:blip>
            <a:stretch>
              <a:fillRect/>
            </a:stretch>
          </p:blipFill>
          <p:spPr>
            <a:xfrm>
              <a:off x="0" y="0"/>
              <a:ext cx="3770630" cy="1054100"/>
            </a:xfrm>
            <a:prstGeom prst="rect">
              <a:avLst/>
            </a:prstGeom>
            <a:effectLst/>
          </p:spPr>
        </p:pic>
      </p:grpSp>
      <p:sp>
        <p:nvSpPr>
          <p:cNvPr id="238" name="MN"/>
          <p:cNvSpPr txBox="1"/>
          <p:nvPr/>
        </p:nvSpPr>
        <p:spPr>
          <a:xfrm>
            <a:off x="2905505" y="4159629"/>
            <a:ext cx="792989" cy="611249"/>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MN</a:t>
            </a:r>
          </a:p>
        </p:txBody>
      </p:sp>
      <p:sp>
        <p:nvSpPr>
          <p:cNvPr id="239" name="MC"/>
          <p:cNvSpPr txBox="1"/>
          <p:nvPr/>
        </p:nvSpPr>
        <p:spPr>
          <a:xfrm>
            <a:off x="11795505" y="4159629"/>
            <a:ext cx="792989" cy="611249"/>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MC</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lt" backwards="0">
                                    <p:tmAbs val="100"/>
                                  </p:iterate>
                                  <p:childTnLst>
                                    <p:set>
                                      <p:cBhvr>
                                        <p:cTn id="6" fill="hold"/>
                                        <p:tgtEl>
                                          <p:spTgt spid="2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lt" backwards="0">
                                    <p:tmAbs val="100"/>
                                  </p:iterate>
                                  <p:childTnLst>
                                    <p:set>
                                      <p:cBhvr>
                                        <p:cTn id="10" fill="hold"/>
                                        <p:tgtEl>
                                          <p:spTgt spid="2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lt" backwards="0">
                                    <p:tmAbs val="100"/>
                                  </p:iterate>
                                  <p:childTnLst>
                                    <p:set>
                                      <p:cBhvr>
                                        <p:cTn id="14" fill="hold"/>
                                        <p:tgtEl>
                                          <p:spTgt spid="2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lt" backwards="0">
                                    <p:tmAbs val="100"/>
                                  </p:iterate>
                                  <p:childTnLst>
                                    <p:set>
                                      <p:cBhvr>
                                        <p:cTn id="18" fill="hold"/>
                                        <p:tgtEl>
                                          <p:spTgt spid="2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lt" backwards="0">
                                    <p:tmAbs val="100"/>
                                  </p:iterate>
                                  <p:childTnLst>
                                    <p:set>
                                      <p:cBhvr>
                                        <p:cTn id="22" fill="hold"/>
                                        <p:tgtEl>
                                          <p:spTgt spid="23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7" grpId="3"/>
      <p:bldP build="whole" bldLvl="1" animBg="1" rev="0" advAuto="0" spid="238" grpId="4"/>
      <p:bldP build="whole" bldLvl="1" animBg="1" rev="0" advAuto="0" spid="231" grpId="1"/>
      <p:bldP build="whole" bldLvl="1" animBg="1" rev="0" advAuto="0" spid="234" grpId="2"/>
      <p:bldP build="whole" bldLvl="1" animBg="1" rev="0" advAuto="0" spid="239" grpId="5"/>
    </p:bldLst>
  </p:timing>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100000">
              <a:schemeClr val="accent1"/>
            </a:gs>
          </a:gsLst>
          <a:lin ang="7277760" scaled="0"/>
        </a:gradFill>
      </p:bgPr>
    </p:bg>
    <p:spTree>
      <p:nvGrpSpPr>
        <p:cNvPr id="1" name=""/>
        <p:cNvGrpSpPr/>
        <p:nvPr/>
      </p:nvGrpSpPr>
      <p:grpSpPr>
        <a:xfrm>
          <a:off x="0" y="0"/>
          <a:ext cx="0" cy="0"/>
          <a:chOff x="0" y="0"/>
          <a:chExt cx="0" cy="0"/>
        </a:xfrm>
      </p:grpSpPr>
      <p:sp>
        <p:nvSpPr>
          <p:cNvPr id="1485"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486" name="1. Fear God  2. Give Glory  3. Judgment"/>
          <p:cNvSpPr/>
          <p:nvPr/>
        </p:nvSpPr>
        <p:spPr>
          <a:xfrm>
            <a:off x="3479800" y="2801937"/>
            <a:ext cx="5359897" cy="5978526"/>
          </a:xfrm>
          <a:prstGeom prst="rect">
            <a:avLst/>
          </a:prstGeom>
          <a:solidFill>
            <a:schemeClr val="accent1"/>
          </a:solidFill>
          <a:ln w="50800">
            <a:solidFill>
              <a:srgbClr val="FFFFFF"/>
            </a:solidFill>
            <a:miter lim="400000"/>
          </a:ln>
          <a:extLst>
            <a:ext uri="{C572A759-6A51-4108-AA02-DFA0A04FC94B}">
              <ma14:wrappingTextBoxFlag xmlns:ma14="http://schemas.microsoft.com/office/mac/drawingml/2011/main" val="1"/>
            </a:ext>
          </a:extLst>
        </p:spPr>
        <p:txBody>
          <a:bodyPr lIns="0" tIns="0" rIns="0" bIns="0" anchor="ctr"/>
          <a:lstStyle/>
          <a:p>
            <a:pPr>
              <a:defRPr b="0" sz="4000">
                <a:solidFill>
                  <a:srgbClr val="FFFFFF"/>
                </a:solidFill>
                <a:latin typeface="+mn-lt"/>
                <a:ea typeface="+mn-ea"/>
                <a:cs typeface="+mn-cs"/>
                <a:sym typeface="Helvetica Neue Medium"/>
              </a:defRPr>
            </a:pPr>
            <a:r>
              <a:t>1. Fear God</a:t>
            </a:r>
            <a:br/>
            <a:br/>
            <a:r>
              <a:t>2. Give Glory</a:t>
            </a:r>
            <a:br/>
            <a:br/>
            <a:r>
              <a:t>3. Judgment</a:t>
            </a:r>
          </a:p>
        </p:txBody>
      </p:sp>
      <p:sp>
        <p:nvSpPr>
          <p:cNvPr id="1487" name="1. Fear Satan…"/>
          <p:cNvSpPr/>
          <p:nvPr/>
        </p:nvSpPr>
        <p:spPr>
          <a:xfrm>
            <a:off x="15265400" y="2801937"/>
            <a:ext cx="5359897" cy="5978526"/>
          </a:xfrm>
          <a:prstGeom prst="rect">
            <a:avLst/>
          </a:prstGeom>
          <a:solidFill>
            <a:schemeClr val="accent1"/>
          </a:solidFill>
          <a:ln w="50800">
            <a:solidFill>
              <a:srgbClr val="FFFFFF"/>
            </a:solidFill>
            <a:miter lim="400000"/>
          </a:ln>
          <a:extLst>
            <a:ext uri="{C572A759-6A51-4108-AA02-DFA0A04FC94B}">
              <ma14:wrappingTextBoxFlag xmlns:ma14="http://schemas.microsoft.com/office/mac/drawingml/2011/main" val="1"/>
            </a:ext>
          </a:extLst>
        </p:spPr>
        <p:txBody>
          <a:bodyPr lIns="0" tIns="0" rIns="0" bIns="0" anchor="ctr"/>
          <a:lstStyle/>
          <a:p>
            <a:pPr>
              <a:defRPr b="0" sz="4000">
                <a:solidFill>
                  <a:srgbClr val="FFFFFF"/>
                </a:solidFill>
                <a:latin typeface="+mn-lt"/>
                <a:ea typeface="+mn-ea"/>
                <a:cs typeface="+mn-cs"/>
                <a:sym typeface="Helvetica Neue Medium"/>
              </a:defRPr>
            </a:pPr>
            <a:r>
              <a:t>1. Fear Satan</a:t>
            </a:r>
            <a:br/>
          </a:p>
          <a:p>
            <a:pPr>
              <a:defRPr b="0" sz="4000">
                <a:solidFill>
                  <a:srgbClr val="FFFFFF"/>
                </a:solidFill>
                <a:latin typeface="+mn-lt"/>
                <a:ea typeface="+mn-ea"/>
                <a:cs typeface="+mn-cs"/>
                <a:sym typeface="Helvetica Neue Medium"/>
              </a:defRPr>
            </a:pPr>
            <a:br/>
            <a:br/>
            <a:r>
              <a:t>3.Judgment</a:t>
            </a:r>
          </a:p>
        </p:txBody>
      </p:sp>
      <p:sp>
        <p:nvSpPr>
          <p:cNvPr id="1488" name="3-Step Prophetic Testing Message"/>
          <p:cNvSpPr txBox="1"/>
          <p:nvPr/>
        </p:nvSpPr>
        <p:spPr>
          <a:xfrm>
            <a:off x="5326506" y="952500"/>
            <a:ext cx="13730987" cy="1193801"/>
          </a:xfrm>
          <a:prstGeom prst="rect">
            <a:avLst/>
          </a:prstGeom>
          <a:gradFill>
            <a:gsLst>
              <a:gs pos="0">
                <a:srgbClr val="FFFFFF"/>
              </a:gs>
              <a:gs pos="100000">
                <a:schemeClr val="accent1"/>
              </a:gs>
            </a:gsLst>
            <a:lin ang="7277760"/>
          </a:gradFill>
          <a:ln w="50800">
            <a:solidFill>
              <a:srgbClr val="FFFFFF"/>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sz="6000" u="sng">
                <a:solidFill>
                  <a:srgbClr val="FFFFFF"/>
                </a:solidFill>
                <a:latin typeface="Luminari"/>
                <a:ea typeface="Luminari"/>
                <a:cs typeface="Luminari"/>
                <a:sym typeface="Luminari"/>
              </a:defRPr>
            </a:pPr>
            <a:r>
              <a:rPr>
                <a:solidFill>
                  <a:srgbClr val="000000"/>
                </a:solidFill>
                <a:latin typeface="Avenir Book"/>
                <a:ea typeface="Avenir Book"/>
                <a:cs typeface="Avenir Book"/>
                <a:sym typeface="Avenir Book"/>
              </a:rPr>
              <a:t>  3-Step Prophetic Testing Message</a:t>
            </a:r>
            <a:r>
              <a:t>         </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100000">
              <a:schemeClr val="accent1"/>
            </a:gs>
          </a:gsLst>
          <a:lin ang="7277760" scaled="0"/>
        </a:gradFill>
      </p:bgPr>
    </p:bg>
    <p:spTree>
      <p:nvGrpSpPr>
        <p:cNvPr id="1" name=""/>
        <p:cNvGrpSpPr/>
        <p:nvPr/>
      </p:nvGrpSpPr>
      <p:grpSpPr>
        <a:xfrm>
          <a:off x="0" y="0"/>
          <a:ext cx="0" cy="0"/>
          <a:chOff x="0" y="0"/>
          <a:chExt cx="0" cy="0"/>
        </a:xfrm>
      </p:grpSpPr>
      <p:sp>
        <p:nvSpPr>
          <p:cNvPr id="1490"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491" name="1. Fear God  2. Give Glory  3. Judgment"/>
          <p:cNvSpPr/>
          <p:nvPr/>
        </p:nvSpPr>
        <p:spPr>
          <a:xfrm>
            <a:off x="3479800" y="2801937"/>
            <a:ext cx="5359897" cy="5978526"/>
          </a:xfrm>
          <a:prstGeom prst="rect">
            <a:avLst/>
          </a:prstGeom>
          <a:solidFill>
            <a:schemeClr val="accent1"/>
          </a:solidFill>
          <a:ln w="50800">
            <a:solidFill>
              <a:srgbClr val="FFFFFF"/>
            </a:solidFill>
            <a:miter lim="400000"/>
          </a:ln>
          <a:extLst>
            <a:ext uri="{C572A759-6A51-4108-AA02-DFA0A04FC94B}">
              <ma14:wrappingTextBoxFlag xmlns:ma14="http://schemas.microsoft.com/office/mac/drawingml/2011/main" val="1"/>
            </a:ext>
          </a:extLst>
        </p:spPr>
        <p:txBody>
          <a:bodyPr lIns="0" tIns="0" rIns="0" bIns="0" anchor="ctr"/>
          <a:lstStyle/>
          <a:p>
            <a:pPr>
              <a:defRPr b="0" sz="4000">
                <a:solidFill>
                  <a:srgbClr val="FFFFFF"/>
                </a:solidFill>
                <a:latin typeface="+mn-lt"/>
                <a:ea typeface="+mn-ea"/>
                <a:cs typeface="+mn-cs"/>
                <a:sym typeface="Helvetica Neue Medium"/>
              </a:defRPr>
            </a:pPr>
            <a:r>
              <a:t>1. Fear God</a:t>
            </a:r>
            <a:br/>
            <a:br/>
            <a:r>
              <a:t>2. Give Glory</a:t>
            </a:r>
            <a:br/>
            <a:br/>
            <a:r>
              <a:t>3. Judgment</a:t>
            </a:r>
          </a:p>
        </p:txBody>
      </p:sp>
      <p:sp>
        <p:nvSpPr>
          <p:cNvPr id="1492" name="1. Fear Satan…"/>
          <p:cNvSpPr/>
          <p:nvPr/>
        </p:nvSpPr>
        <p:spPr>
          <a:xfrm>
            <a:off x="15265400" y="2801937"/>
            <a:ext cx="5359897" cy="5978526"/>
          </a:xfrm>
          <a:prstGeom prst="rect">
            <a:avLst/>
          </a:prstGeom>
          <a:solidFill>
            <a:schemeClr val="accent1"/>
          </a:solidFill>
          <a:ln w="50800">
            <a:solidFill>
              <a:srgbClr val="FFFFFF"/>
            </a:solidFill>
            <a:miter lim="400000"/>
          </a:ln>
          <a:extLst>
            <a:ext uri="{C572A759-6A51-4108-AA02-DFA0A04FC94B}">
              <ma14:wrappingTextBoxFlag xmlns:ma14="http://schemas.microsoft.com/office/mac/drawingml/2011/main" val="1"/>
            </a:ext>
          </a:extLst>
        </p:spPr>
        <p:txBody>
          <a:bodyPr lIns="0" tIns="0" rIns="0" bIns="0" anchor="ctr"/>
          <a:lstStyle/>
          <a:p>
            <a:pPr>
              <a:defRPr b="0" sz="4000">
                <a:solidFill>
                  <a:srgbClr val="FFFFFF"/>
                </a:solidFill>
                <a:latin typeface="+mn-lt"/>
                <a:ea typeface="+mn-ea"/>
                <a:cs typeface="+mn-cs"/>
                <a:sym typeface="Helvetica Neue Medium"/>
              </a:defRPr>
            </a:pPr>
            <a:r>
              <a:t>1. Fear Satan</a:t>
            </a:r>
            <a:br/>
          </a:p>
          <a:p>
            <a:pPr>
              <a:defRPr b="0" sz="4000">
                <a:solidFill>
                  <a:srgbClr val="FFFFFF"/>
                </a:solidFill>
                <a:latin typeface="+mn-lt"/>
                <a:ea typeface="+mn-ea"/>
                <a:cs typeface="+mn-cs"/>
                <a:sym typeface="Helvetica Neue Medium"/>
              </a:defRPr>
            </a:pPr>
            <a:r>
              <a:t>2. Russia/ KS</a:t>
            </a:r>
            <a:br/>
            <a:br/>
            <a:r>
              <a:t>3.Judgment</a:t>
            </a:r>
          </a:p>
        </p:txBody>
      </p:sp>
      <p:sp>
        <p:nvSpPr>
          <p:cNvPr id="1493" name="3-Step Prophetic Testing Message"/>
          <p:cNvSpPr txBox="1"/>
          <p:nvPr/>
        </p:nvSpPr>
        <p:spPr>
          <a:xfrm>
            <a:off x="5363463" y="952500"/>
            <a:ext cx="13657073" cy="1193801"/>
          </a:xfrm>
          <a:prstGeom prst="rect">
            <a:avLst/>
          </a:prstGeom>
          <a:gradFill>
            <a:gsLst>
              <a:gs pos="0">
                <a:srgbClr val="FFFFFF"/>
              </a:gs>
              <a:gs pos="100000">
                <a:schemeClr val="accent1"/>
              </a:gs>
            </a:gsLst>
            <a:lin ang="7277760"/>
          </a:gradFill>
          <a:ln w="50800">
            <a:solidFill>
              <a:srgbClr val="FFFFFF"/>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sz="6000" u="sng">
                <a:solidFill>
                  <a:srgbClr val="FFFFFF"/>
                </a:solidFill>
                <a:latin typeface="Avenir Book"/>
                <a:ea typeface="Avenir Book"/>
                <a:cs typeface="Avenir Book"/>
                <a:sym typeface="Avenir Book"/>
              </a:defRPr>
            </a:pPr>
            <a:r>
              <a:rPr>
                <a:solidFill>
                  <a:srgbClr val="000000"/>
                </a:solidFill>
              </a:rPr>
              <a:t>  3-Step Prophetic Testing Message</a:t>
            </a:r>
            <a:r>
              <a:t>       </a:t>
            </a:r>
          </a:p>
        </p:txBody>
      </p:sp>
      <p:sp>
        <p:nvSpPr>
          <p:cNvPr id="1494" name="1917"/>
          <p:cNvSpPr txBox="1"/>
          <p:nvPr/>
        </p:nvSpPr>
        <p:spPr>
          <a:xfrm>
            <a:off x="17428966" y="3092450"/>
            <a:ext cx="1032765" cy="825501"/>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4000">
                <a:latin typeface="Luminari"/>
                <a:ea typeface="Luminari"/>
                <a:cs typeface="Luminari"/>
                <a:sym typeface="Luminari"/>
              </a:defRPr>
            </a:lvl1pPr>
          </a:lstStyle>
          <a:p>
            <a:pPr/>
            <a:r>
              <a:t>1917</a:t>
            </a:r>
          </a:p>
        </p:txBody>
      </p:sp>
      <p:pic>
        <p:nvPicPr>
          <p:cNvPr id="1497" name="Connection Line" descr="Connection Line"/>
          <p:cNvPicPr>
            <a:picLocks noChangeAspect="0"/>
          </p:cNvPicPr>
          <p:nvPr/>
        </p:nvPicPr>
        <p:blipFill>
          <a:blip r:embed="rId2">
            <a:extLst/>
          </a:blip>
          <a:stretch>
            <a:fillRect/>
          </a:stretch>
        </p:blipFill>
        <p:spPr>
          <a:xfrm>
            <a:off x="12651412" y="3459691"/>
            <a:ext cx="4244880" cy="6432088"/>
          </a:xfrm>
          <a:prstGeom prst="rect">
            <a:avLst/>
          </a:prstGeom>
        </p:spPr>
      </p:pic>
      <p:sp>
        <p:nvSpPr>
          <p:cNvPr id="1496" name="?"/>
          <p:cNvSpPr txBox="1"/>
          <p:nvPr/>
        </p:nvSpPr>
        <p:spPr>
          <a:xfrm>
            <a:off x="16177640" y="8947150"/>
            <a:ext cx="453239" cy="1460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sz="8000">
                <a:latin typeface="Luminari"/>
                <a:ea typeface="Luminari"/>
                <a:cs typeface="Luminari"/>
                <a:sym typeface="Luminari"/>
              </a:defRPr>
            </a:lvl1pPr>
          </a:lstStyle>
          <a:p>
            <a:pPr/>
            <a:r>
              <a: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lt" backwards="0">
                                    <p:tmAbs val="100"/>
                                  </p:iterate>
                                  <p:childTnLst>
                                    <p:set>
                                      <p:cBhvr>
                                        <p:cTn id="6" fill="hold"/>
                                        <p:tgtEl>
                                          <p:spTgt spid="14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ID="9" grpId="2" fill="hold">
                                  <p:stCondLst>
                                    <p:cond delay="0"/>
                                  </p:stCondLst>
                                  <p:iterate type="el" backwards="0">
                                    <p:tmAbs val="0"/>
                                  </p:iterate>
                                  <p:childTnLst>
                                    <p:set>
                                      <p:cBhvr>
                                        <p:cTn id="10" fill="hold"/>
                                        <p:tgtEl>
                                          <p:spTgt spid="1497"/>
                                        </p:tgtEl>
                                        <p:attrNameLst>
                                          <p:attrName>style.visibility</p:attrName>
                                        </p:attrNameLst>
                                      </p:cBhvr>
                                      <p:to>
                                        <p:strVal val="visible"/>
                                      </p:to>
                                    </p:set>
                                    <p:animEffect filter="dissolve" transition="in">
                                      <p:cBhvr>
                                        <p:cTn id="11" dur="1000"/>
                                        <p:tgtEl>
                                          <p:spTgt spid="1497"/>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0" presetID="1" grpId="3" fill="hold">
                                  <p:stCondLst>
                                    <p:cond delay="0"/>
                                  </p:stCondLst>
                                  <p:iterate type="el" backwards="0">
                                    <p:tmAbs val="0"/>
                                  </p:iterate>
                                  <p:childTnLst>
                                    <p:set>
                                      <p:cBhvr>
                                        <p:cTn id="15" fill="hold"/>
                                        <p:tgtEl>
                                          <p:spTgt spid="149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94" grpId="1"/>
      <p:bldP build="whole" bldLvl="1" animBg="1" rev="0" advAuto="0" spid="1497" grpId="2"/>
      <p:bldP build="whole" bldLvl="1" animBg="1" rev="0" advAuto="0" spid="1496" grpId="3"/>
    </p:bldLst>
  </p:timing>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100000">
              <a:schemeClr val="accent1"/>
            </a:gs>
          </a:gsLst>
          <a:lin ang="7277760" scaled="0"/>
        </a:gradFill>
      </p:bgPr>
    </p:bg>
    <p:spTree>
      <p:nvGrpSpPr>
        <p:cNvPr id="1" name=""/>
        <p:cNvGrpSpPr/>
        <p:nvPr/>
      </p:nvGrpSpPr>
      <p:grpSpPr>
        <a:xfrm>
          <a:off x="0" y="0"/>
          <a:ext cx="0" cy="0"/>
          <a:chOff x="0" y="0"/>
          <a:chExt cx="0" cy="0"/>
        </a:xfrm>
      </p:grpSpPr>
      <p:sp>
        <p:nvSpPr>
          <p:cNvPr id="1500"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501" name="1. Fear God  2. Give Glory  3. Judgment"/>
          <p:cNvSpPr/>
          <p:nvPr/>
        </p:nvSpPr>
        <p:spPr>
          <a:xfrm>
            <a:off x="3479800" y="2801937"/>
            <a:ext cx="5359897" cy="5978526"/>
          </a:xfrm>
          <a:prstGeom prst="rect">
            <a:avLst/>
          </a:prstGeom>
          <a:solidFill>
            <a:schemeClr val="accent1"/>
          </a:solidFill>
          <a:ln w="50800">
            <a:solidFill>
              <a:srgbClr val="FFFFFF"/>
            </a:solidFill>
            <a:miter lim="400000"/>
          </a:ln>
          <a:extLst>
            <a:ext uri="{C572A759-6A51-4108-AA02-DFA0A04FC94B}">
              <ma14:wrappingTextBoxFlag xmlns:ma14="http://schemas.microsoft.com/office/mac/drawingml/2011/main" val="1"/>
            </a:ext>
          </a:extLst>
        </p:spPr>
        <p:txBody>
          <a:bodyPr lIns="0" tIns="0" rIns="0" bIns="0" anchor="ctr"/>
          <a:lstStyle/>
          <a:p>
            <a:pPr>
              <a:defRPr b="0" sz="4000">
                <a:solidFill>
                  <a:srgbClr val="FFFFFF"/>
                </a:solidFill>
                <a:latin typeface="+mn-lt"/>
                <a:ea typeface="+mn-ea"/>
                <a:cs typeface="+mn-cs"/>
                <a:sym typeface="Helvetica Neue Medium"/>
              </a:defRPr>
            </a:pPr>
            <a:r>
              <a:t>1. Fear God</a:t>
            </a:r>
            <a:br/>
            <a:br/>
            <a:r>
              <a:t>2. Give Glory</a:t>
            </a:r>
            <a:br/>
            <a:br/>
            <a:r>
              <a:t>3. Judgment</a:t>
            </a:r>
          </a:p>
        </p:txBody>
      </p:sp>
      <p:sp>
        <p:nvSpPr>
          <p:cNvPr id="1502" name="1. Fear Satan…"/>
          <p:cNvSpPr/>
          <p:nvPr/>
        </p:nvSpPr>
        <p:spPr>
          <a:xfrm>
            <a:off x="15265400" y="2801937"/>
            <a:ext cx="5359897" cy="5978526"/>
          </a:xfrm>
          <a:prstGeom prst="rect">
            <a:avLst/>
          </a:prstGeom>
          <a:solidFill>
            <a:schemeClr val="accent1"/>
          </a:solidFill>
          <a:ln w="50800">
            <a:solidFill>
              <a:srgbClr val="FFFFFF"/>
            </a:solidFill>
            <a:miter lim="400000"/>
          </a:ln>
          <a:extLst>
            <a:ext uri="{C572A759-6A51-4108-AA02-DFA0A04FC94B}">
              <ma14:wrappingTextBoxFlag xmlns:ma14="http://schemas.microsoft.com/office/mac/drawingml/2011/main" val="1"/>
            </a:ext>
          </a:extLst>
        </p:spPr>
        <p:txBody>
          <a:bodyPr lIns="0" tIns="0" rIns="0" bIns="0" anchor="ctr"/>
          <a:lstStyle/>
          <a:p>
            <a:pPr>
              <a:defRPr b="0" sz="4000">
                <a:solidFill>
                  <a:srgbClr val="FFFFFF"/>
                </a:solidFill>
                <a:latin typeface="+mn-lt"/>
                <a:ea typeface="+mn-ea"/>
                <a:cs typeface="+mn-cs"/>
                <a:sym typeface="Helvetica Neue Medium"/>
              </a:defRPr>
            </a:pPr>
            <a:r>
              <a:t>1. Fear Satan</a:t>
            </a:r>
            <a:br/>
          </a:p>
          <a:p>
            <a:pPr>
              <a:defRPr b="0" sz="4000">
                <a:solidFill>
                  <a:srgbClr val="FFFFFF"/>
                </a:solidFill>
                <a:latin typeface="+mn-lt"/>
                <a:ea typeface="+mn-ea"/>
                <a:cs typeface="+mn-cs"/>
                <a:sym typeface="Helvetica Neue Medium"/>
              </a:defRPr>
            </a:pPr>
            <a:r>
              <a:t>2. Russia/ KS</a:t>
            </a:r>
            <a:br/>
            <a:br/>
            <a:r>
              <a:t>3.Judgment</a:t>
            </a:r>
          </a:p>
        </p:txBody>
      </p:sp>
      <p:sp>
        <p:nvSpPr>
          <p:cNvPr id="1503" name="3-Step Prophetic Testing Message"/>
          <p:cNvSpPr txBox="1"/>
          <p:nvPr/>
        </p:nvSpPr>
        <p:spPr>
          <a:xfrm>
            <a:off x="5363463" y="952500"/>
            <a:ext cx="13657073" cy="1193801"/>
          </a:xfrm>
          <a:prstGeom prst="rect">
            <a:avLst/>
          </a:prstGeom>
          <a:gradFill>
            <a:gsLst>
              <a:gs pos="0">
                <a:srgbClr val="FFFFFF"/>
              </a:gs>
              <a:gs pos="100000">
                <a:schemeClr val="accent1"/>
              </a:gs>
            </a:gsLst>
            <a:lin ang="7277760"/>
          </a:gradFill>
          <a:ln w="50800">
            <a:solidFill>
              <a:srgbClr val="FFFFFF"/>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sz="6000" u="sng">
                <a:solidFill>
                  <a:srgbClr val="FFFFFF"/>
                </a:solidFill>
                <a:latin typeface="Avenir Book"/>
                <a:ea typeface="Avenir Book"/>
                <a:cs typeface="Avenir Book"/>
                <a:sym typeface="Avenir Book"/>
              </a:defRPr>
            </a:pPr>
            <a:r>
              <a:rPr>
                <a:solidFill>
                  <a:srgbClr val="000000"/>
                </a:solidFill>
              </a:rPr>
              <a:t>  3-Step Prophetic Testing Message</a:t>
            </a:r>
            <a:r>
              <a:t>       </a:t>
            </a:r>
          </a:p>
        </p:txBody>
      </p:sp>
      <p:sp>
        <p:nvSpPr>
          <p:cNvPr id="1504" name="1917"/>
          <p:cNvSpPr txBox="1"/>
          <p:nvPr/>
        </p:nvSpPr>
        <p:spPr>
          <a:xfrm>
            <a:off x="17428966" y="3092450"/>
            <a:ext cx="1032765" cy="825501"/>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4000">
                <a:latin typeface="Luminari"/>
                <a:ea typeface="Luminari"/>
                <a:cs typeface="Luminari"/>
                <a:sym typeface="Luminari"/>
              </a:defRPr>
            </a:lvl1pPr>
          </a:lstStyle>
          <a:p>
            <a:pPr/>
            <a:r>
              <a:t>1917</a:t>
            </a:r>
          </a:p>
        </p:txBody>
      </p:sp>
      <p:pic>
        <p:nvPicPr>
          <p:cNvPr id="1507" name="Connection Line" descr="Connection Line"/>
          <p:cNvPicPr>
            <a:picLocks noChangeAspect="0"/>
          </p:cNvPicPr>
          <p:nvPr/>
        </p:nvPicPr>
        <p:blipFill>
          <a:blip r:embed="rId2">
            <a:extLst/>
          </a:blip>
          <a:stretch>
            <a:fillRect/>
          </a:stretch>
        </p:blipFill>
        <p:spPr>
          <a:xfrm>
            <a:off x="12651412" y="3459691"/>
            <a:ext cx="4244880" cy="6432088"/>
          </a:xfrm>
          <a:prstGeom prst="rect">
            <a:avLst/>
          </a:prstGeom>
        </p:spPr>
      </p:pic>
      <p:sp>
        <p:nvSpPr>
          <p:cNvPr id="1506" name="Bolshevik Revolution"/>
          <p:cNvSpPr txBox="1"/>
          <p:nvPr/>
        </p:nvSpPr>
        <p:spPr>
          <a:xfrm>
            <a:off x="15131997" y="9264650"/>
            <a:ext cx="5626702" cy="825501"/>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sz="4000">
                <a:latin typeface="Luminari"/>
                <a:ea typeface="Luminari"/>
                <a:cs typeface="Luminari"/>
                <a:sym typeface="Luminari"/>
              </a:defRPr>
            </a:lvl1pPr>
          </a:lstStyle>
          <a:p>
            <a:pPr/>
            <a:r>
              <a:t>Bolshevik Revolution</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100000">
              <a:schemeClr val="accent1"/>
            </a:gs>
          </a:gsLst>
          <a:lin ang="7277760" scaled="0"/>
        </a:gradFill>
      </p:bgPr>
    </p:bg>
    <p:spTree>
      <p:nvGrpSpPr>
        <p:cNvPr id="1" name=""/>
        <p:cNvGrpSpPr/>
        <p:nvPr/>
      </p:nvGrpSpPr>
      <p:grpSpPr>
        <a:xfrm>
          <a:off x="0" y="0"/>
          <a:ext cx="0" cy="0"/>
          <a:chOff x="0" y="0"/>
          <a:chExt cx="0" cy="0"/>
        </a:xfrm>
      </p:grpSpPr>
      <p:pic>
        <p:nvPicPr>
          <p:cNvPr id="241" name="Line" descr="Line"/>
          <p:cNvPicPr>
            <a:picLocks noChangeAspect="0"/>
          </p:cNvPicPr>
          <p:nvPr/>
        </p:nvPicPr>
        <p:blipFill>
          <a:blip r:embed="rId2">
            <a:extLst/>
          </a:blip>
          <a:stretch>
            <a:fillRect/>
          </a:stretch>
        </p:blipFill>
        <p:spPr>
          <a:xfrm>
            <a:off x="3946350" y="2587886"/>
            <a:ext cx="19299180" cy="101601"/>
          </a:xfrm>
          <a:prstGeom prst="rect">
            <a:avLst/>
          </a:prstGeom>
        </p:spPr>
      </p:pic>
      <p:pic>
        <p:nvPicPr>
          <p:cNvPr id="243" name="Line" descr="Line"/>
          <p:cNvPicPr>
            <a:picLocks noChangeAspect="0"/>
          </p:cNvPicPr>
          <p:nvPr/>
        </p:nvPicPr>
        <p:blipFill>
          <a:blip r:embed="rId3">
            <a:extLst/>
          </a:blip>
          <a:stretch>
            <a:fillRect/>
          </a:stretch>
        </p:blipFill>
        <p:spPr>
          <a:xfrm rot="16200000">
            <a:off x="4020140" y="1950653"/>
            <a:ext cx="1371601" cy="101601"/>
          </a:xfrm>
          <a:prstGeom prst="rect">
            <a:avLst/>
          </a:prstGeom>
        </p:spPr>
      </p:pic>
      <p:sp>
        <p:nvSpPr>
          <p:cNvPr id="245" name="1989"/>
          <p:cNvSpPr txBox="1"/>
          <p:nvPr/>
        </p:nvSpPr>
        <p:spPr>
          <a:xfrm>
            <a:off x="4160665" y="730629"/>
            <a:ext cx="1012445" cy="611249"/>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1989</a:t>
            </a:r>
          </a:p>
        </p:txBody>
      </p:sp>
      <p:sp>
        <p:nvSpPr>
          <p:cNvPr id="246" name="Slide Number"/>
          <p:cNvSpPr txBox="1"/>
          <p:nvPr>
            <p:ph type="sldNum" sz="quarter" idx="2"/>
          </p:nvPr>
        </p:nvSpPr>
        <p:spPr>
          <a:xfrm>
            <a:off x="12722853" y="12634267"/>
            <a:ext cx="283770" cy="46106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249" name="144,000"/>
          <p:cNvGrpSpPr/>
          <p:nvPr/>
        </p:nvGrpSpPr>
        <p:grpSpPr>
          <a:xfrm>
            <a:off x="579670" y="1166310"/>
            <a:ext cx="2433321" cy="1054101"/>
            <a:chOff x="0" y="0"/>
            <a:chExt cx="2433320" cy="1054100"/>
          </a:xfrm>
        </p:grpSpPr>
        <p:sp>
          <p:nvSpPr>
            <p:cNvPr id="248" name="144,000"/>
            <p:cNvSpPr txBox="1"/>
            <p:nvPr/>
          </p:nvSpPr>
          <p:spPr>
            <a:xfrm>
              <a:off x="25399" y="25400"/>
              <a:ext cx="2382522" cy="1003300"/>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5000">
                  <a:latin typeface="Luminari"/>
                  <a:ea typeface="Luminari"/>
                  <a:cs typeface="Luminari"/>
                  <a:sym typeface="Luminari"/>
                </a:defRPr>
              </a:lvl1pPr>
            </a:lstStyle>
            <a:p>
              <a:pPr/>
              <a:r>
                <a:t>144,000</a:t>
              </a:r>
            </a:p>
          </p:txBody>
        </p:sp>
        <p:pic>
          <p:nvPicPr>
            <p:cNvPr id="247" name="144,000 144,000" descr="144,000 144,000"/>
            <p:cNvPicPr>
              <a:picLocks noChangeAspect="0"/>
            </p:cNvPicPr>
            <p:nvPr/>
          </p:nvPicPr>
          <p:blipFill>
            <a:blip r:embed="rId4">
              <a:extLst/>
            </a:blip>
            <a:stretch>
              <a:fillRect/>
            </a:stretch>
          </p:blipFill>
          <p:spPr>
            <a:xfrm>
              <a:off x="-1" y="0"/>
              <a:ext cx="2433322" cy="1054100"/>
            </a:xfrm>
            <a:prstGeom prst="rect">
              <a:avLst/>
            </a:prstGeom>
            <a:effectLst/>
          </p:spPr>
        </p:pic>
      </p:grpSp>
      <p:pic>
        <p:nvPicPr>
          <p:cNvPr id="250" name="Line" descr="Line"/>
          <p:cNvPicPr>
            <a:picLocks noChangeAspect="0"/>
          </p:cNvPicPr>
          <p:nvPr/>
        </p:nvPicPr>
        <p:blipFill>
          <a:blip r:embed="rId3">
            <a:extLst/>
          </a:blip>
          <a:stretch>
            <a:fillRect/>
          </a:stretch>
        </p:blipFill>
        <p:spPr>
          <a:xfrm rot="16200000">
            <a:off x="8465139" y="1950653"/>
            <a:ext cx="1371601" cy="101601"/>
          </a:xfrm>
          <a:prstGeom prst="rect">
            <a:avLst/>
          </a:prstGeom>
        </p:spPr>
      </p:pic>
      <p:sp>
        <p:nvSpPr>
          <p:cNvPr id="252" name="9/11"/>
          <p:cNvSpPr txBox="1"/>
          <p:nvPr/>
        </p:nvSpPr>
        <p:spPr>
          <a:xfrm>
            <a:off x="8679960" y="756029"/>
            <a:ext cx="941960" cy="611249"/>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9/11</a:t>
            </a:r>
          </a:p>
        </p:txBody>
      </p:sp>
      <p:pic>
        <p:nvPicPr>
          <p:cNvPr id="253" name="Line" descr="Line"/>
          <p:cNvPicPr>
            <a:picLocks noChangeAspect="0"/>
          </p:cNvPicPr>
          <p:nvPr/>
        </p:nvPicPr>
        <p:blipFill>
          <a:blip r:embed="rId3">
            <a:extLst/>
          </a:blip>
          <a:stretch>
            <a:fillRect/>
          </a:stretch>
        </p:blipFill>
        <p:spPr>
          <a:xfrm rot="16200000">
            <a:off x="17355140" y="1925253"/>
            <a:ext cx="1371601" cy="101601"/>
          </a:xfrm>
          <a:prstGeom prst="rect">
            <a:avLst/>
          </a:prstGeom>
        </p:spPr>
      </p:pic>
      <p:sp>
        <p:nvSpPr>
          <p:cNvPr id="255" name="CoP"/>
          <p:cNvSpPr txBox="1"/>
          <p:nvPr/>
        </p:nvSpPr>
        <p:spPr>
          <a:xfrm>
            <a:off x="17573771" y="730629"/>
            <a:ext cx="934340" cy="611249"/>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CoP</a:t>
            </a:r>
          </a:p>
        </p:txBody>
      </p:sp>
      <p:pic>
        <p:nvPicPr>
          <p:cNvPr id="256" name="Line" descr="Line"/>
          <p:cNvPicPr>
            <a:picLocks noChangeAspect="0"/>
          </p:cNvPicPr>
          <p:nvPr/>
        </p:nvPicPr>
        <p:blipFill>
          <a:blip r:embed="rId3">
            <a:extLst/>
          </a:blip>
          <a:stretch>
            <a:fillRect/>
          </a:stretch>
        </p:blipFill>
        <p:spPr>
          <a:xfrm rot="16200000">
            <a:off x="21800140" y="1963353"/>
            <a:ext cx="1371601" cy="101601"/>
          </a:xfrm>
          <a:prstGeom prst="rect">
            <a:avLst/>
          </a:prstGeom>
        </p:spPr>
      </p:pic>
      <p:sp>
        <p:nvSpPr>
          <p:cNvPr id="258" name="2nd Adv."/>
          <p:cNvSpPr txBox="1"/>
          <p:nvPr/>
        </p:nvSpPr>
        <p:spPr>
          <a:xfrm>
            <a:off x="22018580" y="355979"/>
            <a:ext cx="934721" cy="1081149"/>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2nd</a:t>
            </a:r>
            <a:br/>
            <a:r>
              <a:t>Adv.</a:t>
            </a:r>
          </a:p>
        </p:txBody>
      </p:sp>
      <p:pic>
        <p:nvPicPr>
          <p:cNvPr id="259" name="Line" descr="Line"/>
          <p:cNvPicPr>
            <a:picLocks noChangeAspect="0"/>
          </p:cNvPicPr>
          <p:nvPr/>
        </p:nvPicPr>
        <p:blipFill>
          <a:blip r:embed="rId3">
            <a:extLst/>
          </a:blip>
          <a:stretch>
            <a:fillRect/>
          </a:stretch>
        </p:blipFill>
        <p:spPr>
          <a:xfrm rot="16200000">
            <a:off x="12910139" y="1950653"/>
            <a:ext cx="1371601" cy="101601"/>
          </a:xfrm>
          <a:prstGeom prst="rect">
            <a:avLst/>
          </a:prstGeom>
        </p:spPr>
      </p:pic>
      <p:sp>
        <p:nvSpPr>
          <p:cNvPr id="261" name="S/L"/>
          <p:cNvSpPr txBox="1"/>
          <p:nvPr/>
        </p:nvSpPr>
        <p:spPr>
          <a:xfrm>
            <a:off x="13206114" y="756029"/>
            <a:ext cx="779654" cy="611249"/>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S/L</a:t>
            </a:r>
          </a:p>
        </p:txBody>
      </p:sp>
      <p:pic>
        <p:nvPicPr>
          <p:cNvPr id="262" name="Line" descr="Line"/>
          <p:cNvPicPr>
            <a:picLocks noChangeAspect="0"/>
          </p:cNvPicPr>
          <p:nvPr/>
        </p:nvPicPr>
        <p:blipFill>
          <a:blip r:embed="rId2">
            <a:extLst/>
          </a:blip>
          <a:stretch>
            <a:fillRect/>
          </a:stretch>
        </p:blipFill>
        <p:spPr>
          <a:xfrm>
            <a:off x="3946350" y="12341486"/>
            <a:ext cx="19299180" cy="101601"/>
          </a:xfrm>
          <a:prstGeom prst="rect">
            <a:avLst/>
          </a:prstGeom>
        </p:spPr>
      </p:pic>
      <p:pic>
        <p:nvPicPr>
          <p:cNvPr id="264" name="Line" descr="Line"/>
          <p:cNvPicPr>
            <a:picLocks noChangeAspect="0"/>
          </p:cNvPicPr>
          <p:nvPr/>
        </p:nvPicPr>
        <p:blipFill>
          <a:blip r:embed="rId3">
            <a:extLst/>
          </a:blip>
          <a:stretch>
            <a:fillRect/>
          </a:stretch>
        </p:blipFill>
        <p:spPr>
          <a:xfrm rot="16200000">
            <a:off x="4020140" y="11704253"/>
            <a:ext cx="1371601" cy="101601"/>
          </a:xfrm>
          <a:prstGeom prst="rect">
            <a:avLst/>
          </a:prstGeom>
        </p:spPr>
      </p:pic>
      <p:sp>
        <p:nvSpPr>
          <p:cNvPr id="266" name="2014"/>
          <p:cNvSpPr txBox="1"/>
          <p:nvPr/>
        </p:nvSpPr>
        <p:spPr>
          <a:xfrm>
            <a:off x="4199718" y="10509629"/>
            <a:ext cx="1012445" cy="611249"/>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2014</a:t>
            </a:r>
          </a:p>
        </p:txBody>
      </p:sp>
      <p:pic>
        <p:nvPicPr>
          <p:cNvPr id="267" name="Line" descr="Line"/>
          <p:cNvPicPr>
            <a:picLocks noChangeAspect="0"/>
          </p:cNvPicPr>
          <p:nvPr/>
        </p:nvPicPr>
        <p:blipFill>
          <a:blip r:embed="rId3">
            <a:extLst/>
          </a:blip>
          <a:stretch>
            <a:fillRect/>
          </a:stretch>
        </p:blipFill>
        <p:spPr>
          <a:xfrm rot="16200000">
            <a:off x="8465139" y="11704253"/>
            <a:ext cx="1371601" cy="101601"/>
          </a:xfrm>
          <a:prstGeom prst="rect">
            <a:avLst/>
          </a:prstGeom>
        </p:spPr>
      </p:pic>
      <p:sp>
        <p:nvSpPr>
          <p:cNvPr id="269" name="2019"/>
          <p:cNvSpPr txBox="1"/>
          <p:nvPr/>
        </p:nvSpPr>
        <p:spPr>
          <a:xfrm>
            <a:off x="8644717" y="10535029"/>
            <a:ext cx="1012445" cy="611249"/>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2019</a:t>
            </a:r>
          </a:p>
        </p:txBody>
      </p:sp>
      <p:pic>
        <p:nvPicPr>
          <p:cNvPr id="270" name="Line" descr="Line"/>
          <p:cNvPicPr>
            <a:picLocks noChangeAspect="0"/>
          </p:cNvPicPr>
          <p:nvPr/>
        </p:nvPicPr>
        <p:blipFill>
          <a:blip r:embed="rId3">
            <a:extLst/>
          </a:blip>
          <a:stretch>
            <a:fillRect/>
          </a:stretch>
        </p:blipFill>
        <p:spPr>
          <a:xfrm rot="16200000">
            <a:off x="17355140" y="11678853"/>
            <a:ext cx="1371601" cy="101601"/>
          </a:xfrm>
          <a:prstGeom prst="rect">
            <a:avLst/>
          </a:prstGeom>
        </p:spPr>
      </p:pic>
      <p:sp>
        <p:nvSpPr>
          <p:cNvPr id="272" name="S/L"/>
          <p:cNvSpPr txBox="1"/>
          <p:nvPr/>
        </p:nvSpPr>
        <p:spPr>
          <a:xfrm>
            <a:off x="17651114" y="10509629"/>
            <a:ext cx="779654" cy="611249"/>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S/L</a:t>
            </a:r>
          </a:p>
        </p:txBody>
      </p:sp>
      <p:pic>
        <p:nvPicPr>
          <p:cNvPr id="273" name="Line" descr="Line"/>
          <p:cNvPicPr>
            <a:picLocks noChangeAspect="0"/>
          </p:cNvPicPr>
          <p:nvPr/>
        </p:nvPicPr>
        <p:blipFill>
          <a:blip r:embed="rId3">
            <a:extLst/>
          </a:blip>
          <a:stretch>
            <a:fillRect/>
          </a:stretch>
        </p:blipFill>
        <p:spPr>
          <a:xfrm rot="16200000">
            <a:off x="21800140" y="11716953"/>
            <a:ext cx="1371601" cy="101601"/>
          </a:xfrm>
          <a:prstGeom prst="rect">
            <a:avLst/>
          </a:prstGeom>
        </p:spPr>
      </p:pic>
      <p:sp>
        <p:nvSpPr>
          <p:cNvPr id="275" name="CoP"/>
          <p:cNvSpPr txBox="1"/>
          <p:nvPr/>
        </p:nvSpPr>
        <p:spPr>
          <a:xfrm>
            <a:off x="22018771" y="10547729"/>
            <a:ext cx="934340" cy="611249"/>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CoP</a:t>
            </a:r>
          </a:p>
        </p:txBody>
      </p:sp>
      <p:pic>
        <p:nvPicPr>
          <p:cNvPr id="276" name="Line" descr="Line"/>
          <p:cNvPicPr>
            <a:picLocks noChangeAspect="0"/>
          </p:cNvPicPr>
          <p:nvPr/>
        </p:nvPicPr>
        <p:blipFill>
          <a:blip r:embed="rId3">
            <a:extLst/>
          </a:blip>
          <a:stretch>
            <a:fillRect/>
          </a:stretch>
        </p:blipFill>
        <p:spPr>
          <a:xfrm rot="16200000">
            <a:off x="12910139" y="11704253"/>
            <a:ext cx="1371601" cy="101601"/>
          </a:xfrm>
          <a:prstGeom prst="rect">
            <a:avLst/>
          </a:prstGeom>
        </p:spPr>
      </p:pic>
      <p:sp>
        <p:nvSpPr>
          <p:cNvPr id="278" name="Panium"/>
          <p:cNvSpPr txBox="1"/>
          <p:nvPr/>
        </p:nvSpPr>
        <p:spPr>
          <a:xfrm>
            <a:off x="12829305" y="10509629"/>
            <a:ext cx="1533272" cy="611249"/>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Panium</a:t>
            </a:r>
          </a:p>
        </p:txBody>
      </p:sp>
      <p:pic>
        <p:nvPicPr>
          <p:cNvPr id="279" name="Line" descr="Line"/>
          <p:cNvPicPr>
            <a:picLocks noChangeAspect="0"/>
          </p:cNvPicPr>
          <p:nvPr/>
        </p:nvPicPr>
        <p:blipFill>
          <a:blip r:embed="rId2">
            <a:extLst/>
          </a:blip>
          <a:stretch>
            <a:fillRect/>
          </a:stretch>
        </p:blipFill>
        <p:spPr>
          <a:xfrm>
            <a:off x="3946350" y="5839086"/>
            <a:ext cx="19299180" cy="101601"/>
          </a:xfrm>
          <a:prstGeom prst="rect">
            <a:avLst/>
          </a:prstGeom>
        </p:spPr>
      </p:pic>
      <p:pic>
        <p:nvPicPr>
          <p:cNvPr id="281" name="Line" descr="Line"/>
          <p:cNvPicPr>
            <a:picLocks noChangeAspect="0"/>
          </p:cNvPicPr>
          <p:nvPr/>
        </p:nvPicPr>
        <p:blipFill>
          <a:blip r:embed="rId3">
            <a:extLst/>
          </a:blip>
          <a:stretch>
            <a:fillRect/>
          </a:stretch>
        </p:blipFill>
        <p:spPr>
          <a:xfrm rot="16200000">
            <a:off x="4020140" y="5201853"/>
            <a:ext cx="1371601" cy="101601"/>
          </a:xfrm>
          <a:prstGeom prst="rect">
            <a:avLst/>
          </a:prstGeom>
        </p:spPr>
      </p:pic>
      <p:sp>
        <p:nvSpPr>
          <p:cNvPr id="283" name="1989"/>
          <p:cNvSpPr txBox="1"/>
          <p:nvPr/>
        </p:nvSpPr>
        <p:spPr>
          <a:xfrm>
            <a:off x="4199718" y="4007229"/>
            <a:ext cx="1012445" cy="611249"/>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1989</a:t>
            </a:r>
          </a:p>
        </p:txBody>
      </p:sp>
      <p:pic>
        <p:nvPicPr>
          <p:cNvPr id="284" name="Line" descr="Line"/>
          <p:cNvPicPr>
            <a:picLocks noChangeAspect="0"/>
          </p:cNvPicPr>
          <p:nvPr/>
        </p:nvPicPr>
        <p:blipFill>
          <a:blip r:embed="rId3">
            <a:extLst/>
          </a:blip>
          <a:stretch>
            <a:fillRect/>
          </a:stretch>
        </p:blipFill>
        <p:spPr>
          <a:xfrm rot="16200000">
            <a:off x="8465139" y="5201853"/>
            <a:ext cx="1371601" cy="101601"/>
          </a:xfrm>
          <a:prstGeom prst="rect">
            <a:avLst/>
          </a:prstGeom>
        </p:spPr>
      </p:pic>
      <p:sp>
        <p:nvSpPr>
          <p:cNvPr id="286" name="9/11"/>
          <p:cNvSpPr txBox="1"/>
          <p:nvPr/>
        </p:nvSpPr>
        <p:spPr>
          <a:xfrm>
            <a:off x="8679960" y="4032629"/>
            <a:ext cx="941960" cy="611249"/>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9/11</a:t>
            </a:r>
          </a:p>
        </p:txBody>
      </p:sp>
      <p:pic>
        <p:nvPicPr>
          <p:cNvPr id="287" name="Line" descr="Line"/>
          <p:cNvPicPr>
            <a:picLocks noChangeAspect="0"/>
          </p:cNvPicPr>
          <p:nvPr/>
        </p:nvPicPr>
        <p:blipFill>
          <a:blip r:embed="rId3">
            <a:extLst/>
          </a:blip>
          <a:stretch>
            <a:fillRect/>
          </a:stretch>
        </p:blipFill>
        <p:spPr>
          <a:xfrm rot="16200000">
            <a:off x="17355140" y="5176453"/>
            <a:ext cx="1371601" cy="101601"/>
          </a:xfrm>
          <a:prstGeom prst="rect">
            <a:avLst/>
          </a:prstGeom>
        </p:spPr>
      </p:pic>
      <p:sp>
        <p:nvSpPr>
          <p:cNvPr id="289" name="2019"/>
          <p:cNvSpPr txBox="1"/>
          <p:nvPr/>
        </p:nvSpPr>
        <p:spPr>
          <a:xfrm>
            <a:off x="17534718" y="4007229"/>
            <a:ext cx="1012445" cy="611249"/>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2019</a:t>
            </a:r>
          </a:p>
        </p:txBody>
      </p:sp>
      <p:pic>
        <p:nvPicPr>
          <p:cNvPr id="290" name="Line" descr="Line"/>
          <p:cNvPicPr>
            <a:picLocks noChangeAspect="0"/>
          </p:cNvPicPr>
          <p:nvPr/>
        </p:nvPicPr>
        <p:blipFill>
          <a:blip r:embed="rId3">
            <a:extLst/>
          </a:blip>
          <a:stretch>
            <a:fillRect/>
          </a:stretch>
        </p:blipFill>
        <p:spPr>
          <a:xfrm rot="16200000">
            <a:off x="21800140" y="5214553"/>
            <a:ext cx="1371601" cy="101601"/>
          </a:xfrm>
          <a:prstGeom prst="rect">
            <a:avLst/>
          </a:prstGeom>
        </p:spPr>
      </p:pic>
      <p:sp>
        <p:nvSpPr>
          <p:cNvPr id="292" name="Panium"/>
          <p:cNvSpPr txBox="1"/>
          <p:nvPr/>
        </p:nvSpPr>
        <p:spPr>
          <a:xfrm>
            <a:off x="21719305" y="4019929"/>
            <a:ext cx="1533272" cy="611249"/>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Panium</a:t>
            </a:r>
          </a:p>
        </p:txBody>
      </p:sp>
      <p:pic>
        <p:nvPicPr>
          <p:cNvPr id="293" name="Line" descr="Line"/>
          <p:cNvPicPr>
            <a:picLocks noChangeAspect="0"/>
          </p:cNvPicPr>
          <p:nvPr/>
        </p:nvPicPr>
        <p:blipFill>
          <a:blip r:embed="rId3">
            <a:extLst/>
          </a:blip>
          <a:stretch>
            <a:fillRect/>
          </a:stretch>
        </p:blipFill>
        <p:spPr>
          <a:xfrm rot="16200000">
            <a:off x="12910139" y="5201853"/>
            <a:ext cx="1371601" cy="101601"/>
          </a:xfrm>
          <a:prstGeom prst="rect">
            <a:avLst/>
          </a:prstGeom>
        </p:spPr>
      </p:pic>
      <p:sp>
        <p:nvSpPr>
          <p:cNvPr id="295" name="2014"/>
          <p:cNvSpPr txBox="1"/>
          <p:nvPr/>
        </p:nvSpPr>
        <p:spPr>
          <a:xfrm>
            <a:off x="13089718" y="4007229"/>
            <a:ext cx="1012445" cy="611249"/>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2014</a:t>
            </a:r>
          </a:p>
        </p:txBody>
      </p:sp>
      <p:pic>
        <p:nvPicPr>
          <p:cNvPr id="296" name="Line" descr="Line"/>
          <p:cNvPicPr>
            <a:picLocks noChangeAspect="0"/>
          </p:cNvPicPr>
          <p:nvPr/>
        </p:nvPicPr>
        <p:blipFill>
          <a:blip r:embed="rId2">
            <a:extLst/>
          </a:blip>
          <a:stretch>
            <a:fillRect/>
          </a:stretch>
        </p:blipFill>
        <p:spPr>
          <a:xfrm>
            <a:off x="3946350" y="9090286"/>
            <a:ext cx="19299180" cy="101601"/>
          </a:xfrm>
          <a:prstGeom prst="rect">
            <a:avLst/>
          </a:prstGeom>
        </p:spPr>
      </p:pic>
      <p:pic>
        <p:nvPicPr>
          <p:cNvPr id="298" name="Line" descr="Line"/>
          <p:cNvPicPr>
            <a:picLocks noChangeAspect="0"/>
          </p:cNvPicPr>
          <p:nvPr/>
        </p:nvPicPr>
        <p:blipFill>
          <a:blip r:embed="rId3">
            <a:extLst/>
          </a:blip>
          <a:stretch>
            <a:fillRect/>
          </a:stretch>
        </p:blipFill>
        <p:spPr>
          <a:xfrm rot="16200000">
            <a:off x="4020140" y="8453053"/>
            <a:ext cx="1371601" cy="101601"/>
          </a:xfrm>
          <a:prstGeom prst="rect">
            <a:avLst/>
          </a:prstGeom>
        </p:spPr>
      </p:pic>
      <p:sp>
        <p:nvSpPr>
          <p:cNvPr id="300" name="9/11"/>
          <p:cNvSpPr txBox="1"/>
          <p:nvPr/>
        </p:nvSpPr>
        <p:spPr>
          <a:xfrm>
            <a:off x="4234960" y="7258429"/>
            <a:ext cx="941960" cy="611249"/>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9/11</a:t>
            </a:r>
          </a:p>
        </p:txBody>
      </p:sp>
      <p:pic>
        <p:nvPicPr>
          <p:cNvPr id="301" name="Line" descr="Line"/>
          <p:cNvPicPr>
            <a:picLocks noChangeAspect="0"/>
          </p:cNvPicPr>
          <p:nvPr/>
        </p:nvPicPr>
        <p:blipFill>
          <a:blip r:embed="rId3">
            <a:extLst/>
          </a:blip>
          <a:stretch>
            <a:fillRect/>
          </a:stretch>
        </p:blipFill>
        <p:spPr>
          <a:xfrm rot="16200000">
            <a:off x="8465139" y="8453053"/>
            <a:ext cx="1371601" cy="101601"/>
          </a:xfrm>
          <a:prstGeom prst="rect">
            <a:avLst/>
          </a:prstGeom>
        </p:spPr>
      </p:pic>
      <p:sp>
        <p:nvSpPr>
          <p:cNvPr id="303" name="2014"/>
          <p:cNvSpPr txBox="1"/>
          <p:nvPr/>
        </p:nvSpPr>
        <p:spPr>
          <a:xfrm>
            <a:off x="8644717" y="7283829"/>
            <a:ext cx="1012445" cy="611249"/>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2014</a:t>
            </a:r>
          </a:p>
        </p:txBody>
      </p:sp>
      <p:pic>
        <p:nvPicPr>
          <p:cNvPr id="304" name="Line" descr="Line"/>
          <p:cNvPicPr>
            <a:picLocks noChangeAspect="0"/>
          </p:cNvPicPr>
          <p:nvPr/>
        </p:nvPicPr>
        <p:blipFill>
          <a:blip r:embed="rId3">
            <a:extLst/>
          </a:blip>
          <a:stretch>
            <a:fillRect/>
          </a:stretch>
        </p:blipFill>
        <p:spPr>
          <a:xfrm rot="16200000">
            <a:off x="17355140" y="8427653"/>
            <a:ext cx="1371601" cy="101601"/>
          </a:xfrm>
          <a:prstGeom prst="rect">
            <a:avLst/>
          </a:prstGeom>
        </p:spPr>
      </p:pic>
      <p:sp>
        <p:nvSpPr>
          <p:cNvPr id="306" name="Panium"/>
          <p:cNvSpPr txBox="1"/>
          <p:nvPr/>
        </p:nvSpPr>
        <p:spPr>
          <a:xfrm>
            <a:off x="17274305" y="7258429"/>
            <a:ext cx="1533272" cy="611249"/>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Panium</a:t>
            </a:r>
          </a:p>
        </p:txBody>
      </p:sp>
      <p:pic>
        <p:nvPicPr>
          <p:cNvPr id="307" name="Line" descr="Line"/>
          <p:cNvPicPr>
            <a:picLocks noChangeAspect="0"/>
          </p:cNvPicPr>
          <p:nvPr/>
        </p:nvPicPr>
        <p:blipFill>
          <a:blip r:embed="rId3">
            <a:extLst/>
          </a:blip>
          <a:stretch>
            <a:fillRect/>
          </a:stretch>
        </p:blipFill>
        <p:spPr>
          <a:xfrm rot="16200000">
            <a:off x="21800140" y="8465753"/>
            <a:ext cx="1371601" cy="101601"/>
          </a:xfrm>
          <a:prstGeom prst="rect">
            <a:avLst/>
          </a:prstGeom>
        </p:spPr>
      </p:pic>
      <p:sp>
        <p:nvSpPr>
          <p:cNvPr id="309" name="S/L"/>
          <p:cNvSpPr txBox="1"/>
          <p:nvPr/>
        </p:nvSpPr>
        <p:spPr>
          <a:xfrm>
            <a:off x="22096114" y="7283829"/>
            <a:ext cx="779654" cy="611249"/>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S/L</a:t>
            </a:r>
          </a:p>
        </p:txBody>
      </p:sp>
      <p:pic>
        <p:nvPicPr>
          <p:cNvPr id="310" name="Line" descr="Line"/>
          <p:cNvPicPr>
            <a:picLocks noChangeAspect="0"/>
          </p:cNvPicPr>
          <p:nvPr/>
        </p:nvPicPr>
        <p:blipFill>
          <a:blip r:embed="rId3">
            <a:extLst/>
          </a:blip>
          <a:stretch>
            <a:fillRect/>
          </a:stretch>
        </p:blipFill>
        <p:spPr>
          <a:xfrm rot="16200000">
            <a:off x="12910139" y="8453053"/>
            <a:ext cx="1371601" cy="101601"/>
          </a:xfrm>
          <a:prstGeom prst="rect">
            <a:avLst/>
          </a:prstGeom>
        </p:spPr>
      </p:pic>
      <p:sp>
        <p:nvSpPr>
          <p:cNvPr id="312" name="2019"/>
          <p:cNvSpPr txBox="1"/>
          <p:nvPr/>
        </p:nvSpPr>
        <p:spPr>
          <a:xfrm>
            <a:off x="13089718" y="7258429"/>
            <a:ext cx="1012445" cy="611249"/>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2019</a:t>
            </a:r>
          </a:p>
        </p:txBody>
      </p:sp>
      <p:pic>
        <p:nvPicPr>
          <p:cNvPr id="313" name="Line" descr="Line"/>
          <p:cNvPicPr>
            <a:picLocks noChangeAspect="0"/>
          </p:cNvPicPr>
          <p:nvPr/>
        </p:nvPicPr>
        <p:blipFill>
          <a:blip r:embed="rId5">
            <a:extLst/>
          </a:blip>
          <a:stretch>
            <a:fillRect/>
          </a:stretch>
        </p:blipFill>
        <p:spPr>
          <a:xfrm rot="16200000">
            <a:off x="15993431" y="2214545"/>
            <a:ext cx="843818" cy="101601"/>
          </a:xfrm>
          <a:prstGeom prst="rect">
            <a:avLst/>
          </a:prstGeom>
        </p:spPr>
      </p:pic>
      <p:pic>
        <p:nvPicPr>
          <p:cNvPr id="315" name="Line" descr="Line"/>
          <p:cNvPicPr>
            <a:picLocks noChangeAspect="0"/>
          </p:cNvPicPr>
          <p:nvPr/>
        </p:nvPicPr>
        <p:blipFill>
          <a:blip r:embed="rId5">
            <a:extLst/>
          </a:blip>
          <a:stretch>
            <a:fillRect/>
          </a:stretch>
        </p:blipFill>
        <p:spPr>
          <a:xfrm rot="16200000">
            <a:off x="15993431" y="5443401"/>
            <a:ext cx="843818" cy="101601"/>
          </a:xfrm>
          <a:prstGeom prst="rect">
            <a:avLst/>
          </a:prstGeom>
        </p:spPr>
      </p:pic>
      <p:pic>
        <p:nvPicPr>
          <p:cNvPr id="317" name="Line" descr="Line"/>
          <p:cNvPicPr>
            <a:picLocks noChangeAspect="0"/>
          </p:cNvPicPr>
          <p:nvPr/>
        </p:nvPicPr>
        <p:blipFill>
          <a:blip r:embed="rId5">
            <a:extLst/>
          </a:blip>
          <a:stretch>
            <a:fillRect/>
          </a:stretch>
        </p:blipFill>
        <p:spPr>
          <a:xfrm rot="16200000">
            <a:off x="15993431" y="8729645"/>
            <a:ext cx="843818" cy="101601"/>
          </a:xfrm>
          <a:prstGeom prst="rect">
            <a:avLst/>
          </a:prstGeom>
        </p:spPr>
      </p:pic>
      <p:pic>
        <p:nvPicPr>
          <p:cNvPr id="319" name="Line" descr="Line"/>
          <p:cNvPicPr>
            <a:picLocks noChangeAspect="0"/>
          </p:cNvPicPr>
          <p:nvPr/>
        </p:nvPicPr>
        <p:blipFill>
          <a:blip r:embed="rId5">
            <a:extLst/>
          </a:blip>
          <a:stretch>
            <a:fillRect/>
          </a:stretch>
        </p:blipFill>
        <p:spPr>
          <a:xfrm rot="16200000">
            <a:off x="15993431" y="12015888"/>
            <a:ext cx="843818" cy="101601"/>
          </a:xfrm>
          <a:prstGeom prst="rect">
            <a:avLst/>
          </a:prstGeom>
        </p:spPr>
      </p:pic>
      <p:grpSp>
        <p:nvGrpSpPr>
          <p:cNvPr id="323" name="Priests"/>
          <p:cNvGrpSpPr/>
          <p:nvPr/>
        </p:nvGrpSpPr>
        <p:grpSpPr>
          <a:xfrm>
            <a:off x="654282" y="4700203"/>
            <a:ext cx="2284096" cy="1054101"/>
            <a:chOff x="0" y="0"/>
            <a:chExt cx="2284095" cy="1054100"/>
          </a:xfrm>
        </p:grpSpPr>
        <p:sp>
          <p:nvSpPr>
            <p:cNvPr id="322" name="Priests"/>
            <p:cNvSpPr txBox="1"/>
            <p:nvPr/>
          </p:nvSpPr>
          <p:spPr>
            <a:xfrm>
              <a:off x="25399" y="25400"/>
              <a:ext cx="2233297" cy="1003300"/>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5000">
                  <a:latin typeface="Luminari"/>
                  <a:ea typeface="Luminari"/>
                  <a:cs typeface="Luminari"/>
                  <a:sym typeface="Luminari"/>
                </a:defRPr>
              </a:lvl1pPr>
            </a:lstStyle>
            <a:p>
              <a:pPr/>
              <a:r>
                <a:t>Priests</a:t>
              </a:r>
            </a:p>
          </p:txBody>
        </p:sp>
        <p:pic>
          <p:nvPicPr>
            <p:cNvPr id="321" name="Priests Priests" descr="Priests Priests"/>
            <p:cNvPicPr>
              <a:picLocks noChangeAspect="0"/>
            </p:cNvPicPr>
            <p:nvPr/>
          </p:nvPicPr>
          <p:blipFill>
            <a:blip r:embed="rId6">
              <a:extLst/>
            </a:blip>
            <a:stretch>
              <a:fillRect/>
            </a:stretch>
          </p:blipFill>
          <p:spPr>
            <a:xfrm>
              <a:off x="-1" y="0"/>
              <a:ext cx="2284097" cy="1054100"/>
            </a:xfrm>
            <a:prstGeom prst="rect">
              <a:avLst/>
            </a:prstGeom>
            <a:effectLst/>
          </p:spPr>
        </p:pic>
      </p:grpSp>
      <p:grpSp>
        <p:nvGrpSpPr>
          <p:cNvPr id="326" name="Levites"/>
          <p:cNvGrpSpPr/>
          <p:nvPr/>
        </p:nvGrpSpPr>
        <p:grpSpPr>
          <a:xfrm>
            <a:off x="655235" y="7989503"/>
            <a:ext cx="2282191" cy="1054101"/>
            <a:chOff x="0" y="0"/>
            <a:chExt cx="2282189" cy="1054100"/>
          </a:xfrm>
        </p:grpSpPr>
        <p:sp>
          <p:nvSpPr>
            <p:cNvPr id="325" name="Levites"/>
            <p:cNvSpPr txBox="1"/>
            <p:nvPr/>
          </p:nvSpPr>
          <p:spPr>
            <a:xfrm>
              <a:off x="25400" y="25400"/>
              <a:ext cx="2231390" cy="1003300"/>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5000">
                  <a:latin typeface="Luminari"/>
                  <a:ea typeface="Luminari"/>
                  <a:cs typeface="Luminari"/>
                  <a:sym typeface="Luminari"/>
                </a:defRPr>
              </a:lvl1pPr>
            </a:lstStyle>
            <a:p>
              <a:pPr/>
              <a:r>
                <a:t>Levites</a:t>
              </a:r>
            </a:p>
          </p:txBody>
        </p:sp>
        <p:pic>
          <p:nvPicPr>
            <p:cNvPr id="324" name="Levites Levites" descr="Levites Levites"/>
            <p:cNvPicPr>
              <a:picLocks noChangeAspect="0"/>
            </p:cNvPicPr>
            <p:nvPr/>
          </p:nvPicPr>
          <p:blipFill>
            <a:blip r:embed="rId7">
              <a:extLst/>
            </a:blip>
            <a:stretch>
              <a:fillRect/>
            </a:stretch>
          </p:blipFill>
          <p:spPr>
            <a:xfrm>
              <a:off x="0" y="0"/>
              <a:ext cx="2282190" cy="1054100"/>
            </a:xfrm>
            <a:prstGeom prst="rect">
              <a:avLst/>
            </a:prstGeom>
            <a:effectLst/>
          </p:spPr>
        </p:pic>
      </p:grpSp>
      <p:grpSp>
        <p:nvGrpSpPr>
          <p:cNvPr id="329" name="Nethanim"/>
          <p:cNvGrpSpPr/>
          <p:nvPr/>
        </p:nvGrpSpPr>
        <p:grpSpPr>
          <a:xfrm>
            <a:off x="190732" y="11228003"/>
            <a:ext cx="3211196" cy="1054101"/>
            <a:chOff x="0" y="0"/>
            <a:chExt cx="3211195" cy="1054100"/>
          </a:xfrm>
        </p:grpSpPr>
        <p:sp>
          <p:nvSpPr>
            <p:cNvPr id="328" name="Nethanim"/>
            <p:cNvSpPr txBox="1"/>
            <p:nvPr/>
          </p:nvSpPr>
          <p:spPr>
            <a:xfrm>
              <a:off x="25399" y="25400"/>
              <a:ext cx="3160397" cy="1003300"/>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5000">
                  <a:latin typeface="Luminari"/>
                  <a:ea typeface="Luminari"/>
                  <a:cs typeface="Luminari"/>
                  <a:sym typeface="Luminari"/>
                </a:defRPr>
              </a:lvl1pPr>
            </a:lstStyle>
            <a:p>
              <a:pPr/>
              <a:r>
                <a:t>Nethanim</a:t>
              </a:r>
            </a:p>
          </p:txBody>
        </p:sp>
        <p:pic>
          <p:nvPicPr>
            <p:cNvPr id="327" name="Nethanim Nethanim" descr="Nethanim Nethanim"/>
            <p:cNvPicPr>
              <a:picLocks noChangeAspect="0"/>
            </p:cNvPicPr>
            <p:nvPr/>
          </p:nvPicPr>
          <p:blipFill>
            <a:blip r:embed="rId8">
              <a:extLst/>
            </a:blip>
            <a:stretch>
              <a:fillRect/>
            </a:stretch>
          </p:blipFill>
          <p:spPr>
            <a:xfrm>
              <a:off x="-1" y="0"/>
              <a:ext cx="3211197" cy="1054100"/>
            </a:xfrm>
            <a:prstGeom prst="rect">
              <a:avLst/>
            </a:prstGeom>
            <a:effectLst/>
          </p:spPr>
        </p:pic>
      </p:grpSp>
      <p:sp>
        <p:nvSpPr>
          <p:cNvPr id="330" name="Harvest"/>
          <p:cNvSpPr txBox="1"/>
          <p:nvPr/>
        </p:nvSpPr>
        <p:spPr>
          <a:xfrm>
            <a:off x="19615741" y="2594721"/>
            <a:ext cx="1519048"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Harvest</a:t>
            </a:r>
          </a:p>
        </p:txBody>
      </p:sp>
      <p:sp>
        <p:nvSpPr>
          <p:cNvPr id="331" name="Plowing"/>
          <p:cNvSpPr txBox="1"/>
          <p:nvPr/>
        </p:nvSpPr>
        <p:spPr>
          <a:xfrm>
            <a:off x="6145103" y="2607421"/>
            <a:ext cx="1566673"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Plowing</a:t>
            </a:r>
          </a:p>
        </p:txBody>
      </p:sp>
      <p:sp>
        <p:nvSpPr>
          <p:cNvPr id="332" name="Early Rain"/>
          <p:cNvSpPr txBox="1"/>
          <p:nvPr/>
        </p:nvSpPr>
        <p:spPr>
          <a:xfrm>
            <a:off x="10399414" y="2594721"/>
            <a:ext cx="1948054"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Early Rain</a:t>
            </a:r>
          </a:p>
        </p:txBody>
      </p:sp>
      <p:sp>
        <p:nvSpPr>
          <p:cNvPr id="333" name="Latter Rain"/>
          <p:cNvSpPr txBox="1"/>
          <p:nvPr/>
        </p:nvSpPr>
        <p:spPr>
          <a:xfrm>
            <a:off x="14014468" y="2607421"/>
            <a:ext cx="2117980"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Latter Rain</a:t>
            </a:r>
          </a:p>
        </p:txBody>
      </p:sp>
      <p:sp>
        <p:nvSpPr>
          <p:cNvPr id="334" name="LC"/>
          <p:cNvSpPr txBox="1"/>
          <p:nvPr/>
        </p:nvSpPr>
        <p:spPr>
          <a:xfrm>
            <a:off x="16078662" y="1261469"/>
            <a:ext cx="673355" cy="611249"/>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LC</a:t>
            </a:r>
          </a:p>
        </p:txBody>
      </p:sp>
      <p:sp>
        <p:nvSpPr>
          <p:cNvPr id="335" name="2018"/>
          <p:cNvSpPr txBox="1"/>
          <p:nvPr/>
        </p:nvSpPr>
        <p:spPr>
          <a:xfrm>
            <a:off x="15909117" y="4566853"/>
            <a:ext cx="1012445" cy="611250"/>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2018</a:t>
            </a:r>
          </a:p>
        </p:txBody>
      </p:sp>
      <p:sp>
        <p:nvSpPr>
          <p:cNvPr id="336" name="Line"/>
          <p:cNvSpPr/>
          <p:nvPr/>
        </p:nvSpPr>
        <p:spPr>
          <a:xfrm flipH="1">
            <a:off x="5481825" y="5862319"/>
            <a:ext cx="3717049" cy="1642287"/>
          </a:xfrm>
          <a:prstGeom prst="line">
            <a:avLst/>
          </a:prstGeom>
          <a:ln w="50800">
            <a:solidFill>
              <a:srgbClr val="000000"/>
            </a:solidFill>
            <a:custDash>
              <a:ds d="200000" sp="200000"/>
            </a:custDash>
            <a:miter lim="400000"/>
            <a:tailEnd type="triangle"/>
          </a:ln>
        </p:spPr>
        <p:txBody>
          <a:bodyPr lIns="0" tIns="0" rIns="0" bIns="0" anchor="ctr"/>
          <a:lstStyle/>
          <a:p>
            <a:pPr>
              <a:defRPr b="0" sz="3200">
                <a:solidFill>
                  <a:srgbClr val="FFFFFF"/>
                </a:solidFill>
                <a:latin typeface="+mn-lt"/>
                <a:ea typeface="+mn-ea"/>
                <a:cs typeface="+mn-cs"/>
                <a:sym typeface="Helvetica Neue Medium"/>
              </a:defRPr>
            </a:pPr>
          </a:p>
        </p:txBody>
      </p:sp>
      <p:sp>
        <p:nvSpPr>
          <p:cNvPr id="337" name="LC"/>
          <p:cNvSpPr txBox="1"/>
          <p:nvPr/>
        </p:nvSpPr>
        <p:spPr>
          <a:xfrm>
            <a:off x="16078663" y="7818053"/>
            <a:ext cx="673355" cy="611249"/>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LC</a:t>
            </a:r>
          </a:p>
        </p:txBody>
      </p:sp>
      <p:sp>
        <p:nvSpPr>
          <p:cNvPr id="338" name="Line"/>
          <p:cNvSpPr/>
          <p:nvPr/>
        </p:nvSpPr>
        <p:spPr>
          <a:xfrm flipH="1">
            <a:off x="5469125" y="9141152"/>
            <a:ext cx="3717049" cy="1642286"/>
          </a:xfrm>
          <a:prstGeom prst="line">
            <a:avLst/>
          </a:prstGeom>
          <a:ln w="50800">
            <a:solidFill>
              <a:srgbClr val="000000"/>
            </a:solidFill>
            <a:custDash>
              <a:ds d="200000" sp="200000"/>
            </a:custDash>
            <a:miter lim="400000"/>
            <a:tailEnd type="triangle"/>
          </a:ln>
        </p:spPr>
        <p:txBody>
          <a:bodyPr lIns="0" tIns="0" rIns="0" bIns="0" anchor="ctr"/>
          <a:lstStyle/>
          <a:p>
            <a:pPr>
              <a:defRPr b="0" sz="3200">
                <a:solidFill>
                  <a:srgbClr val="FFFFFF"/>
                </a:solidFill>
                <a:latin typeface="+mn-lt"/>
                <a:ea typeface="+mn-ea"/>
                <a:cs typeface="+mn-cs"/>
                <a:sym typeface="Helvetica Neue Medium"/>
              </a:defRPr>
            </a:pPr>
          </a:p>
        </p:txBody>
      </p:sp>
      <p:sp>
        <p:nvSpPr>
          <p:cNvPr id="339" name="LC"/>
          <p:cNvSpPr txBox="1"/>
          <p:nvPr/>
        </p:nvSpPr>
        <p:spPr>
          <a:xfrm>
            <a:off x="16078663" y="11069253"/>
            <a:ext cx="673355" cy="611249"/>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LC</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36"/>
                                        </p:tgtEl>
                                        <p:attrNameLst>
                                          <p:attrName>style.visibility</p:attrName>
                                        </p:attrNameLst>
                                      </p:cBhvr>
                                      <p:to>
                                        <p:strVal val="visible"/>
                                      </p:to>
                                    </p:set>
                                    <p:animEffect filter="dissolve" transition="in">
                                      <p:cBhvr>
                                        <p:cTn id="7" dur="1000"/>
                                        <p:tgtEl>
                                          <p:spTgt spid="336"/>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0" presetID="1" grpId="2" fill="hold">
                                  <p:stCondLst>
                                    <p:cond delay="0"/>
                                  </p:stCondLst>
                                  <p:iterate type="lt" backwards="0">
                                    <p:tmAbs val="100"/>
                                  </p:iterate>
                                  <p:childTnLst>
                                    <p:set>
                                      <p:cBhvr>
                                        <p:cTn id="11" fill="hold"/>
                                        <p:tgtEl>
                                          <p:spTgt spid="30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0" presetID="1" grpId="3" fill="hold">
                                  <p:stCondLst>
                                    <p:cond delay="0"/>
                                  </p:stCondLst>
                                  <p:iterate type="lt" backwards="0">
                                    <p:tmAbs val="100"/>
                                  </p:iterate>
                                  <p:childTnLst>
                                    <p:set>
                                      <p:cBhvr>
                                        <p:cTn id="15" fill="hold"/>
                                        <p:tgtEl>
                                          <p:spTgt spid="30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0" presetID="1" grpId="4" fill="hold">
                                  <p:stCondLst>
                                    <p:cond delay="0"/>
                                  </p:stCondLst>
                                  <p:iterate type="lt" backwards="0">
                                    <p:tmAbs val="100"/>
                                  </p:iterate>
                                  <p:childTnLst>
                                    <p:set>
                                      <p:cBhvr>
                                        <p:cTn id="19" fill="hold"/>
                                        <p:tgtEl>
                                          <p:spTgt spid="31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0" presetID="1" grpId="5" fill="hold">
                                  <p:stCondLst>
                                    <p:cond delay="0"/>
                                  </p:stCondLst>
                                  <p:iterate type="lt" backwards="0">
                                    <p:tmAbs val="100"/>
                                  </p:iterate>
                                  <p:childTnLst>
                                    <p:set>
                                      <p:cBhvr>
                                        <p:cTn id="23" fill="hold"/>
                                        <p:tgtEl>
                                          <p:spTgt spid="33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0" presetID="1" grpId="6" fill="hold">
                                  <p:stCondLst>
                                    <p:cond delay="0"/>
                                  </p:stCondLst>
                                  <p:iterate type="lt" backwards="0">
                                    <p:tmAbs val="100"/>
                                  </p:iterate>
                                  <p:childTnLst>
                                    <p:set>
                                      <p:cBhvr>
                                        <p:cTn id="27" fill="hold"/>
                                        <p:tgtEl>
                                          <p:spTgt spid="30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0" presetID="1" grpId="7" fill="hold">
                                  <p:stCondLst>
                                    <p:cond delay="0"/>
                                  </p:stCondLst>
                                  <p:iterate type="lt" backwards="0">
                                    <p:tmAbs val="100"/>
                                  </p:iterate>
                                  <p:childTnLst>
                                    <p:set>
                                      <p:cBhvr>
                                        <p:cTn id="31" fill="hold"/>
                                        <p:tgtEl>
                                          <p:spTgt spid="30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Class="entr" nodeType="clickEffect" presetID="9" grpId="8" fill="hold">
                                  <p:stCondLst>
                                    <p:cond delay="0"/>
                                  </p:stCondLst>
                                  <p:iterate type="el" backwards="0">
                                    <p:tmAbs val="0"/>
                                  </p:iterate>
                                  <p:childTnLst>
                                    <p:set>
                                      <p:cBhvr>
                                        <p:cTn id="35" fill="hold"/>
                                        <p:tgtEl>
                                          <p:spTgt spid="338"/>
                                        </p:tgtEl>
                                        <p:attrNameLst>
                                          <p:attrName>style.visibility</p:attrName>
                                        </p:attrNameLst>
                                      </p:cBhvr>
                                      <p:to>
                                        <p:strVal val="visible"/>
                                      </p:to>
                                    </p:set>
                                    <p:animEffect filter="dissolve" transition="in">
                                      <p:cBhvr>
                                        <p:cTn id="36" dur="1000"/>
                                        <p:tgtEl>
                                          <p:spTgt spid="338"/>
                                        </p:tgtEl>
                                      </p:cBhvr>
                                    </p:animEffect>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0" presetID="1" grpId="9" fill="hold">
                                  <p:stCondLst>
                                    <p:cond delay="0"/>
                                  </p:stCondLst>
                                  <p:iterate type="lt" backwards="0">
                                    <p:tmAbs val="100"/>
                                  </p:iterate>
                                  <p:childTnLst>
                                    <p:set>
                                      <p:cBhvr>
                                        <p:cTn id="40" fill="hold"/>
                                        <p:tgtEl>
                                          <p:spTgt spid="26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0" presetID="1" grpId="10" fill="hold">
                                  <p:stCondLst>
                                    <p:cond delay="0"/>
                                  </p:stCondLst>
                                  <p:iterate type="lt" backwards="0">
                                    <p:tmAbs val="100"/>
                                  </p:iterate>
                                  <p:childTnLst>
                                    <p:set>
                                      <p:cBhvr>
                                        <p:cTn id="44" fill="hold"/>
                                        <p:tgtEl>
                                          <p:spTgt spid="26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Class="entr" nodeType="clickEffect" presetSubtype="0" presetID="1" grpId="11" fill="hold">
                                  <p:stCondLst>
                                    <p:cond delay="0"/>
                                  </p:stCondLst>
                                  <p:iterate type="lt" backwards="0">
                                    <p:tmAbs val="100"/>
                                  </p:iterate>
                                  <p:childTnLst>
                                    <p:set>
                                      <p:cBhvr>
                                        <p:cTn id="48" fill="hold"/>
                                        <p:tgtEl>
                                          <p:spTgt spid="27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Class="entr" nodeType="clickEffect" presetSubtype="0" presetID="1" grpId="12" fill="hold">
                                  <p:stCondLst>
                                    <p:cond delay="0"/>
                                  </p:stCondLst>
                                  <p:iterate type="lt" backwards="0">
                                    <p:tmAbs val="100"/>
                                  </p:iterate>
                                  <p:childTnLst>
                                    <p:set>
                                      <p:cBhvr>
                                        <p:cTn id="52" fill="hold"/>
                                        <p:tgtEl>
                                          <p:spTgt spid="33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Class="entr" nodeType="clickEffect" presetSubtype="0" presetID="1" grpId="13" fill="hold">
                                  <p:stCondLst>
                                    <p:cond delay="0"/>
                                  </p:stCondLst>
                                  <p:iterate type="lt" backwards="0">
                                    <p:tmAbs val="100"/>
                                  </p:iterate>
                                  <p:childTnLst>
                                    <p:set>
                                      <p:cBhvr>
                                        <p:cTn id="56" fill="hold"/>
                                        <p:tgtEl>
                                          <p:spTgt spid="27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Class="entr" nodeType="clickEffect" presetSubtype="0" presetID="1" grpId="14" fill="hold">
                                  <p:stCondLst>
                                    <p:cond delay="0"/>
                                  </p:stCondLst>
                                  <p:iterate type="lt" backwards="0">
                                    <p:tmAbs val="100"/>
                                  </p:iterate>
                                  <p:childTnLst>
                                    <p:set>
                                      <p:cBhvr>
                                        <p:cTn id="60" fill="hold"/>
                                        <p:tgtEl>
                                          <p:spTgt spid="27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03" grpId="3"/>
      <p:bldP build="whole" bldLvl="1" animBg="1" rev="0" advAuto="0" spid="336" grpId="1"/>
      <p:bldP build="whole" bldLvl="1" animBg="1" rev="0" advAuto="0" spid="306" grpId="6"/>
      <p:bldP build="whole" bldLvl="1" animBg="1" rev="0" advAuto="0" spid="339" grpId="12"/>
      <p:bldP build="whole" bldLvl="1" animBg="1" rev="0" advAuto="0" spid="309" grpId="7"/>
      <p:bldP build="whole" bldLvl="1" animBg="1" rev="0" advAuto="0" spid="278" grpId="11"/>
      <p:bldP build="whole" bldLvl="1" animBg="1" rev="0" advAuto="0" spid="272" grpId="13"/>
      <p:bldP build="whole" bldLvl="1" animBg="1" rev="0" advAuto="0" spid="337" grpId="5"/>
      <p:bldP build="whole" bldLvl="1" animBg="1" rev="0" advAuto="0" spid="338" grpId="8"/>
      <p:bldP build="whole" bldLvl="1" animBg="1" rev="0" advAuto="0" spid="266" grpId="9"/>
      <p:bldP build="whole" bldLvl="1" animBg="1" rev="0" advAuto="0" spid="312" grpId="4"/>
      <p:bldP build="whole" bldLvl="1" animBg="1" rev="0" advAuto="0" spid="269" grpId="10"/>
      <p:bldP build="whole" bldLvl="1" animBg="1" rev="0" advAuto="0" spid="300" grpId="2"/>
      <p:bldP build="whole" bldLvl="1" animBg="1" rev="0" advAuto="0" spid="275" grpId="14"/>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100000">
              <a:schemeClr val="accent1"/>
            </a:gs>
          </a:gsLst>
          <a:lin ang="7277760" scaled="0"/>
        </a:gradFill>
      </p:bgPr>
    </p:bg>
    <p:spTree>
      <p:nvGrpSpPr>
        <p:cNvPr id="1" name=""/>
        <p:cNvGrpSpPr/>
        <p:nvPr/>
      </p:nvGrpSpPr>
      <p:grpSpPr>
        <a:xfrm>
          <a:off x="0" y="0"/>
          <a:ext cx="0" cy="0"/>
          <a:chOff x="0" y="0"/>
          <a:chExt cx="0" cy="0"/>
        </a:xfrm>
      </p:grpSpPr>
      <p:sp>
        <p:nvSpPr>
          <p:cNvPr id="341" name="Slide Number"/>
          <p:cNvSpPr txBox="1"/>
          <p:nvPr>
            <p:ph type="sldNum" sz="quarter" idx="2"/>
          </p:nvPr>
        </p:nvSpPr>
        <p:spPr>
          <a:xfrm>
            <a:off x="12722853" y="12634267"/>
            <a:ext cx="283770" cy="46106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42" name="Line" descr="Line"/>
          <p:cNvPicPr>
            <a:picLocks noChangeAspect="0"/>
          </p:cNvPicPr>
          <p:nvPr/>
        </p:nvPicPr>
        <p:blipFill>
          <a:blip r:embed="rId2">
            <a:extLst/>
          </a:blip>
          <a:stretch>
            <a:fillRect/>
          </a:stretch>
        </p:blipFill>
        <p:spPr>
          <a:xfrm>
            <a:off x="2542410" y="7433261"/>
            <a:ext cx="20644658" cy="101601"/>
          </a:xfrm>
          <a:prstGeom prst="rect">
            <a:avLst/>
          </a:prstGeom>
        </p:spPr>
      </p:pic>
      <p:pic>
        <p:nvPicPr>
          <p:cNvPr id="344" name="Line" descr="Line"/>
          <p:cNvPicPr>
            <a:picLocks noChangeAspect="0"/>
          </p:cNvPicPr>
          <p:nvPr/>
        </p:nvPicPr>
        <p:blipFill>
          <a:blip r:embed="rId3">
            <a:extLst/>
          </a:blip>
          <a:stretch>
            <a:fillRect/>
          </a:stretch>
        </p:blipFill>
        <p:spPr>
          <a:xfrm rot="16200000">
            <a:off x="2616199" y="6796028"/>
            <a:ext cx="1371601" cy="101601"/>
          </a:xfrm>
          <a:prstGeom prst="rect">
            <a:avLst/>
          </a:prstGeom>
        </p:spPr>
      </p:pic>
      <p:pic>
        <p:nvPicPr>
          <p:cNvPr id="346" name="Line" descr="Line"/>
          <p:cNvPicPr>
            <a:picLocks noChangeAspect="0"/>
          </p:cNvPicPr>
          <p:nvPr/>
        </p:nvPicPr>
        <p:blipFill>
          <a:blip r:embed="rId3">
            <a:extLst/>
          </a:blip>
          <a:stretch>
            <a:fillRect/>
          </a:stretch>
        </p:blipFill>
        <p:spPr>
          <a:xfrm rot="16200000">
            <a:off x="5105399" y="6796028"/>
            <a:ext cx="1371601" cy="101601"/>
          </a:xfrm>
          <a:prstGeom prst="rect">
            <a:avLst/>
          </a:prstGeom>
        </p:spPr>
      </p:pic>
      <p:grpSp>
        <p:nvGrpSpPr>
          <p:cNvPr id="350" name="1798"/>
          <p:cNvGrpSpPr/>
          <p:nvPr/>
        </p:nvGrpSpPr>
        <p:grpSpPr>
          <a:xfrm>
            <a:off x="2700273" y="5357310"/>
            <a:ext cx="1203454" cy="876301"/>
            <a:chOff x="0" y="0"/>
            <a:chExt cx="1203452" cy="876300"/>
          </a:xfrm>
        </p:grpSpPr>
        <p:sp>
          <p:nvSpPr>
            <p:cNvPr id="349" name="1798"/>
            <p:cNvSpPr txBox="1"/>
            <p:nvPr/>
          </p:nvSpPr>
          <p:spPr>
            <a:xfrm>
              <a:off x="25399" y="25400"/>
              <a:ext cx="1152654" cy="825500"/>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4000">
                  <a:latin typeface="Luminari"/>
                  <a:ea typeface="Luminari"/>
                  <a:cs typeface="Luminari"/>
                  <a:sym typeface="Luminari"/>
                </a:defRPr>
              </a:lvl1pPr>
            </a:lstStyle>
            <a:p>
              <a:pPr/>
              <a:r>
                <a:t>1798</a:t>
              </a:r>
            </a:p>
          </p:txBody>
        </p:sp>
        <p:pic>
          <p:nvPicPr>
            <p:cNvPr id="348" name="1798 1798" descr="1798 1798"/>
            <p:cNvPicPr>
              <a:picLocks noChangeAspect="0"/>
            </p:cNvPicPr>
            <p:nvPr/>
          </p:nvPicPr>
          <p:blipFill>
            <a:blip r:embed="rId4">
              <a:extLst/>
            </a:blip>
            <a:stretch>
              <a:fillRect/>
            </a:stretch>
          </p:blipFill>
          <p:spPr>
            <a:xfrm>
              <a:off x="-1" y="0"/>
              <a:ext cx="1203454" cy="876300"/>
            </a:xfrm>
            <a:prstGeom prst="rect">
              <a:avLst/>
            </a:prstGeom>
            <a:effectLst/>
          </p:spPr>
        </p:pic>
      </p:grpSp>
      <p:grpSp>
        <p:nvGrpSpPr>
          <p:cNvPr id="353" name="1844"/>
          <p:cNvGrpSpPr/>
          <p:nvPr/>
        </p:nvGrpSpPr>
        <p:grpSpPr>
          <a:xfrm>
            <a:off x="5154930" y="5357310"/>
            <a:ext cx="1272540" cy="876301"/>
            <a:chOff x="0" y="0"/>
            <a:chExt cx="1272539" cy="876300"/>
          </a:xfrm>
        </p:grpSpPr>
        <p:sp>
          <p:nvSpPr>
            <p:cNvPr id="352" name="1844"/>
            <p:cNvSpPr txBox="1"/>
            <p:nvPr/>
          </p:nvSpPr>
          <p:spPr>
            <a:xfrm>
              <a:off x="25400" y="25400"/>
              <a:ext cx="1221740" cy="825500"/>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4000">
                  <a:latin typeface="Luminari"/>
                  <a:ea typeface="Luminari"/>
                  <a:cs typeface="Luminari"/>
                  <a:sym typeface="Luminari"/>
                </a:defRPr>
              </a:lvl1pPr>
            </a:lstStyle>
            <a:p>
              <a:pPr/>
              <a:r>
                <a:t>1844</a:t>
              </a:r>
            </a:p>
          </p:txBody>
        </p:sp>
        <p:pic>
          <p:nvPicPr>
            <p:cNvPr id="351" name="1844 1844" descr="1844 1844"/>
            <p:cNvPicPr>
              <a:picLocks noChangeAspect="0"/>
            </p:cNvPicPr>
            <p:nvPr/>
          </p:nvPicPr>
          <p:blipFill>
            <a:blip r:embed="rId5">
              <a:extLst/>
            </a:blip>
            <a:stretch>
              <a:fillRect/>
            </a:stretch>
          </p:blipFill>
          <p:spPr>
            <a:xfrm>
              <a:off x="0" y="0"/>
              <a:ext cx="1272540" cy="876300"/>
            </a:xfrm>
            <a:prstGeom prst="rect">
              <a:avLst/>
            </a:prstGeom>
            <a:effectLst/>
          </p:spPr>
        </p:pic>
      </p:grpSp>
      <p:grpSp>
        <p:nvGrpSpPr>
          <p:cNvPr id="356" name="USA SDA"/>
          <p:cNvGrpSpPr/>
          <p:nvPr/>
        </p:nvGrpSpPr>
        <p:grpSpPr>
          <a:xfrm>
            <a:off x="2744882" y="7763960"/>
            <a:ext cx="1114236" cy="1371601"/>
            <a:chOff x="0" y="0"/>
            <a:chExt cx="1114234" cy="1371600"/>
          </a:xfrm>
        </p:grpSpPr>
        <p:sp>
          <p:nvSpPr>
            <p:cNvPr id="355" name="USA SDA"/>
            <p:cNvSpPr txBox="1"/>
            <p:nvPr/>
          </p:nvSpPr>
          <p:spPr>
            <a:xfrm>
              <a:off x="25399" y="25400"/>
              <a:ext cx="1063436" cy="1320800"/>
            </a:xfrm>
            <a:prstGeom prst="rect">
              <a:avLst/>
            </a:prstGeom>
            <a:solidFill>
              <a:schemeClr val="accent4"/>
            </a:solidFill>
            <a:ln>
              <a:noFill/>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b="0" sz="3500">
                  <a:latin typeface="Luminari"/>
                  <a:ea typeface="Luminari"/>
                  <a:cs typeface="Luminari"/>
                  <a:sym typeface="Luminari"/>
                </a:defRPr>
              </a:pPr>
              <a:r>
                <a:t>USA</a:t>
              </a:r>
              <a:br/>
              <a:r>
                <a:t>SDA</a:t>
              </a:r>
            </a:p>
          </p:txBody>
        </p:sp>
        <p:pic>
          <p:nvPicPr>
            <p:cNvPr id="354" name="USA SDA USA SDA" descr="USA SDA USA SDA"/>
            <p:cNvPicPr>
              <a:picLocks noChangeAspect="0"/>
            </p:cNvPicPr>
            <p:nvPr/>
          </p:nvPicPr>
          <p:blipFill>
            <a:blip r:embed="rId6">
              <a:extLst/>
            </a:blip>
            <a:stretch>
              <a:fillRect/>
            </a:stretch>
          </p:blipFill>
          <p:spPr>
            <a:xfrm>
              <a:off x="-1" y="0"/>
              <a:ext cx="1114236" cy="1371600"/>
            </a:xfrm>
            <a:prstGeom prst="rect">
              <a:avLst/>
            </a:prstGeom>
            <a:effectLst/>
          </p:spPr>
        </p:pic>
      </p:grpSp>
      <p:pic>
        <p:nvPicPr>
          <p:cNvPr id="357" name="Line" descr="Line"/>
          <p:cNvPicPr>
            <a:picLocks noChangeAspect="0"/>
          </p:cNvPicPr>
          <p:nvPr/>
        </p:nvPicPr>
        <p:blipFill>
          <a:blip r:embed="rId3">
            <a:extLst/>
          </a:blip>
          <a:stretch>
            <a:fillRect/>
          </a:stretch>
        </p:blipFill>
        <p:spPr>
          <a:xfrm rot="16200000">
            <a:off x="7603997" y="6796028"/>
            <a:ext cx="1371601" cy="101601"/>
          </a:xfrm>
          <a:prstGeom prst="rect">
            <a:avLst/>
          </a:prstGeom>
        </p:spPr>
      </p:pic>
      <p:grpSp>
        <p:nvGrpSpPr>
          <p:cNvPr id="361" name="1863"/>
          <p:cNvGrpSpPr/>
          <p:nvPr/>
        </p:nvGrpSpPr>
        <p:grpSpPr>
          <a:xfrm>
            <a:off x="7678673" y="5357310"/>
            <a:ext cx="1222249" cy="876301"/>
            <a:chOff x="0" y="0"/>
            <a:chExt cx="1222247" cy="876300"/>
          </a:xfrm>
        </p:grpSpPr>
        <p:sp>
          <p:nvSpPr>
            <p:cNvPr id="360" name="1863"/>
            <p:cNvSpPr txBox="1"/>
            <p:nvPr/>
          </p:nvSpPr>
          <p:spPr>
            <a:xfrm>
              <a:off x="25400" y="25400"/>
              <a:ext cx="1171448" cy="825500"/>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4000">
                  <a:latin typeface="Luminari"/>
                  <a:ea typeface="Luminari"/>
                  <a:cs typeface="Luminari"/>
                  <a:sym typeface="Luminari"/>
                </a:defRPr>
              </a:lvl1pPr>
            </a:lstStyle>
            <a:p>
              <a:pPr/>
              <a:r>
                <a:t>1863</a:t>
              </a:r>
            </a:p>
          </p:txBody>
        </p:sp>
        <p:pic>
          <p:nvPicPr>
            <p:cNvPr id="359" name="1863 1863" descr="1863 1863"/>
            <p:cNvPicPr>
              <a:picLocks noChangeAspect="0"/>
            </p:cNvPicPr>
            <p:nvPr/>
          </p:nvPicPr>
          <p:blipFill>
            <a:blip r:embed="rId7">
              <a:extLst/>
            </a:blip>
            <a:stretch>
              <a:fillRect/>
            </a:stretch>
          </p:blipFill>
          <p:spPr>
            <a:xfrm>
              <a:off x="0" y="0"/>
              <a:ext cx="1222248" cy="876300"/>
            </a:xfrm>
            <a:prstGeom prst="rect">
              <a:avLst/>
            </a:prstGeom>
            <a:effectLst/>
          </p:spPr>
        </p:pic>
      </p:grpSp>
      <p:pic>
        <p:nvPicPr>
          <p:cNvPr id="362" name="Line" descr="Line"/>
          <p:cNvPicPr>
            <a:picLocks noChangeAspect="0"/>
          </p:cNvPicPr>
          <p:nvPr/>
        </p:nvPicPr>
        <p:blipFill>
          <a:blip r:embed="rId3">
            <a:extLst/>
          </a:blip>
          <a:stretch>
            <a:fillRect/>
          </a:stretch>
        </p:blipFill>
        <p:spPr>
          <a:xfrm rot="16200000">
            <a:off x="10073893" y="6846828"/>
            <a:ext cx="1371601" cy="101601"/>
          </a:xfrm>
          <a:prstGeom prst="rect">
            <a:avLst/>
          </a:prstGeom>
        </p:spPr>
      </p:pic>
      <p:grpSp>
        <p:nvGrpSpPr>
          <p:cNvPr id="366" name="1989"/>
          <p:cNvGrpSpPr/>
          <p:nvPr/>
        </p:nvGrpSpPr>
        <p:grpSpPr>
          <a:xfrm>
            <a:off x="10152125" y="5370010"/>
            <a:ext cx="1215137" cy="876301"/>
            <a:chOff x="0" y="0"/>
            <a:chExt cx="1215136" cy="876300"/>
          </a:xfrm>
        </p:grpSpPr>
        <p:sp>
          <p:nvSpPr>
            <p:cNvPr id="365" name="1989"/>
            <p:cNvSpPr txBox="1"/>
            <p:nvPr/>
          </p:nvSpPr>
          <p:spPr>
            <a:xfrm>
              <a:off x="25399" y="25400"/>
              <a:ext cx="1164338" cy="825500"/>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4000">
                  <a:latin typeface="Luminari"/>
                  <a:ea typeface="Luminari"/>
                  <a:cs typeface="Luminari"/>
                  <a:sym typeface="Luminari"/>
                </a:defRPr>
              </a:lvl1pPr>
            </a:lstStyle>
            <a:p>
              <a:pPr/>
              <a:r>
                <a:t>1989</a:t>
              </a:r>
            </a:p>
          </p:txBody>
        </p:sp>
        <p:pic>
          <p:nvPicPr>
            <p:cNvPr id="364" name="1989 1989" descr="1989 1989"/>
            <p:cNvPicPr>
              <a:picLocks noChangeAspect="0"/>
            </p:cNvPicPr>
            <p:nvPr/>
          </p:nvPicPr>
          <p:blipFill>
            <a:blip r:embed="rId8">
              <a:extLst/>
            </a:blip>
            <a:stretch>
              <a:fillRect/>
            </a:stretch>
          </p:blipFill>
          <p:spPr>
            <a:xfrm>
              <a:off x="-1" y="0"/>
              <a:ext cx="1215138" cy="876300"/>
            </a:xfrm>
            <a:prstGeom prst="rect">
              <a:avLst/>
            </a:prstGeom>
            <a:effectLst/>
          </p:spPr>
        </p:pic>
      </p:grpSp>
      <p:pic>
        <p:nvPicPr>
          <p:cNvPr id="367" name="Line" descr="Line"/>
          <p:cNvPicPr>
            <a:picLocks noChangeAspect="0"/>
          </p:cNvPicPr>
          <p:nvPr/>
        </p:nvPicPr>
        <p:blipFill>
          <a:blip r:embed="rId9">
            <a:extLst/>
          </a:blip>
          <a:stretch>
            <a:fillRect/>
          </a:stretch>
        </p:blipFill>
        <p:spPr>
          <a:xfrm rot="16200000">
            <a:off x="11919844" y="6084135"/>
            <a:ext cx="2744587" cy="101601"/>
          </a:xfrm>
          <a:prstGeom prst="rect">
            <a:avLst/>
          </a:prstGeom>
        </p:spPr>
      </p:pic>
      <p:grpSp>
        <p:nvGrpSpPr>
          <p:cNvPr id="371" name="9/11"/>
          <p:cNvGrpSpPr/>
          <p:nvPr/>
        </p:nvGrpSpPr>
        <p:grpSpPr>
          <a:xfrm>
            <a:off x="12675869" y="3782510"/>
            <a:ext cx="1232537" cy="1054101"/>
            <a:chOff x="0" y="0"/>
            <a:chExt cx="1232535" cy="1054100"/>
          </a:xfrm>
        </p:grpSpPr>
        <p:sp>
          <p:nvSpPr>
            <p:cNvPr id="370" name="9/11"/>
            <p:cNvSpPr txBox="1"/>
            <p:nvPr/>
          </p:nvSpPr>
          <p:spPr>
            <a:xfrm>
              <a:off x="25399" y="25400"/>
              <a:ext cx="1181737" cy="1003300"/>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5000">
                  <a:latin typeface="Luminari"/>
                  <a:ea typeface="Luminari"/>
                  <a:cs typeface="Luminari"/>
                  <a:sym typeface="Luminari"/>
                </a:defRPr>
              </a:lvl1pPr>
            </a:lstStyle>
            <a:p>
              <a:pPr/>
              <a:r>
                <a:t>9/11</a:t>
              </a:r>
            </a:p>
          </p:txBody>
        </p:sp>
        <p:pic>
          <p:nvPicPr>
            <p:cNvPr id="369" name="9/11 9/11" descr="9/11 9/11"/>
            <p:cNvPicPr>
              <a:picLocks noChangeAspect="0"/>
            </p:cNvPicPr>
            <p:nvPr/>
          </p:nvPicPr>
          <p:blipFill>
            <a:blip r:embed="rId10">
              <a:extLst/>
            </a:blip>
            <a:stretch>
              <a:fillRect/>
            </a:stretch>
          </p:blipFill>
          <p:spPr>
            <a:xfrm>
              <a:off x="-1" y="0"/>
              <a:ext cx="1232537" cy="1054100"/>
            </a:xfrm>
            <a:prstGeom prst="rect">
              <a:avLst/>
            </a:prstGeom>
            <a:effectLst/>
          </p:spPr>
        </p:pic>
      </p:grpSp>
      <p:grpSp>
        <p:nvGrpSpPr>
          <p:cNvPr id="374" name="S/L"/>
          <p:cNvGrpSpPr/>
          <p:nvPr/>
        </p:nvGrpSpPr>
        <p:grpSpPr>
          <a:xfrm>
            <a:off x="22030690" y="3782510"/>
            <a:ext cx="1166495" cy="1054101"/>
            <a:chOff x="0" y="0"/>
            <a:chExt cx="1166494" cy="1054100"/>
          </a:xfrm>
        </p:grpSpPr>
        <p:sp>
          <p:nvSpPr>
            <p:cNvPr id="373" name="S/L"/>
            <p:cNvSpPr txBox="1"/>
            <p:nvPr/>
          </p:nvSpPr>
          <p:spPr>
            <a:xfrm>
              <a:off x="25400" y="25400"/>
              <a:ext cx="1115695" cy="1003300"/>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5000">
                  <a:latin typeface="Luminari"/>
                  <a:ea typeface="Luminari"/>
                  <a:cs typeface="Luminari"/>
                  <a:sym typeface="Luminari"/>
                </a:defRPr>
              </a:lvl1pPr>
            </a:lstStyle>
            <a:p>
              <a:pPr/>
              <a:r>
                <a:t>S/L</a:t>
              </a:r>
            </a:p>
          </p:txBody>
        </p:sp>
        <p:pic>
          <p:nvPicPr>
            <p:cNvPr id="372" name="S/L S/L" descr="S/L S/L"/>
            <p:cNvPicPr>
              <a:picLocks noChangeAspect="0"/>
            </p:cNvPicPr>
            <p:nvPr/>
          </p:nvPicPr>
          <p:blipFill>
            <a:blip r:embed="rId11">
              <a:extLst/>
            </a:blip>
            <a:stretch>
              <a:fillRect/>
            </a:stretch>
          </p:blipFill>
          <p:spPr>
            <a:xfrm>
              <a:off x="0" y="0"/>
              <a:ext cx="1166495" cy="1054100"/>
            </a:xfrm>
            <a:prstGeom prst="rect">
              <a:avLst/>
            </a:prstGeom>
            <a:effectLst/>
          </p:spPr>
        </p:pic>
      </p:grpSp>
      <p:pic>
        <p:nvPicPr>
          <p:cNvPr id="375" name="Line" descr="Line"/>
          <p:cNvPicPr>
            <a:picLocks noChangeAspect="0"/>
          </p:cNvPicPr>
          <p:nvPr/>
        </p:nvPicPr>
        <p:blipFill>
          <a:blip r:embed="rId12">
            <a:extLst/>
          </a:blip>
          <a:stretch>
            <a:fillRect/>
          </a:stretch>
        </p:blipFill>
        <p:spPr>
          <a:xfrm rot="16200000">
            <a:off x="15722155" y="7005578"/>
            <a:ext cx="1054101" cy="101601"/>
          </a:xfrm>
          <a:prstGeom prst="rect">
            <a:avLst/>
          </a:prstGeom>
        </p:spPr>
      </p:pic>
      <p:pic>
        <p:nvPicPr>
          <p:cNvPr id="377" name="Line" descr="Line"/>
          <p:cNvPicPr>
            <a:picLocks noChangeAspect="0"/>
          </p:cNvPicPr>
          <p:nvPr/>
        </p:nvPicPr>
        <p:blipFill>
          <a:blip r:embed="rId13">
            <a:extLst/>
          </a:blip>
          <a:stretch>
            <a:fillRect/>
          </a:stretch>
        </p:blipFill>
        <p:spPr>
          <a:xfrm rot="16200000">
            <a:off x="18414441" y="6515499"/>
            <a:ext cx="2034261" cy="101601"/>
          </a:xfrm>
          <a:prstGeom prst="rect">
            <a:avLst/>
          </a:prstGeom>
        </p:spPr>
      </p:pic>
      <p:pic>
        <p:nvPicPr>
          <p:cNvPr id="379" name="Line" descr="Line"/>
          <p:cNvPicPr>
            <a:picLocks noChangeAspect="0"/>
          </p:cNvPicPr>
          <p:nvPr/>
        </p:nvPicPr>
        <p:blipFill>
          <a:blip r:embed="rId9">
            <a:extLst/>
          </a:blip>
          <a:stretch>
            <a:fillRect/>
          </a:stretch>
        </p:blipFill>
        <p:spPr>
          <a:xfrm rot="16200000">
            <a:off x="21241644" y="6084135"/>
            <a:ext cx="2744587" cy="101601"/>
          </a:xfrm>
          <a:prstGeom prst="rect">
            <a:avLst/>
          </a:prstGeom>
        </p:spPr>
      </p:pic>
      <p:sp>
        <p:nvSpPr>
          <p:cNvPr id="381" name="Line"/>
          <p:cNvSpPr/>
          <p:nvPr/>
        </p:nvSpPr>
        <p:spPr>
          <a:xfrm flipV="1">
            <a:off x="13235776" y="5667687"/>
            <a:ext cx="6246596" cy="1809652"/>
          </a:xfrm>
          <a:prstGeom prst="line">
            <a:avLst/>
          </a:prstGeom>
          <a:ln w="50800">
            <a:solidFill>
              <a:srgbClr val="000000"/>
            </a:solidFill>
            <a:custDash>
              <a:ds d="200000" sp="200000"/>
            </a:custDash>
            <a:miter lim="400000"/>
            <a:tailEnd type="triangle"/>
          </a:ln>
        </p:spPr>
        <p:txBody>
          <a:bodyPr lIns="0" tIns="0" rIns="0" bIns="0" anchor="ctr"/>
          <a:lstStyle/>
          <a:p>
            <a:pPr>
              <a:defRPr b="0" sz="3200">
                <a:solidFill>
                  <a:srgbClr val="FFFFFF"/>
                </a:solidFill>
                <a:latin typeface="+mn-lt"/>
                <a:ea typeface="+mn-ea"/>
                <a:cs typeface="+mn-cs"/>
                <a:sym typeface="Helvetica Neue Medium"/>
              </a:defRPr>
            </a:pPr>
          </a:p>
        </p:txBody>
      </p:sp>
      <p:pic>
        <p:nvPicPr>
          <p:cNvPr id="382" name="angel-with-trumpet.png" descr="angel-with-trumpet.png"/>
          <p:cNvPicPr>
            <a:picLocks noChangeAspect="1"/>
          </p:cNvPicPr>
          <p:nvPr/>
        </p:nvPicPr>
        <p:blipFill>
          <a:blip r:embed="rId14">
            <a:extLst/>
          </a:blip>
          <a:stretch>
            <a:fillRect/>
          </a:stretch>
        </p:blipFill>
        <p:spPr>
          <a:xfrm>
            <a:off x="22111388" y="189934"/>
            <a:ext cx="1371601" cy="1371601"/>
          </a:xfrm>
          <a:prstGeom prst="rect">
            <a:avLst/>
          </a:prstGeom>
          <a:ln w="12700">
            <a:miter lim="400000"/>
          </a:ln>
        </p:spPr>
      </p:pic>
      <p:grpSp>
        <p:nvGrpSpPr>
          <p:cNvPr id="385" name="MN"/>
          <p:cNvGrpSpPr/>
          <p:nvPr/>
        </p:nvGrpSpPr>
        <p:grpSpPr>
          <a:xfrm>
            <a:off x="15655099" y="5696785"/>
            <a:ext cx="1188213" cy="876301"/>
            <a:chOff x="0" y="0"/>
            <a:chExt cx="1188211" cy="876300"/>
          </a:xfrm>
        </p:grpSpPr>
        <p:sp>
          <p:nvSpPr>
            <p:cNvPr id="384" name="MN"/>
            <p:cNvSpPr txBox="1"/>
            <p:nvPr/>
          </p:nvSpPr>
          <p:spPr>
            <a:xfrm>
              <a:off x="25400" y="25400"/>
              <a:ext cx="1137412" cy="825500"/>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4000">
                  <a:latin typeface="Luminari"/>
                  <a:ea typeface="Luminari"/>
                  <a:cs typeface="Luminari"/>
                  <a:sym typeface="Luminari"/>
                </a:defRPr>
              </a:lvl1pPr>
            </a:lstStyle>
            <a:p>
              <a:pPr/>
              <a:r>
                <a:t>MN</a:t>
              </a:r>
            </a:p>
          </p:txBody>
        </p:sp>
        <p:pic>
          <p:nvPicPr>
            <p:cNvPr id="383" name="MN MN" descr="MN MN"/>
            <p:cNvPicPr>
              <a:picLocks noChangeAspect="0"/>
            </p:cNvPicPr>
            <p:nvPr/>
          </p:nvPicPr>
          <p:blipFill>
            <a:blip r:embed="rId15">
              <a:extLst/>
            </a:blip>
            <a:stretch>
              <a:fillRect/>
            </a:stretch>
          </p:blipFill>
          <p:spPr>
            <a:xfrm>
              <a:off x="0" y="0"/>
              <a:ext cx="1188212" cy="876300"/>
            </a:xfrm>
            <a:prstGeom prst="rect">
              <a:avLst/>
            </a:prstGeom>
            <a:effectLst/>
          </p:spPr>
        </p:pic>
      </p:grpSp>
      <p:grpSp>
        <p:nvGrpSpPr>
          <p:cNvPr id="388" name="MC"/>
          <p:cNvGrpSpPr/>
          <p:nvPr/>
        </p:nvGrpSpPr>
        <p:grpSpPr>
          <a:xfrm>
            <a:off x="18879882" y="4782385"/>
            <a:ext cx="1103377" cy="876301"/>
            <a:chOff x="0" y="0"/>
            <a:chExt cx="1103375" cy="876300"/>
          </a:xfrm>
        </p:grpSpPr>
        <p:sp>
          <p:nvSpPr>
            <p:cNvPr id="387" name="MC"/>
            <p:cNvSpPr txBox="1"/>
            <p:nvPr/>
          </p:nvSpPr>
          <p:spPr>
            <a:xfrm>
              <a:off x="25400" y="25400"/>
              <a:ext cx="1052576" cy="825500"/>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4000">
                  <a:latin typeface="Luminari"/>
                  <a:ea typeface="Luminari"/>
                  <a:cs typeface="Luminari"/>
                  <a:sym typeface="Luminari"/>
                </a:defRPr>
              </a:lvl1pPr>
            </a:lstStyle>
            <a:p>
              <a:pPr/>
              <a:r>
                <a:t>MC</a:t>
              </a:r>
            </a:p>
          </p:txBody>
        </p:sp>
        <p:pic>
          <p:nvPicPr>
            <p:cNvPr id="386" name="MC MC" descr="MC MC"/>
            <p:cNvPicPr>
              <a:picLocks noChangeAspect="0"/>
            </p:cNvPicPr>
            <p:nvPr/>
          </p:nvPicPr>
          <p:blipFill>
            <a:blip r:embed="rId16">
              <a:extLst/>
            </a:blip>
            <a:stretch>
              <a:fillRect/>
            </a:stretch>
          </p:blipFill>
          <p:spPr>
            <a:xfrm>
              <a:off x="0" y="0"/>
              <a:ext cx="1103376" cy="876300"/>
            </a:xfrm>
            <a:prstGeom prst="rect">
              <a:avLst/>
            </a:prstGeom>
            <a:effectLst/>
          </p:spPr>
        </p:pic>
      </p:grpSp>
      <p:grpSp>
        <p:nvGrpSpPr>
          <p:cNvPr id="391" name="Exeter"/>
          <p:cNvGrpSpPr/>
          <p:nvPr/>
        </p:nvGrpSpPr>
        <p:grpSpPr>
          <a:xfrm>
            <a:off x="18650869" y="8056060"/>
            <a:ext cx="1561403" cy="787401"/>
            <a:chOff x="0" y="0"/>
            <a:chExt cx="1561401" cy="787400"/>
          </a:xfrm>
        </p:grpSpPr>
        <p:sp>
          <p:nvSpPr>
            <p:cNvPr id="390" name="Exeter"/>
            <p:cNvSpPr txBox="1"/>
            <p:nvPr/>
          </p:nvSpPr>
          <p:spPr>
            <a:xfrm>
              <a:off x="25400" y="25400"/>
              <a:ext cx="1510602" cy="736600"/>
            </a:xfrm>
            <a:prstGeom prst="rect">
              <a:avLst/>
            </a:prstGeom>
            <a:solidFill>
              <a:schemeClr val="accent4"/>
            </a:solidFill>
            <a:ln>
              <a:noFill/>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3500">
                  <a:latin typeface="Luminari"/>
                  <a:ea typeface="Luminari"/>
                  <a:cs typeface="Luminari"/>
                  <a:sym typeface="Luminari"/>
                </a:defRPr>
              </a:lvl1pPr>
            </a:lstStyle>
            <a:p>
              <a:pPr/>
              <a:r>
                <a:t>Exeter</a:t>
              </a:r>
            </a:p>
          </p:txBody>
        </p:sp>
        <p:pic>
          <p:nvPicPr>
            <p:cNvPr id="389" name="Exeter Exeter" descr="Exeter Exeter"/>
            <p:cNvPicPr>
              <a:picLocks noChangeAspect="0"/>
            </p:cNvPicPr>
            <p:nvPr/>
          </p:nvPicPr>
          <p:blipFill>
            <a:blip r:embed="rId17">
              <a:extLst/>
            </a:blip>
            <a:stretch>
              <a:fillRect/>
            </a:stretch>
          </p:blipFill>
          <p:spPr>
            <a:xfrm>
              <a:off x="0" y="0"/>
              <a:ext cx="1561402" cy="787400"/>
            </a:xfrm>
            <a:prstGeom prst="rect">
              <a:avLst/>
            </a:prstGeom>
            <a:effectLst/>
          </p:spPr>
        </p:pic>
      </p:grpSp>
      <p:grpSp>
        <p:nvGrpSpPr>
          <p:cNvPr id="394" name="Boston"/>
          <p:cNvGrpSpPr/>
          <p:nvPr/>
        </p:nvGrpSpPr>
        <p:grpSpPr>
          <a:xfrm>
            <a:off x="12418536" y="8056060"/>
            <a:ext cx="1747203" cy="787401"/>
            <a:chOff x="0" y="0"/>
            <a:chExt cx="1747202" cy="787400"/>
          </a:xfrm>
        </p:grpSpPr>
        <p:sp>
          <p:nvSpPr>
            <p:cNvPr id="393" name="Boston"/>
            <p:cNvSpPr txBox="1"/>
            <p:nvPr/>
          </p:nvSpPr>
          <p:spPr>
            <a:xfrm>
              <a:off x="25400" y="25400"/>
              <a:ext cx="1696403" cy="736600"/>
            </a:xfrm>
            <a:prstGeom prst="rect">
              <a:avLst/>
            </a:prstGeom>
            <a:solidFill>
              <a:schemeClr val="accent4"/>
            </a:solidFill>
            <a:ln>
              <a:noFill/>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3500">
                  <a:latin typeface="Luminari"/>
                  <a:ea typeface="Luminari"/>
                  <a:cs typeface="Luminari"/>
                  <a:sym typeface="Luminari"/>
                </a:defRPr>
              </a:lvl1pPr>
            </a:lstStyle>
            <a:p>
              <a:pPr/>
              <a:r>
                <a:t>Boston</a:t>
              </a:r>
            </a:p>
          </p:txBody>
        </p:sp>
        <p:pic>
          <p:nvPicPr>
            <p:cNvPr id="392" name="Boston Boston" descr="Boston Boston"/>
            <p:cNvPicPr>
              <a:picLocks noChangeAspect="0"/>
            </p:cNvPicPr>
            <p:nvPr/>
          </p:nvPicPr>
          <p:blipFill>
            <a:blip r:embed="rId18">
              <a:extLst/>
            </a:blip>
            <a:stretch>
              <a:fillRect/>
            </a:stretch>
          </p:blipFill>
          <p:spPr>
            <a:xfrm>
              <a:off x="0" y="0"/>
              <a:ext cx="1747203" cy="787400"/>
            </a:xfrm>
            <a:prstGeom prst="rect">
              <a:avLst/>
            </a:prstGeom>
            <a:effectLst/>
          </p:spPr>
        </p:pic>
      </p:grpSp>
      <p:grpSp>
        <p:nvGrpSpPr>
          <p:cNvPr id="397" name="Concord"/>
          <p:cNvGrpSpPr/>
          <p:nvPr/>
        </p:nvGrpSpPr>
        <p:grpSpPr>
          <a:xfrm>
            <a:off x="15282036" y="8056060"/>
            <a:ext cx="1934338" cy="787401"/>
            <a:chOff x="0" y="0"/>
            <a:chExt cx="1934336" cy="787400"/>
          </a:xfrm>
        </p:grpSpPr>
        <p:sp>
          <p:nvSpPr>
            <p:cNvPr id="396" name="Concord"/>
            <p:cNvSpPr txBox="1"/>
            <p:nvPr/>
          </p:nvSpPr>
          <p:spPr>
            <a:xfrm>
              <a:off x="25400" y="25400"/>
              <a:ext cx="1883537" cy="736600"/>
            </a:xfrm>
            <a:prstGeom prst="rect">
              <a:avLst/>
            </a:prstGeom>
            <a:solidFill>
              <a:schemeClr val="accent4"/>
            </a:solidFill>
            <a:ln>
              <a:noFill/>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3500">
                  <a:latin typeface="Luminari"/>
                  <a:ea typeface="Luminari"/>
                  <a:cs typeface="Luminari"/>
                  <a:sym typeface="Luminari"/>
                </a:defRPr>
              </a:lvl1pPr>
            </a:lstStyle>
            <a:p>
              <a:pPr/>
              <a:r>
                <a:t>Concord</a:t>
              </a:r>
            </a:p>
          </p:txBody>
        </p:sp>
        <p:pic>
          <p:nvPicPr>
            <p:cNvPr id="395" name="Concord Concord" descr="Concord Concord"/>
            <p:cNvPicPr>
              <a:picLocks noChangeAspect="0"/>
            </p:cNvPicPr>
            <p:nvPr/>
          </p:nvPicPr>
          <p:blipFill>
            <a:blip r:embed="rId19">
              <a:extLst/>
            </a:blip>
            <a:stretch>
              <a:fillRect/>
            </a:stretch>
          </p:blipFill>
          <p:spPr>
            <a:xfrm>
              <a:off x="0" y="0"/>
              <a:ext cx="1934337" cy="787400"/>
            </a:xfrm>
            <a:prstGeom prst="rect">
              <a:avLst/>
            </a:prstGeom>
            <a:effectLst/>
          </p:spPr>
        </p:pic>
      </p:grpSp>
      <p:pic>
        <p:nvPicPr>
          <p:cNvPr id="398" name="out-clipart-door-holder-2.png" descr="out-clipart-door-holder-2.png"/>
          <p:cNvPicPr>
            <a:picLocks noChangeAspect="1"/>
          </p:cNvPicPr>
          <p:nvPr/>
        </p:nvPicPr>
        <p:blipFill>
          <a:blip r:embed="rId20">
            <a:extLst/>
          </a:blip>
          <a:stretch>
            <a:fillRect/>
          </a:stretch>
        </p:blipFill>
        <p:spPr>
          <a:xfrm>
            <a:off x="22913201" y="5010332"/>
            <a:ext cx="1272541" cy="2191598"/>
          </a:xfrm>
          <a:prstGeom prst="rect">
            <a:avLst/>
          </a:prstGeom>
          <a:ln w="12700">
            <a:miter lim="400000"/>
          </a:ln>
        </p:spPr>
      </p:pic>
      <p:grpSp>
        <p:nvGrpSpPr>
          <p:cNvPr id="401" name="CoP"/>
          <p:cNvGrpSpPr/>
          <p:nvPr/>
        </p:nvGrpSpPr>
        <p:grpSpPr>
          <a:xfrm>
            <a:off x="21904325" y="2758883"/>
            <a:ext cx="1419226" cy="1054101"/>
            <a:chOff x="0" y="0"/>
            <a:chExt cx="1419225" cy="1054100"/>
          </a:xfrm>
        </p:grpSpPr>
        <p:sp>
          <p:nvSpPr>
            <p:cNvPr id="400" name="CoP"/>
            <p:cNvSpPr txBox="1"/>
            <p:nvPr/>
          </p:nvSpPr>
          <p:spPr>
            <a:xfrm>
              <a:off x="25400" y="25400"/>
              <a:ext cx="1368425" cy="1003300"/>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5000">
                  <a:latin typeface="Luminari"/>
                  <a:ea typeface="Luminari"/>
                  <a:cs typeface="Luminari"/>
                  <a:sym typeface="Luminari"/>
                </a:defRPr>
              </a:lvl1pPr>
            </a:lstStyle>
            <a:p>
              <a:pPr/>
              <a:r>
                <a:t>CoP</a:t>
              </a:r>
            </a:p>
          </p:txBody>
        </p:sp>
        <p:pic>
          <p:nvPicPr>
            <p:cNvPr id="399" name="CoP CoP" descr="CoP CoP"/>
            <p:cNvPicPr>
              <a:picLocks noChangeAspect="0"/>
            </p:cNvPicPr>
            <p:nvPr/>
          </p:nvPicPr>
          <p:blipFill>
            <a:blip r:embed="rId21">
              <a:extLst/>
            </a:blip>
            <a:stretch>
              <a:fillRect/>
            </a:stretch>
          </p:blipFill>
          <p:spPr>
            <a:xfrm>
              <a:off x="0" y="0"/>
              <a:ext cx="1419225" cy="1054100"/>
            </a:xfrm>
            <a:prstGeom prst="rect">
              <a:avLst/>
            </a:prstGeom>
            <a:effectLst/>
          </p:spPr>
        </p:pic>
      </p:grpSp>
      <p:pic>
        <p:nvPicPr>
          <p:cNvPr id="402" name="Line" descr="Line"/>
          <p:cNvPicPr>
            <a:picLocks noChangeAspect="0"/>
          </p:cNvPicPr>
          <p:nvPr/>
        </p:nvPicPr>
        <p:blipFill>
          <a:blip r:embed="rId22">
            <a:extLst/>
          </a:blip>
          <a:stretch>
            <a:fillRect/>
          </a:stretch>
        </p:blipFill>
        <p:spPr>
          <a:xfrm>
            <a:off x="7529384" y="6764938"/>
            <a:ext cx="1520826" cy="436992"/>
          </a:xfrm>
          <a:prstGeom prst="rect">
            <a:avLst/>
          </a:prstGeom>
        </p:spPr>
      </p:pic>
      <p:grpSp>
        <p:nvGrpSpPr>
          <p:cNvPr id="406" name="Civil War"/>
          <p:cNvGrpSpPr/>
          <p:nvPr/>
        </p:nvGrpSpPr>
        <p:grpSpPr>
          <a:xfrm>
            <a:off x="7256620" y="8056060"/>
            <a:ext cx="2066354" cy="787401"/>
            <a:chOff x="0" y="0"/>
            <a:chExt cx="2066353" cy="787400"/>
          </a:xfrm>
        </p:grpSpPr>
        <p:sp>
          <p:nvSpPr>
            <p:cNvPr id="405" name="Civil War"/>
            <p:cNvSpPr txBox="1"/>
            <p:nvPr/>
          </p:nvSpPr>
          <p:spPr>
            <a:xfrm>
              <a:off x="25399" y="25400"/>
              <a:ext cx="2015555" cy="736600"/>
            </a:xfrm>
            <a:prstGeom prst="rect">
              <a:avLst/>
            </a:prstGeom>
            <a:solidFill>
              <a:schemeClr val="accent4"/>
            </a:solidFill>
            <a:ln>
              <a:noFill/>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3500">
                  <a:latin typeface="Luminari"/>
                  <a:ea typeface="Luminari"/>
                  <a:cs typeface="Luminari"/>
                  <a:sym typeface="Luminari"/>
                </a:defRPr>
              </a:lvl1pPr>
            </a:lstStyle>
            <a:p>
              <a:pPr/>
              <a:r>
                <a:t>Civil War</a:t>
              </a:r>
            </a:p>
          </p:txBody>
        </p:sp>
        <p:pic>
          <p:nvPicPr>
            <p:cNvPr id="404" name="Civil War Civil War" descr="Civil War Civil War"/>
            <p:cNvPicPr>
              <a:picLocks noChangeAspect="0"/>
            </p:cNvPicPr>
            <p:nvPr/>
          </p:nvPicPr>
          <p:blipFill>
            <a:blip r:embed="rId23">
              <a:extLst/>
            </a:blip>
            <a:stretch>
              <a:fillRect/>
            </a:stretch>
          </p:blipFill>
          <p:spPr>
            <a:xfrm>
              <a:off x="-1" y="0"/>
              <a:ext cx="2066355" cy="787400"/>
            </a:xfrm>
            <a:prstGeom prst="rect">
              <a:avLst/>
            </a:prstGeom>
            <a:effectLst/>
          </p:spPr>
        </p:pic>
      </p:grpSp>
      <p:sp>
        <p:nvSpPr>
          <p:cNvPr id="407" name="Sailboat"/>
          <p:cNvSpPr/>
          <p:nvPr/>
        </p:nvSpPr>
        <p:spPr>
          <a:xfrm>
            <a:off x="684539" y="214876"/>
            <a:ext cx="2066354" cy="17218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757" y="0"/>
                </a:moveTo>
                <a:lnTo>
                  <a:pt x="6072" y="480"/>
                </a:lnTo>
                <a:lnTo>
                  <a:pt x="7578" y="907"/>
                </a:lnTo>
                <a:lnTo>
                  <a:pt x="4572" y="3206"/>
                </a:lnTo>
                <a:lnTo>
                  <a:pt x="0" y="16309"/>
                </a:lnTo>
                <a:lnTo>
                  <a:pt x="7271" y="18161"/>
                </a:lnTo>
                <a:lnTo>
                  <a:pt x="7271" y="18505"/>
                </a:lnTo>
                <a:cubicBezTo>
                  <a:pt x="4146" y="18505"/>
                  <a:pt x="1165" y="18505"/>
                  <a:pt x="1165" y="18505"/>
                </a:cubicBezTo>
                <a:cubicBezTo>
                  <a:pt x="1165" y="18505"/>
                  <a:pt x="1165" y="19029"/>
                  <a:pt x="1165" y="19495"/>
                </a:cubicBezTo>
                <a:cubicBezTo>
                  <a:pt x="1991" y="19463"/>
                  <a:pt x="3233" y="20829"/>
                  <a:pt x="3287" y="21600"/>
                </a:cubicBezTo>
                <a:lnTo>
                  <a:pt x="16137" y="21600"/>
                </a:lnTo>
                <a:cubicBezTo>
                  <a:pt x="16137" y="21600"/>
                  <a:pt x="17390" y="19231"/>
                  <a:pt x="18696" y="18635"/>
                </a:cubicBezTo>
                <a:cubicBezTo>
                  <a:pt x="19635" y="18207"/>
                  <a:pt x="21600" y="17325"/>
                  <a:pt x="21600" y="17325"/>
                </a:cubicBezTo>
                <a:lnTo>
                  <a:pt x="21600" y="16860"/>
                </a:lnTo>
                <a:lnTo>
                  <a:pt x="16186" y="17501"/>
                </a:lnTo>
                <a:cubicBezTo>
                  <a:pt x="16186" y="17508"/>
                  <a:pt x="15873" y="18505"/>
                  <a:pt x="14297" y="18505"/>
                </a:cubicBezTo>
                <a:cubicBezTo>
                  <a:pt x="14087" y="18505"/>
                  <a:pt x="13337" y="18505"/>
                  <a:pt x="12295" y="18505"/>
                </a:cubicBezTo>
                <a:lnTo>
                  <a:pt x="12295" y="1089"/>
                </a:lnTo>
                <a:lnTo>
                  <a:pt x="10610" y="1569"/>
                </a:lnTo>
                <a:lnTo>
                  <a:pt x="12160" y="2008"/>
                </a:lnTo>
                <a:lnTo>
                  <a:pt x="9391" y="5052"/>
                </a:lnTo>
                <a:lnTo>
                  <a:pt x="8074" y="17760"/>
                </a:lnTo>
                <a:lnTo>
                  <a:pt x="11814" y="17734"/>
                </a:lnTo>
                <a:lnTo>
                  <a:pt x="11814" y="18505"/>
                </a:lnTo>
                <a:cubicBezTo>
                  <a:pt x="10649" y="18505"/>
                  <a:pt x="9203" y="18505"/>
                  <a:pt x="7757" y="18505"/>
                </a:cubicBezTo>
                <a:lnTo>
                  <a:pt x="7757" y="0"/>
                </a:lnTo>
                <a:close/>
                <a:moveTo>
                  <a:pt x="12722" y="5623"/>
                </a:moveTo>
                <a:lnTo>
                  <a:pt x="17454" y="16581"/>
                </a:lnTo>
                <a:lnTo>
                  <a:pt x="21600" y="16581"/>
                </a:lnTo>
                <a:lnTo>
                  <a:pt x="12722" y="5623"/>
                </a:lnTo>
                <a:close/>
                <a:moveTo>
                  <a:pt x="12646" y="8867"/>
                </a:moveTo>
                <a:lnTo>
                  <a:pt x="13423" y="17876"/>
                </a:lnTo>
                <a:lnTo>
                  <a:pt x="16942" y="16581"/>
                </a:lnTo>
                <a:lnTo>
                  <a:pt x="12646" y="8867"/>
                </a:lnTo>
                <a:close/>
              </a:path>
            </a:pathLst>
          </a:custGeom>
          <a:solidFill>
            <a:srgbClr val="000000"/>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408" name="Alexandria 5th Line"/>
          <p:cNvSpPr txBox="1"/>
          <p:nvPr/>
        </p:nvSpPr>
        <p:spPr>
          <a:xfrm>
            <a:off x="582653" y="1955241"/>
            <a:ext cx="2270126" cy="12776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sz="5000">
                <a:latin typeface="SignPainter-HouseScript Semibol"/>
                <a:ea typeface="SignPainter-HouseScript Semibol"/>
                <a:cs typeface="SignPainter-HouseScript Semibol"/>
                <a:sym typeface="SignPainter-HouseScript Semibol"/>
              </a:defRPr>
            </a:pPr>
            <a:r>
              <a:rPr u="sng"/>
              <a:t>Alexandria</a:t>
            </a:r>
            <a:br/>
            <a:r>
              <a:t>5th Line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lt" backwards="0">
                                    <p:tmAbs val="0"/>
                                  </p:iterate>
                                  <p:childTnLst>
                                    <p:set>
                                      <p:cBhvr>
                                        <p:cTn id="6" fill="hold"/>
                                        <p:tgtEl>
                                          <p:spTgt spid="407"/>
                                        </p:tgtEl>
                                        <p:attrNameLst>
                                          <p:attrName>style.visibility</p:attrName>
                                        </p:attrNameLst>
                                      </p:cBhvr>
                                      <p:to>
                                        <p:strVal val="visible"/>
                                      </p:to>
                                    </p:set>
                                    <p:animEffect filter="fade" transition="in">
                                      <p:cBhvr>
                                        <p:cTn id="7" dur="1000"/>
                                        <p:tgtEl>
                                          <p:spTgt spid="407"/>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lt" backwards="0">
                                    <p:tmAbs val="0"/>
                                  </p:iterate>
                                  <p:childTnLst>
                                    <p:set>
                                      <p:cBhvr>
                                        <p:cTn id="11" fill="hold"/>
                                        <p:tgtEl>
                                          <p:spTgt spid="408"/>
                                        </p:tgtEl>
                                        <p:attrNameLst>
                                          <p:attrName>style.visibility</p:attrName>
                                        </p:attrNameLst>
                                      </p:cBhvr>
                                      <p:to>
                                        <p:strVal val="visible"/>
                                      </p:to>
                                    </p:set>
                                    <p:animEffect filter="fade" transition="in">
                                      <p:cBhvr>
                                        <p:cTn id="12" dur="1000"/>
                                        <p:tgtEl>
                                          <p:spTgt spid="408"/>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3" fill="hold">
                                  <p:stCondLst>
                                    <p:cond delay="0"/>
                                  </p:stCondLst>
                                  <p:iterate type="lt" backwards="0">
                                    <p:tmAbs val="100"/>
                                  </p:iterate>
                                  <p:childTnLst>
                                    <p:set>
                                      <p:cBhvr>
                                        <p:cTn id="16" fill="hold"/>
                                        <p:tgtEl>
                                          <p:spTgt spid="35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4" fill="hold">
                                  <p:stCondLst>
                                    <p:cond delay="0"/>
                                  </p:stCondLst>
                                  <p:iterate type="lt" backwards="0">
                                    <p:tmAbs val="100"/>
                                  </p:iterate>
                                  <p:childTnLst>
                                    <p:set>
                                      <p:cBhvr>
                                        <p:cTn id="20" fill="hold"/>
                                        <p:tgtEl>
                                          <p:spTgt spid="35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5" fill="hold">
                                  <p:stCondLst>
                                    <p:cond delay="0"/>
                                  </p:stCondLst>
                                  <p:iterate type="lt" backwards="0">
                                    <p:tmAbs val="100"/>
                                  </p:iterate>
                                  <p:childTnLst>
                                    <p:set>
                                      <p:cBhvr>
                                        <p:cTn id="24" fill="hold"/>
                                        <p:tgtEl>
                                          <p:spTgt spid="35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6" fill="hold">
                                  <p:stCondLst>
                                    <p:cond delay="0"/>
                                  </p:stCondLst>
                                  <p:iterate type="lt" backwards="0">
                                    <p:tmAbs val="100"/>
                                  </p:iterate>
                                  <p:childTnLst>
                                    <p:set>
                                      <p:cBhvr>
                                        <p:cTn id="28" fill="hold"/>
                                        <p:tgtEl>
                                          <p:spTgt spid="36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7" fill="hold">
                                  <p:stCondLst>
                                    <p:cond delay="0"/>
                                  </p:stCondLst>
                                  <p:iterate type="lt" backwards="0">
                                    <p:tmAbs val="100"/>
                                  </p:iterate>
                                  <p:childTnLst>
                                    <p:set>
                                      <p:cBhvr>
                                        <p:cTn id="32" fill="hold"/>
                                        <p:tgtEl>
                                          <p:spTgt spid="36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8" fill="hold">
                                  <p:stCondLst>
                                    <p:cond delay="0"/>
                                  </p:stCondLst>
                                  <p:iterate type="lt" backwards="0">
                                    <p:tmAbs val="100"/>
                                  </p:iterate>
                                  <p:childTnLst>
                                    <p:set>
                                      <p:cBhvr>
                                        <p:cTn id="36" fill="hold"/>
                                        <p:tgtEl>
                                          <p:spTgt spid="37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0" presetID="1" grpId="9" fill="hold">
                                  <p:stCondLst>
                                    <p:cond delay="0"/>
                                  </p:stCondLst>
                                  <p:iterate type="lt" backwards="0">
                                    <p:tmAbs val="100"/>
                                  </p:iterate>
                                  <p:childTnLst>
                                    <p:set>
                                      <p:cBhvr>
                                        <p:cTn id="40" fill="hold"/>
                                        <p:tgtEl>
                                          <p:spTgt spid="37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Class="entr" nodeType="clickEffect" presetID="9" grpId="10" fill="hold">
                                  <p:stCondLst>
                                    <p:cond delay="0"/>
                                  </p:stCondLst>
                                  <p:iterate type="el" backwards="0">
                                    <p:tmAbs val="0"/>
                                  </p:iterate>
                                  <p:childTnLst>
                                    <p:set>
                                      <p:cBhvr>
                                        <p:cTn id="44" fill="hold"/>
                                        <p:tgtEl>
                                          <p:spTgt spid="381"/>
                                        </p:tgtEl>
                                        <p:attrNameLst>
                                          <p:attrName>style.visibility</p:attrName>
                                        </p:attrNameLst>
                                      </p:cBhvr>
                                      <p:to>
                                        <p:strVal val="visible"/>
                                      </p:to>
                                    </p:set>
                                    <p:animEffect filter="dissolve" transition="in">
                                      <p:cBhvr>
                                        <p:cTn id="45" dur="2000"/>
                                        <p:tgtEl>
                                          <p:spTgt spid="381"/>
                                        </p:tgtEl>
                                      </p:cBhvr>
                                    </p:animEffect>
                                  </p:childTnLst>
                                </p:cTn>
                              </p:par>
                            </p:childTnLst>
                          </p:cTn>
                        </p:par>
                      </p:childTnLst>
                    </p:cTn>
                  </p:par>
                  <p:par>
                    <p:cTn id="46" fill="hold">
                      <p:stCondLst>
                        <p:cond delay="indefinite"/>
                      </p:stCondLst>
                      <p:childTnLst>
                        <p:par>
                          <p:cTn id="47" fill="hold">
                            <p:stCondLst>
                              <p:cond delay="0"/>
                            </p:stCondLst>
                            <p:childTnLst>
                              <p:par>
                                <p:cTn id="48" presetClass="entr" nodeType="clickEffect" presetSubtype="1" presetID="7" grpId="11" fill="hold">
                                  <p:stCondLst>
                                    <p:cond delay="0"/>
                                  </p:stCondLst>
                                  <p:iterate type="el" backwards="0">
                                    <p:tmAbs val="0"/>
                                  </p:iterate>
                                  <p:childTnLst>
                                    <p:set>
                                      <p:cBhvr>
                                        <p:cTn id="49" fill="hold"/>
                                        <p:tgtEl>
                                          <p:spTgt spid="382"/>
                                        </p:tgtEl>
                                        <p:attrNameLst>
                                          <p:attrName>style.visibility</p:attrName>
                                        </p:attrNameLst>
                                      </p:cBhvr>
                                      <p:to>
                                        <p:strVal val="visible"/>
                                      </p:to>
                                    </p:set>
                                    <p:anim calcmode="lin" valueType="num">
                                      <p:cBhvr>
                                        <p:cTn id="50" dur="1500" fill="hold"/>
                                        <p:tgtEl>
                                          <p:spTgt spid="382"/>
                                        </p:tgtEl>
                                        <p:attrNameLst>
                                          <p:attrName>ppt_x</p:attrName>
                                        </p:attrNameLst>
                                      </p:cBhvr>
                                      <p:tavLst>
                                        <p:tav tm="0">
                                          <p:val>
                                            <p:strVal val="#ppt_x"/>
                                          </p:val>
                                        </p:tav>
                                        <p:tav tm="100000">
                                          <p:val>
                                            <p:strVal val="#ppt_x"/>
                                          </p:val>
                                        </p:tav>
                                      </p:tavLst>
                                    </p:anim>
                                    <p:anim calcmode="lin" valueType="num">
                                      <p:cBhvr>
                                        <p:cTn id="51" dur="1500" fill="hold"/>
                                        <p:tgtEl>
                                          <p:spTgt spid="382"/>
                                        </p:tgtEl>
                                        <p:attrNameLst>
                                          <p:attrName>ppt_y</p:attrName>
                                        </p:attrNameLst>
                                      </p:cBhvr>
                                      <p:tavLst>
                                        <p:tav tm="0">
                                          <p:val>
                                            <p:strVal val="0-#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Class="entr" nodeType="clickEffect" presetSubtype="0" presetID="1" grpId="12" fill="hold">
                                  <p:stCondLst>
                                    <p:cond delay="0"/>
                                  </p:stCondLst>
                                  <p:iterate type="lt" backwards="0">
                                    <p:tmAbs val="100"/>
                                  </p:iterate>
                                  <p:childTnLst>
                                    <p:set>
                                      <p:cBhvr>
                                        <p:cTn id="55" fill="hold"/>
                                        <p:tgtEl>
                                          <p:spTgt spid="385"/>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Class="path" nodeType="clickEffect" presetSubtype="0" presetID="-1" grpId="13" accel="50000" decel="50000" fill="hold">
                                  <p:stCondLst>
                                    <p:cond delay="0"/>
                                  </p:stCondLst>
                                  <p:childTnLst>
                                    <p:animMotion path="M 0.000000 0.000000 L -0.262390 0.296557" origin="layout" pathEditMode="relative">
                                      <p:cBhvr>
                                        <p:cTn id="59" dur="1500" fill="hold"/>
                                        <p:tgtEl>
                                          <p:spTgt spid="382"/>
                                        </p:tgtEl>
                                        <p:attrNameLst>
                                          <p:attrName>ppt_x</p:attrName>
                                          <p:attrName>ppt_y</p:attrName>
                                        </p:attrNameLst>
                                      </p:cBhvr>
                                    </p:animMotion>
                                  </p:childTnLst>
                                </p:cTn>
                              </p:par>
                            </p:childTnLst>
                          </p:cTn>
                        </p:par>
                      </p:childTnLst>
                    </p:cTn>
                  </p:par>
                  <p:par>
                    <p:cTn id="60" fill="hold">
                      <p:stCondLst>
                        <p:cond delay="indefinite"/>
                      </p:stCondLst>
                      <p:childTnLst>
                        <p:par>
                          <p:cTn id="61" fill="hold">
                            <p:stCondLst>
                              <p:cond delay="0"/>
                            </p:stCondLst>
                            <p:childTnLst>
                              <p:par>
                                <p:cTn id="62" presetClass="entr" nodeType="clickEffect" presetSubtype="0" presetID="1" grpId="14" fill="hold">
                                  <p:stCondLst>
                                    <p:cond delay="0"/>
                                  </p:stCondLst>
                                  <p:iterate type="lt" backwards="0">
                                    <p:tmAbs val="100"/>
                                  </p:iterate>
                                  <p:childTnLst>
                                    <p:set>
                                      <p:cBhvr>
                                        <p:cTn id="63" fill="hold"/>
                                        <p:tgtEl>
                                          <p:spTgt spid="388"/>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Class="entr" nodeType="clickEffect" presetSubtype="0" presetID="1" grpId="15" fill="hold">
                                  <p:stCondLst>
                                    <p:cond delay="0"/>
                                  </p:stCondLst>
                                  <p:iterate type="lt" backwards="0">
                                    <p:tmAbs val="100"/>
                                  </p:iterate>
                                  <p:childTnLst>
                                    <p:set>
                                      <p:cBhvr>
                                        <p:cTn id="67" fill="hold"/>
                                        <p:tgtEl>
                                          <p:spTgt spid="391"/>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Class="entr" nodeType="clickEffect" presetSubtype="0" presetID="1" grpId="16" fill="hold">
                                  <p:stCondLst>
                                    <p:cond delay="0"/>
                                  </p:stCondLst>
                                  <p:iterate type="lt" backwards="0">
                                    <p:tmAbs val="100"/>
                                  </p:iterate>
                                  <p:childTnLst>
                                    <p:set>
                                      <p:cBhvr>
                                        <p:cTn id="71" fill="hold"/>
                                        <p:tgtEl>
                                          <p:spTgt spid="394"/>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Class="entr" nodeType="clickEffect" presetSubtype="0" presetID="1" grpId="17" fill="hold">
                                  <p:stCondLst>
                                    <p:cond delay="0"/>
                                  </p:stCondLst>
                                  <p:iterate type="lt" backwards="0">
                                    <p:tmAbs val="100"/>
                                  </p:iterate>
                                  <p:childTnLst>
                                    <p:set>
                                      <p:cBhvr>
                                        <p:cTn id="75" fill="hold"/>
                                        <p:tgtEl>
                                          <p:spTgt spid="397"/>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Class="entr" nodeType="clickEffect" presetID="9" grpId="18" fill="hold">
                                  <p:stCondLst>
                                    <p:cond delay="0"/>
                                  </p:stCondLst>
                                  <p:iterate type="el" backwards="0">
                                    <p:tmAbs val="0"/>
                                  </p:iterate>
                                  <p:childTnLst>
                                    <p:set>
                                      <p:cBhvr>
                                        <p:cTn id="79" fill="hold"/>
                                        <p:tgtEl>
                                          <p:spTgt spid="398"/>
                                        </p:tgtEl>
                                        <p:attrNameLst>
                                          <p:attrName>style.visibility</p:attrName>
                                        </p:attrNameLst>
                                      </p:cBhvr>
                                      <p:to>
                                        <p:strVal val="visible"/>
                                      </p:to>
                                    </p:set>
                                    <p:animEffect filter="dissolve" transition="in">
                                      <p:cBhvr>
                                        <p:cTn id="80" dur="1000"/>
                                        <p:tgtEl>
                                          <p:spTgt spid="398"/>
                                        </p:tgtEl>
                                      </p:cBhvr>
                                    </p:animEffect>
                                  </p:childTnLst>
                                </p:cTn>
                              </p:par>
                            </p:childTnLst>
                          </p:cTn>
                        </p:par>
                      </p:childTnLst>
                    </p:cTn>
                  </p:par>
                  <p:par>
                    <p:cTn id="81" fill="hold">
                      <p:stCondLst>
                        <p:cond delay="indefinite"/>
                      </p:stCondLst>
                      <p:childTnLst>
                        <p:par>
                          <p:cTn id="82" fill="hold">
                            <p:stCondLst>
                              <p:cond delay="0"/>
                            </p:stCondLst>
                            <p:childTnLst>
                              <p:par>
                                <p:cTn id="83" presetClass="entr" nodeType="clickEffect" presetSubtype="0" presetID="1" grpId="19" fill="hold">
                                  <p:stCondLst>
                                    <p:cond delay="0"/>
                                  </p:stCondLst>
                                  <p:iterate type="lt" backwards="0">
                                    <p:tmAbs val="100"/>
                                  </p:iterate>
                                  <p:childTnLst>
                                    <p:set>
                                      <p:cBhvr>
                                        <p:cTn id="84" fill="hold"/>
                                        <p:tgtEl>
                                          <p:spTgt spid="401"/>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Class="entr" nodeType="clickEffect" presetID="9" grpId="20" fill="hold">
                                  <p:stCondLst>
                                    <p:cond delay="0"/>
                                  </p:stCondLst>
                                  <p:iterate type="el" backwards="0">
                                    <p:tmAbs val="0"/>
                                  </p:iterate>
                                  <p:childTnLst>
                                    <p:set>
                                      <p:cBhvr>
                                        <p:cTn id="88" fill="hold"/>
                                        <p:tgtEl>
                                          <p:spTgt spid="402"/>
                                        </p:tgtEl>
                                        <p:attrNameLst>
                                          <p:attrName>style.visibility</p:attrName>
                                        </p:attrNameLst>
                                      </p:cBhvr>
                                      <p:to>
                                        <p:strVal val="visible"/>
                                      </p:to>
                                    </p:set>
                                    <p:animEffect filter="dissolve" transition="in">
                                      <p:cBhvr>
                                        <p:cTn id="89" dur="1000"/>
                                        <p:tgtEl>
                                          <p:spTgt spid="402"/>
                                        </p:tgtEl>
                                      </p:cBhvr>
                                    </p:animEffect>
                                  </p:childTnLst>
                                </p:cTn>
                              </p:par>
                            </p:childTnLst>
                          </p:cTn>
                        </p:par>
                      </p:childTnLst>
                    </p:cTn>
                  </p:par>
                  <p:par>
                    <p:cTn id="90" fill="hold">
                      <p:stCondLst>
                        <p:cond delay="indefinite"/>
                      </p:stCondLst>
                      <p:childTnLst>
                        <p:par>
                          <p:cTn id="91" fill="hold">
                            <p:stCondLst>
                              <p:cond delay="0"/>
                            </p:stCondLst>
                            <p:childTnLst>
                              <p:par>
                                <p:cTn id="92" presetClass="entr" nodeType="clickEffect" presetSubtype="0" presetID="1" grpId="21" fill="hold">
                                  <p:stCondLst>
                                    <p:cond delay="0"/>
                                  </p:stCondLst>
                                  <p:iterate type="lt" backwards="0">
                                    <p:tmAbs val="100"/>
                                  </p:iterate>
                                  <p:childTnLst>
                                    <p:set>
                                      <p:cBhvr>
                                        <p:cTn id="93" fill="hold"/>
                                        <p:tgtEl>
                                          <p:spTgt spid="4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66" grpId="7"/>
      <p:bldP build="whole" bldLvl="1" animBg="1" rev="0" advAuto="0" spid="391" grpId="15"/>
      <p:bldP build="whole" bldLvl="1" animBg="1" rev="0" advAuto="0" spid="401" grpId="19"/>
      <p:bldP build="whole" bldLvl="1" animBg="1" rev="0" advAuto="0" spid="402" grpId="20"/>
      <p:bldP build="whole" bldLvl="1" animBg="1" rev="0" advAuto="0" spid="371" grpId="8"/>
      <p:bldP build="whole" bldLvl="1" animBg="1" rev="0" advAuto="0" spid="350" grpId="3"/>
      <p:bldP build="whole" bldLvl="1" animBg="1" rev="0" advAuto="0" spid="394" grpId="16"/>
      <p:bldP build="whole" bldLvl="1" animBg="1" rev="0" advAuto="0" spid="353" grpId="5"/>
      <p:bldP build="whole" bldLvl="1" animBg="1" rev="0" advAuto="0" spid="398" grpId="18"/>
      <p:bldP build="whole" bldLvl="1" animBg="1" rev="0" advAuto="0" spid="406" grpId="21"/>
      <p:bldP build="whole" bldLvl="1" animBg="1" rev="0" advAuto="0" spid="397" grpId="17"/>
      <p:bldP build="whole" bldLvl="1" animBg="1" rev="0" advAuto="0" spid="381" grpId="10"/>
      <p:bldP build="whole" bldLvl="1" animBg="1" rev="0" advAuto="0" spid="356" grpId="4"/>
      <p:bldP build="whole" bldLvl="1" animBg="1" rev="0" advAuto="0" spid="382" grpId="11"/>
      <p:bldP build="whole" bldLvl="1" animBg="1" rev="0" advAuto="0" spid="408" grpId="2"/>
      <p:bldP build="whole" bldLvl="1" animBg="1" rev="0" advAuto="0" spid="374" grpId="9"/>
      <p:bldP build="whole" bldLvl="1" animBg="1" rev="0" advAuto="0" spid="361" grpId="6"/>
      <p:bldP build="whole" bldLvl="1" animBg="1" rev="0" advAuto="0" spid="407" grpId="1"/>
      <p:bldP build="whole" bldLvl="1" animBg="1" rev="0" advAuto="0" spid="388" grpId="14"/>
      <p:bldP build="whole" bldLvl="1" animBg="1" rev="0" advAuto="0" spid="385" grpId="12"/>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100000">
              <a:schemeClr val="accent1"/>
            </a:gs>
          </a:gsLst>
          <a:lin ang="7277760" scaled="0"/>
        </a:gradFill>
      </p:bgPr>
    </p:bg>
    <p:spTree>
      <p:nvGrpSpPr>
        <p:cNvPr id="1" name=""/>
        <p:cNvGrpSpPr/>
        <p:nvPr/>
      </p:nvGrpSpPr>
      <p:grpSpPr>
        <a:xfrm>
          <a:off x="0" y="0"/>
          <a:ext cx="0" cy="0"/>
          <a:chOff x="0" y="0"/>
          <a:chExt cx="0" cy="0"/>
        </a:xfrm>
      </p:grpSpPr>
      <p:pic>
        <p:nvPicPr>
          <p:cNvPr id="410" name="Line" descr="Line"/>
          <p:cNvPicPr>
            <a:picLocks noChangeAspect="0"/>
          </p:cNvPicPr>
          <p:nvPr/>
        </p:nvPicPr>
        <p:blipFill>
          <a:blip r:embed="rId2">
            <a:extLst/>
          </a:blip>
          <a:stretch>
            <a:fillRect/>
          </a:stretch>
        </p:blipFill>
        <p:spPr>
          <a:xfrm>
            <a:off x="207785" y="8277486"/>
            <a:ext cx="23968430" cy="101601"/>
          </a:xfrm>
          <a:prstGeom prst="rect">
            <a:avLst/>
          </a:prstGeom>
        </p:spPr>
      </p:pic>
      <p:pic>
        <p:nvPicPr>
          <p:cNvPr id="412" name="Line" descr="Line"/>
          <p:cNvPicPr>
            <a:picLocks noChangeAspect="0"/>
          </p:cNvPicPr>
          <p:nvPr/>
        </p:nvPicPr>
        <p:blipFill>
          <a:blip r:embed="rId3">
            <a:extLst/>
          </a:blip>
          <a:stretch>
            <a:fillRect/>
          </a:stretch>
        </p:blipFill>
        <p:spPr>
          <a:xfrm rot="16200000">
            <a:off x="406399" y="7617086"/>
            <a:ext cx="1371601" cy="101601"/>
          </a:xfrm>
          <a:prstGeom prst="rect">
            <a:avLst/>
          </a:prstGeom>
        </p:spPr>
      </p:pic>
      <p:pic>
        <p:nvPicPr>
          <p:cNvPr id="414" name="Line" descr="Line"/>
          <p:cNvPicPr>
            <a:picLocks noChangeAspect="0"/>
          </p:cNvPicPr>
          <p:nvPr/>
        </p:nvPicPr>
        <p:blipFill>
          <a:blip r:embed="rId3">
            <a:extLst/>
          </a:blip>
          <a:stretch>
            <a:fillRect/>
          </a:stretch>
        </p:blipFill>
        <p:spPr>
          <a:xfrm rot="16200000">
            <a:off x="3860799" y="7693421"/>
            <a:ext cx="1371601" cy="101601"/>
          </a:xfrm>
          <a:prstGeom prst="rect">
            <a:avLst/>
          </a:prstGeom>
        </p:spPr>
      </p:pic>
      <p:pic>
        <p:nvPicPr>
          <p:cNvPr id="416" name="Line" descr="Line"/>
          <p:cNvPicPr>
            <a:picLocks noChangeAspect="0"/>
          </p:cNvPicPr>
          <p:nvPr/>
        </p:nvPicPr>
        <p:blipFill>
          <a:blip r:embed="rId4">
            <a:extLst/>
          </a:blip>
          <a:stretch>
            <a:fillRect/>
          </a:stretch>
        </p:blipFill>
        <p:spPr>
          <a:xfrm rot="16200000">
            <a:off x="9261655" y="7842755"/>
            <a:ext cx="1072932" cy="101601"/>
          </a:xfrm>
          <a:prstGeom prst="rect">
            <a:avLst/>
          </a:prstGeom>
        </p:spPr>
      </p:pic>
      <p:pic>
        <p:nvPicPr>
          <p:cNvPr id="418" name="Line" descr="Line"/>
          <p:cNvPicPr>
            <a:picLocks noChangeAspect="0"/>
          </p:cNvPicPr>
          <p:nvPr/>
        </p:nvPicPr>
        <p:blipFill>
          <a:blip r:embed="rId5">
            <a:extLst/>
          </a:blip>
          <a:stretch>
            <a:fillRect/>
          </a:stretch>
        </p:blipFill>
        <p:spPr>
          <a:xfrm rot="16200000">
            <a:off x="9606163" y="5774324"/>
            <a:ext cx="5209202" cy="190501"/>
          </a:xfrm>
          <a:prstGeom prst="rect">
            <a:avLst/>
          </a:prstGeom>
        </p:spPr>
      </p:pic>
      <p:sp>
        <p:nvSpPr>
          <p:cNvPr id="420" name="Birth"/>
          <p:cNvSpPr txBox="1"/>
          <p:nvPr/>
        </p:nvSpPr>
        <p:spPr>
          <a:xfrm>
            <a:off x="444245" y="6232786"/>
            <a:ext cx="1295909" cy="736601"/>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3500">
                <a:latin typeface="Luminari"/>
                <a:ea typeface="Luminari"/>
                <a:cs typeface="Luminari"/>
                <a:sym typeface="Luminari"/>
              </a:defRPr>
            </a:lvl1pPr>
          </a:lstStyle>
          <a:p>
            <a:pPr/>
            <a:r>
              <a:t>Birth</a:t>
            </a:r>
          </a:p>
        </p:txBody>
      </p:sp>
      <p:sp>
        <p:nvSpPr>
          <p:cNvPr id="421" name="Baptism"/>
          <p:cNvSpPr txBox="1"/>
          <p:nvPr/>
        </p:nvSpPr>
        <p:spPr>
          <a:xfrm>
            <a:off x="3570826" y="6283721"/>
            <a:ext cx="1951547" cy="736601"/>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3500">
                <a:latin typeface="Luminari"/>
                <a:ea typeface="Luminari"/>
                <a:cs typeface="Luminari"/>
                <a:sym typeface="Luminari"/>
              </a:defRPr>
            </a:lvl1pPr>
          </a:lstStyle>
          <a:p>
            <a:pPr/>
            <a:r>
              <a:t>Baptism</a:t>
            </a:r>
          </a:p>
        </p:txBody>
      </p:sp>
      <p:sp>
        <p:nvSpPr>
          <p:cNvPr id="422" name="Triumphal  Entry"/>
          <p:cNvSpPr txBox="1"/>
          <p:nvPr/>
        </p:nvSpPr>
        <p:spPr>
          <a:xfrm>
            <a:off x="8543646" y="6054986"/>
            <a:ext cx="2508949" cy="1320801"/>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sz="3500">
                <a:latin typeface="Luminari"/>
                <a:ea typeface="Luminari"/>
                <a:cs typeface="Luminari"/>
                <a:sym typeface="Luminari"/>
              </a:defRPr>
            </a:pPr>
            <a:r>
              <a:t>Triumphal </a:t>
            </a:r>
            <a:br/>
            <a:r>
              <a:t>Entry</a:t>
            </a:r>
          </a:p>
        </p:txBody>
      </p:sp>
      <p:pic>
        <p:nvPicPr>
          <p:cNvPr id="423" name="Line" descr="Line"/>
          <p:cNvPicPr>
            <a:picLocks noChangeAspect="0"/>
          </p:cNvPicPr>
          <p:nvPr/>
        </p:nvPicPr>
        <p:blipFill>
          <a:blip r:embed="rId6">
            <a:extLst/>
          </a:blip>
          <a:stretch>
            <a:fillRect/>
          </a:stretch>
        </p:blipFill>
        <p:spPr>
          <a:xfrm>
            <a:off x="10613769" y="4659331"/>
            <a:ext cx="3193990" cy="190501"/>
          </a:xfrm>
          <a:prstGeom prst="rect">
            <a:avLst/>
          </a:prstGeom>
        </p:spPr>
      </p:pic>
      <p:sp>
        <p:nvSpPr>
          <p:cNvPr id="425" name="34ad"/>
          <p:cNvSpPr txBox="1"/>
          <p:nvPr/>
        </p:nvSpPr>
        <p:spPr>
          <a:xfrm>
            <a:off x="17332007" y="6304601"/>
            <a:ext cx="1152336" cy="736601"/>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3500">
                <a:latin typeface="Luminari"/>
                <a:ea typeface="Luminari"/>
                <a:cs typeface="Luminari"/>
                <a:sym typeface="Luminari"/>
              </a:defRPr>
            </a:lvl1pPr>
          </a:lstStyle>
          <a:p>
            <a:pPr/>
            <a:r>
              <a:t>34ad</a:t>
            </a:r>
          </a:p>
        </p:txBody>
      </p:sp>
      <p:pic>
        <p:nvPicPr>
          <p:cNvPr id="426" name="Line" descr="Line"/>
          <p:cNvPicPr>
            <a:picLocks noChangeAspect="0"/>
          </p:cNvPicPr>
          <p:nvPr/>
        </p:nvPicPr>
        <p:blipFill>
          <a:blip r:embed="rId3">
            <a:extLst/>
          </a:blip>
          <a:stretch>
            <a:fillRect/>
          </a:stretch>
        </p:blipFill>
        <p:spPr>
          <a:xfrm rot="16200000">
            <a:off x="22365651" y="7667886"/>
            <a:ext cx="1371601" cy="101601"/>
          </a:xfrm>
          <a:prstGeom prst="rect">
            <a:avLst/>
          </a:prstGeom>
        </p:spPr>
      </p:pic>
      <p:sp>
        <p:nvSpPr>
          <p:cNvPr id="428" name="70ad"/>
          <p:cNvSpPr txBox="1"/>
          <p:nvPr/>
        </p:nvSpPr>
        <p:spPr>
          <a:xfrm>
            <a:off x="22477951" y="6283586"/>
            <a:ext cx="1147002" cy="736601"/>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3500">
                <a:latin typeface="Luminari"/>
                <a:ea typeface="Luminari"/>
                <a:cs typeface="Luminari"/>
                <a:sym typeface="Luminari"/>
              </a:defRPr>
            </a:lvl1pPr>
          </a:lstStyle>
          <a:p>
            <a:pPr/>
            <a:r>
              <a:t>70ad</a:t>
            </a:r>
          </a:p>
        </p:txBody>
      </p:sp>
      <p:sp>
        <p:nvSpPr>
          <p:cNvPr id="449" name="Connection Line"/>
          <p:cNvSpPr/>
          <p:nvPr/>
        </p:nvSpPr>
        <p:spPr>
          <a:xfrm>
            <a:off x="12412976" y="8616026"/>
            <a:ext cx="5416154" cy="774010"/>
          </a:xfrm>
          <a:custGeom>
            <a:avLst/>
            <a:gdLst/>
            <a:ahLst/>
            <a:cxnLst>
              <a:cxn ang="0">
                <a:pos x="wd2" y="hd2"/>
              </a:cxn>
              <a:cxn ang="5400000">
                <a:pos x="wd2" y="hd2"/>
              </a:cxn>
              <a:cxn ang="10800000">
                <a:pos x="wd2" y="hd2"/>
              </a:cxn>
              <a:cxn ang="16200000">
                <a:pos x="wd2" y="hd2"/>
              </a:cxn>
            </a:cxnLst>
            <a:rect l="0" t="0" r="r" b="b"/>
            <a:pathLst>
              <a:path w="21600" h="16200" fill="norm" stroke="1" extrusionOk="0">
                <a:moveTo>
                  <a:pt x="21600" y="339"/>
                </a:moveTo>
                <a:cubicBezTo>
                  <a:pt x="13756" y="21600"/>
                  <a:pt x="6556" y="21487"/>
                  <a:pt x="0" y="0"/>
                </a:cubicBezTo>
              </a:path>
            </a:pathLst>
          </a:custGeom>
          <a:ln w="50800">
            <a:solidFill>
              <a:srgbClr val="000000"/>
            </a:solidFill>
            <a:miter lim="400000"/>
            <a:headEnd type="arrow"/>
            <a:tailEnd type="arrow"/>
          </a:ln>
        </p:spPr>
        <p:txBody>
          <a:bodyPr/>
          <a:lstStyle/>
          <a:p>
            <a:pPr/>
          </a:p>
        </p:txBody>
      </p:sp>
      <p:sp>
        <p:nvSpPr>
          <p:cNvPr id="430" name="Pentacost"/>
          <p:cNvSpPr txBox="1"/>
          <p:nvPr/>
        </p:nvSpPr>
        <p:spPr>
          <a:xfrm>
            <a:off x="15114063" y="6677698"/>
            <a:ext cx="2253362" cy="736601"/>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3500">
                <a:latin typeface="Luminari"/>
                <a:ea typeface="Luminari"/>
                <a:cs typeface="Luminari"/>
                <a:sym typeface="Luminari"/>
              </a:defRPr>
            </a:lvl1pPr>
          </a:lstStyle>
          <a:p>
            <a:pPr/>
            <a:r>
              <a:t>Pentacost</a:t>
            </a:r>
          </a:p>
        </p:txBody>
      </p:sp>
      <p:pic>
        <p:nvPicPr>
          <p:cNvPr id="431" name="Line" descr="Line"/>
          <p:cNvPicPr>
            <a:picLocks noChangeAspect="0"/>
          </p:cNvPicPr>
          <p:nvPr/>
        </p:nvPicPr>
        <p:blipFill>
          <a:blip r:embed="rId7">
            <a:extLst/>
          </a:blip>
          <a:stretch>
            <a:fillRect/>
          </a:stretch>
        </p:blipFill>
        <p:spPr>
          <a:xfrm rot="16200000">
            <a:off x="15742101" y="7842755"/>
            <a:ext cx="997287" cy="101601"/>
          </a:xfrm>
          <a:prstGeom prst="rect">
            <a:avLst/>
          </a:prstGeom>
        </p:spPr>
      </p:pic>
      <p:pic>
        <p:nvPicPr>
          <p:cNvPr id="433" name="Line" descr="Line"/>
          <p:cNvPicPr>
            <a:picLocks noChangeAspect="0"/>
          </p:cNvPicPr>
          <p:nvPr/>
        </p:nvPicPr>
        <p:blipFill>
          <a:blip r:embed="rId3">
            <a:extLst/>
          </a:blip>
          <a:stretch>
            <a:fillRect/>
          </a:stretch>
        </p:blipFill>
        <p:spPr>
          <a:xfrm rot="16200000">
            <a:off x="17222375" y="7635819"/>
            <a:ext cx="1371601" cy="101601"/>
          </a:xfrm>
          <a:prstGeom prst="rect">
            <a:avLst/>
          </a:prstGeom>
        </p:spPr>
      </p:pic>
      <p:sp>
        <p:nvSpPr>
          <p:cNvPr id="450" name="Connection Line"/>
          <p:cNvSpPr/>
          <p:nvPr/>
        </p:nvSpPr>
        <p:spPr>
          <a:xfrm>
            <a:off x="1162080" y="8630567"/>
            <a:ext cx="10899082" cy="974371"/>
          </a:xfrm>
          <a:custGeom>
            <a:avLst/>
            <a:gdLst/>
            <a:ahLst/>
            <a:cxnLst>
              <a:cxn ang="0">
                <a:pos x="wd2" y="hd2"/>
              </a:cxn>
              <a:cxn ang="5400000">
                <a:pos x="wd2" y="hd2"/>
              </a:cxn>
              <a:cxn ang="10800000">
                <a:pos x="wd2" y="hd2"/>
              </a:cxn>
              <a:cxn ang="16200000">
                <a:pos x="wd2" y="hd2"/>
              </a:cxn>
            </a:cxnLst>
            <a:rect l="0" t="0" r="r" b="b"/>
            <a:pathLst>
              <a:path w="21600" h="16208" fill="norm" stroke="1" extrusionOk="0">
                <a:moveTo>
                  <a:pt x="21600" y="1367"/>
                </a:moveTo>
                <a:cubicBezTo>
                  <a:pt x="13473" y="21600"/>
                  <a:pt x="6273" y="21144"/>
                  <a:pt x="0" y="0"/>
                </a:cubicBezTo>
              </a:path>
            </a:pathLst>
          </a:custGeom>
          <a:ln w="50800">
            <a:solidFill>
              <a:srgbClr val="000000"/>
            </a:solidFill>
            <a:miter lim="400000"/>
            <a:headEnd type="arrow"/>
            <a:tailEnd type="arrow"/>
          </a:ln>
        </p:spPr>
        <p:txBody>
          <a:bodyPr/>
          <a:lstStyle/>
          <a:p>
            <a:pPr/>
          </a:p>
        </p:txBody>
      </p:sp>
      <p:sp>
        <p:nvSpPr>
          <p:cNvPr id="451" name="Connection Line"/>
          <p:cNvSpPr/>
          <p:nvPr/>
        </p:nvSpPr>
        <p:spPr>
          <a:xfrm>
            <a:off x="18118948" y="8619569"/>
            <a:ext cx="4823421" cy="803135"/>
          </a:xfrm>
          <a:custGeom>
            <a:avLst/>
            <a:gdLst/>
            <a:ahLst/>
            <a:cxnLst>
              <a:cxn ang="0">
                <a:pos x="wd2" y="hd2"/>
              </a:cxn>
              <a:cxn ang="5400000">
                <a:pos x="wd2" y="hd2"/>
              </a:cxn>
              <a:cxn ang="10800000">
                <a:pos x="wd2" y="hd2"/>
              </a:cxn>
              <a:cxn ang="16200000">
                <a:pos x="wd2" y="hd2"/>
              </a:cxn>
            </a:cxnLst>
            <a:rect l="0" t="0" r="r" b="b"/>
            <a:pathLst>
              <a:path w="21600" h="16212" fill="norm" stroke="1" extrusionOk="0">
                <a:moveTo>
                  <a:pt x="21600" y="0"/>
                </a:moveTo>
                <a:cubicBezTo>
                  <a:pt x="14871" y="21019"/>
                  <a:pt x="7671" y="21600"/>
                  <a:pt x="0" y="1742"/>
                </a:cubicBezTo>
              </a:path>
            </a:pathLst>
          </a:custGeom>
          <a:ln w="50800">
            <a:solidFill>
              <a:srgbClr val="000000"/>
            </a:solidFill>
            <a:miter lim="400000"/>
            <a:headEnd type="arrow"/>
            <a:tailEnd type="arrow"/>
          </a:ln>
        </p:spPr>
        <p:txBody>
          <a:bodyPr/>
          <a:lstStyle/>
          <a:p>
            <a:pPr/>
          </a:p>
        </p:txBody>
      </p:sp>
      <p:grpSp>
        <p:nvGrpSpPr>
          <p:cNvPr id="439" name="Christ &amp; Disciples"/>
          <p:cNvGrpSpPr/>
          <p:nvPr/>
        </p:nvGrpSpPr>
        <p:grpSpPr>
          <a:xfrm>
            <a:off x="4478210" y="9806791"/>
            <a:ext cx="3489580" cy="712850"/>
            <a:chOff x="0" y="0"/>
            <a:chExt cx="3489578" cy="712848"/>
          </a:xfrm>
        </p:grpSpPr>
        <p:sp>
          <p:nvSpPr>
            <p:cNvPr id="438" name="Christ &amp; Disciples"/>
            <p:cNvSpPr txBox="1"/>
            <p:nvPr/>
          </p:nvSpPr>
          <p:spPr>
            <a:xfrm>
              <a:off x="38100" y="38100"/>
              <a:ext cx="3413379" cy="636649"/>
            </a:xfrm>
            <a:prstGeom prst="rect">
              <a:avLst/>
            </a:prstGeom>
            <a:solidFill>
              <a:schemeClr val="accent4">
                <a:hueOff val="366961"/>
                <a:satOff val="4172"/>
                <a:lumOff val="11129"/>
              </a:schemeClr>
            </a:solidFill>
            <a:ln>
              <a:noFill/>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Christ &amp; Disciples</a:t>
              </a:r>
            </a:p>
          </p:txBody>
        </p:sp>
        <p:pic>
          <p:nvPicPr>
            <p:cNvPr id="437" name="Christ &amp; Disciples Christ &amp; Disciples" descr="Christ &amp; Disciples Christ &amp; Disciples"/>
            <p:cNvPicPr>
              <a:picLocks noChangeAspect="0"/>
            </p:cNvPicPr>
            <p:nvPr/>
          </p:nvPicPr>
          <p:blipFill>
            <a:blip r:embed="rId8">
              <a:extLst/>
            </a:blip>
            <a:stretch>
              <a:fillRect/>
            </a:stretch>
          </p:blipFill>
          <p:spPr>
            <a:xfrm>
              <a:off x="0" y="0"/>
              <a:ext cx="3489579" cy="712849"/>
            </a:xfrm>
            <a:prstGeom prst="rect">
              <a:avLst/>
            </a:prstGeom>
            <a:effectLst/>
          </p:spPr>
        </p:pic>
      </p:grpSp>
      <p:grpSp>
        <p:nvGrpSpPr>
          <p:cNvPr id="442" name="Church"/>
          <p:cNvGrpSpPr/>
          <p:nvPr/>
        </p:nvGrpSpPr>
        <p:grpSpPr>
          <a:xfrm>
            <a:off x="14327134" y="9749862"/>
            <a:ext cx="1586866" cy="712849"/>
            <a:chOff x="0" y="0"/>
            <a:chExt cx="1586864" cy="712848"/>
          </a:xfrm>
        </p:grpSpPr>
        <p:sp>
          <p:nvSpPr>
            <p:cNvPr id="441" name="Church"/>
            <p:cNvSpPr txBox="1"/>
            <p:nvPr/>
          </p:nvSpPr>
          <p:spPr>
            <a:xfrm>
              <a:off x="38100" y="38100"/>
              <a:ext cx="1510665" cy="636649"/>
            </a:xfrm>
            <a:prstGeom prst="rect">
              <a:avLst/>
            </a:prstGeom>
            <a:solidFill>
              <a:schemeClr val="accent4">
                <a:hueOff val="366961"/>
                <a:satOff val="4172"/>
                <a:lumOff val="11129"/>
              </a:schemeClr>
            </a:solidFill>
            <a:ln>
              <a:noFill/>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Church</a:t>
              </a:r>
            </a:p>
          </p:txBody>
        </p:sp>
        <p:pic>
          <p:nvPicPr>
            <p:cNvPr id="440" name="Church Church" descr="Church Church"/>
            <p:cNvPicPr>
              <a:picLocks noChangeAspect="0"/>
            </p:cNvPicPr>
            <p:nvPr/>
          </p:nvPicPr>
          <p:blipFill>
            <a:blip r:embed="rId9">
              <a:extLst/>
            </a:blip>
            <a:stretch>
              <a:fillRect/>
            </a:stretch>
          </p:blipFill>
          <p:spPr>
            <a:xfrm>
              <a:off x="0" y="0"/>
              <a:ext cx="1586865" cy="712849"/>
            </a:xfrm>
            <a:prstGeom prst="rect">
              <a:avLst/>
            </a:prstGeom>
            <a:effectLst/>
          </p:spPr>
        </p:pic>
      </p:grpSp>
      <p:grpSp>
        <p:nvGrpSpPr>
          <p:cNvPr id="445" name="Gentiles"/>
          <p:cNvGrpSpPr/>
          <p:nvPr/>
        </p:nvGrpSpPr>
        <p:grpSpPr>
          <a:xfrm>
            <a:off x="19653965" y="9749862"/>
            <a:ext cx="1754506" cy="712849"/>
            <a:chOff x="0" y="0"/>
            <a:chExt cx="1754504" cy="712848"/>
          </a:xfrm>
        </p:grpSpPr>
        <p:sp>
          <p:nvSpPr>
            <p:cNvPr id="444" name="Gentiles"/>
            <p:cNvSpPr txBox="1"/>
            <p:nvPr/>
          </p:nvSpPr>
          <p:spPr>
            <a:xfrm>
              <a:off x="38100" y="38100"/>
              <a:ext cx="1678305" cy="636649"/>
            </a:xfrm>
            <a:prstGeom prst="rect">
              <a:avLst/>
            </a:prstGeom>
            <a:solidFill>
              <a:schemeClr val="accent4">
                <a:hueOff val="366961"/>
                <a:satOff val="4172"/>
                <a:lumOff val="11129"/>
              </a:schemeClr>
            </a:solidFill>
            <a:ln>
              <a:noFill/>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Gentiles</a:t>
              </a:r>
            </a:p>
          </p:txBody>
        </p:sp>
        <p:pic>
          <p:nvPicPr>
            <p:cNvPr id="443" name="Gentiles Gentiles" descr="Gentiles Gentiles"/>
            <p:cNvPicPr>
              <a:picLocks noChangeAspect="0"/>
            </p:cNvPicPr>
            <p:nvPr/>
          </p:nvPicPr>
          <p:blipFill>
            <a:blip r:embed="rId10">
              <a:extLst/>
            </a:blip>
            <a:stretch>
              <a:fillRect/>
            </a:stretch>
          </p:blipFill>
          <p:spPr>
            <a:xfrm>
              <a:off x="0" y="0"/>
              <a:ext cx="1754505" cy="712849"/>
            </a:xfrm>
            <a:prstGeom prst="rect">
              <a:avLst/>
            </a:prstGeom>
            <a:effectLst/>
          </p:spPr>
        </p:pic>
      </p:grpSp>
      <p:sp>
        <p:nvSpPr>
          <p:cNvPr id="446" name="Christ"/>
          <p:cNvSpPr txBox="1"/>
          <p:nvPr/>
        </p:nvSpPr>
        <p:spPr>
          <a:xfrm>
            <a:off x="251492" y="924186"/>
            <a:ext cx="2711070" cy="1295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7000" u="sng">
                <a:latin typeface="Luminari"/>
                <a:ea typeface="Luminari"/>
                <a:cs typeface="Luminari"/>
                <a:sym typeface="Luminari"/>
              </a:defRPr>
            </a:lvl1pPr>
          </a:lstStyle>
          <a:p>
            <a:pPr/>
            <a:r>
              <a:t>Christ</a:t>
            </a:r>
          </a:p>
        </p:txBody>
      </p:sp>
      <p:sp>
        <p:nvSpPr>
          <p:cNvPr id="447" name="Crown"/>
          <p:cNvSpPr/>
          <p:nvPr/>
        </p:nvSpPr>
        <p:spPr>
          <a:xfrm>
            <a:off x="1238881" y="528364"/>
            <a:ext cx="736292" cy="6479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10206" y="0"/>
                  <a:pt x="9725" y="547"/>
                  <a:pt x="9725" y="1222"/>
                </a:cubicBezTo>
                <a:cubicBezTo>
                  <a:pt x="9725" y="1729"/>
                  <a:pt x="9996" y="2163"/>
                  <a:pt x="10383" y="2348"/>
                </a:cubicBezTo>
                <a:lnTo>
                  <a:pt x="7244" y="10951"/>
                </a:lnTo>
                <a:cubicBezTo>
                  <a:pt x="7156" y="11239"/>
                  <a:pt x="6826" y="11311"/>
                  <a:pt x="6648" y="11081"/>
                </a:cubicBezTo>
                <a:lnTo>
                  <a:pt x="1891" y="6438"/>
                </a:lnTo>
                <a:cubicBezTo>
                  <a:pt x="2053" y="6225"/>
                  <a:pt x="2151" y="5946"/>
                  <a:pt x="2151" y="5642"/>
                </a:cubicBezTo>
                <a:cubicBezTo>
                  <a:pt x="2151" y="4967"/>
                  <a:pt x="1669" y="4420"/>
                  <a:pt x="1075" y="4420"/>
                </a:cubicBezTo>
                <a:cubicBezTo>
                  <a:pt x="482" y="4420"/>
                  <a:pt x="0" y="4967"/>
                  <a:pt x="0" y="5642"/>
                </a:cubicBezTo>
                <a:cubicBezTo>
                  <a:pt x="0" y="6317"/>
                  <a:pt x="482" y="6864"/>
                  <a:pt x="1075" y="6864"/>
                </a:cubicBezTo>
                <a:cubicBezTo>
                  <a:pt x="1126" y="6864"/>
                  <a:pt x="1174" y="6858"/>
                  <a:pt x="1222" y="6851"/>
                </a:cubicBezTo>
                <a:lnTo>
                  <a:pt x="2938" y="20929"/>
                </a:lnTo>
                <a:cubicBezTo>
                  <a:pt x="2985" y="21312"/>
                  <a:pt x="3274" y="21600"/>
                  <a:pt x="3615" y="21600"/>
                </a:cubicBezTo>
                <a:lnTo>
                  <a:pt x="17987" y="21600"/>
                </a:lnTo>
                <a:cubicBezTo>
                  <a:pt x="18327" y="21600"/>
                  <a:pt x="18616" y="21316"/>
                  <a:pt x="18664" y="20934"/>
                </a:cubicBezTo>
                <a:lnTo>
                  <a:pt x="20378" y="6851"/>
                </a:lnTo>
                <a:cubicBezTo>
                  <a:pt x="20426" y="6858"/>
                  <a:pt x="20475" y="6864"/>
                  <a:pt x="20525" y="6864"/>
                </a:cubicBezTo>
                <a:cubicBezTo>
                  <a:pt x="21118" y="6864"/>
                  <a:pt x="21600" y="6317"/>
                  <a:pt x="21600" y="5642"/>
                </a:cubicBezTo>
                <a:cubicBezTo>
                  <a:pt x="21600" y="4967"/>
                  <a:pt x="21118" y="4420"/>
                  <a:pt x="20525" y="4420"/>
                </a:cubicBezTo>
                <a:cubicBezTo>
                  <a:pt x="19931" y="4420"/>
                  <a:pt x="19449" y="4967"/>
                  <a:pt x="19449" y="5642"/>
                </a:cubicBezTo>
                <a:cubicBezTo>
                  <a:pt x="19449" y="5953"/>
                  <a:pt x="19551" y="6234"/>
                  <a:pt x="19719" y="6450"/>
                </a:cubicBezTo>
                <a:lnTo>
                  <a:pt x="14952" y="11081"/>
                </a:lnTo>
                <a:cubicBezTo>
                  <a:pt x="14772" y="11298"/>
                  <a:pt x="14445" y="11230"/>
                  <a:pt x="14356" y="10951"/>
                </a:cubicBezTo>
                <a:lnTo>
                  <a:pt x="11200" y="2356"/>
                </a:lnTo>
                <a:cubicBezTo>
                  <a:pt x="11596" y="2176"/>
                  <a:pt x="11875" y="1736"/>
                  <a:pt x="11875" y="1222"/>
                </a:cubicBezTo>
                <a:cubicBezTo>
                  <a:pt x="11875" y="547"/>
                  <a:pt x="11394" y="0"/>
                  <a:pt x="10800" y="0"/>
                </a:cubicBezTo>
                <a:close/>
              </a:path>
            </a:pathLst>
          </a:custGeom>
          <a:solidFill>
            <a:srgbClr val="000000"/>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448" name="Slide Number"/>
          <p:cNvSpPr txBox="1"/>
          <p:nvPr>
            <p:ph type="sldNum" sz="quarter" idx="2"/>
          </p:nvPr>
        </p:nvSpPr>
        <p:spPr>
          <a:xfrm>
            <a:off x="12043765" y="13081000"/>
            <a:ext cx="283770" cy="46105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lt" backwards="0">
                                    <p:tmAbs val="0"/>
                                  </p:iterate>
                                  <p:childTnLst>
                                    <p:set>
                                      <p:cBhvr>
                                        <p:cTn id="6" fill="hold"/>
                                        <p:tgtEl>
                                          <p:spTgt spid="446"/>
                                        </p:tgtEl>
                                        <p:attrNameLst>
                                          <p:attrName>style.visibility</p:attrName>
                                        </p:attrNameLst>
                                      </p:cBhvr>
                                      <p:to>
                                        <p:strVal val="visible"/>
                                      </p:to>
                                    </p:set>
                                    <p:animEffect filter="fade" transition="in">
                                      <p:cBhvr>
                                        <p:cTn id="7" dur="500"/>
                                        <p:tgtEl>
                                          <p:spTgt spid="446"/>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lt" backwards="0">
                                    <p:tmAbs val="0"/>
                                  </p:iterate>
                                  <p:childTnLst>
                                    <p:set>
                                      <p:cBhvr>
                                        <p:cTn id="11" fill="hold"/>
                                        <p:tgtEl>
                                          <p:spTgt spid="447"/>
                                        </p:tgtEl>
                                        <p:attrNameLst>
                                          <p:attrName>style.visibility</p:attrName>
                                        </p:attrNameLst>
                                      </p:cBhvr>
                                      <p:to>
                                        <p:strVal val="visible"/>
                                      </p:to>
                                    </p:set>
                                    <p:animEffect filter="fade" transition="in">
                                      <p:cBhvr>
                                        <p:cTn id="12" dur="500"/>
                                        <p:tgtEl>
                                          <p:spTgt spid="447"/>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410"/>
                                        </p:tgtEl>
                                        <p:attrNameLst>
                                          <p:attrName>style.visibility</p:attrName>
                                        </p:attrNameLst>
                                      </p:cBhvr>
                                      <p:to>
                                        <p:strVal val="visible"/>
                                      </p:to>
                                    </p:set>
                                    <p:animEffect filter="dissolve" transition="in">
                                      <p:cBhvr>
                                        <p:cTn id="17" dur="700"/>
                                        <p:tgtEl>
                                          <p:spTgt spid="410"/>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412"/>
                                        </p:tgtEl>
                                        <p:attrNameLst>
                                          <p:attrName>style.visibility</p:attrName>
                                        </p:attrNameLst>
                                      </p:cBhvr>
                                      <p:to>
                                        <p:strVal val="visible"/>
                                      </p:to>
                                    </p:set>
                                    <p:animEffect filter="dissolve" transition="in">
                                      <p:cBhvr>
                                        <p:cTn id="22" dur="700"/>
                                        <p:tgtEl>
                                          <p:spTgt spid="412"/>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5" fill="hold">
                                  <p:stCondLst>
                                    <p:cond delay="0"/>
                                  </p:stCondLst>
                                  <p:iterate type="lt" backwards="0">
                                    <p:tmAbs val="100"/>
                                  </p:iterate>
                                  <p:childTnLst>
                                    <p:set>
                                      <p:cBhvr>
                                        <p:cTn id="26" fill="hold"/>
                                        <p:tgtEl>
                                          <p:spTgt spid="4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ID="9" grpId="6" fill="hold">
                                  <p:stCondLst>
                                    <p:cond delay="0"/>
                                  </p:stCondLst>
                                  <p:iterate type="el" backwards="0">
                                    <p:tmAbs val="0"/>
                                  </p:iterate>
                                  <p:childTnLst>
                                    <p:set>
                                      <p:cBhvr>
                                        <p:cTn id="30" fill="hold"/>
                                        <p:tgtEl>
                                          <p:spTgt spid="414"/>
                                        </p:tgtEl>
                                        <p:attrNameLst>
                                          <p:attrName>style.visibility</p:attrName>
                                        </p:attrNameLst>
                                      </p:cBhvr>
                                      <p:to>
                                        <p:strVal val="visible"/>
                                      </p:to>
                                    </p:set>
                                    <p:animEffect filter="dissolve" transition="in">
                                      <p:cBhvr>
                                        <p:cTn id="31" dur="700"/>
                                        <p:tgtEl>
                                          <p:spTgt spid="414"/>
                                        </p:tgtEl>
                                      </p:cBhvr>
                                    </p:animEffect>
                                  </p:childTnLst>
                                </p:cTn>
                              </p:par>
                            </p:childTnLst>
                          </p:cTn>
                        </p:par>
                      </p:childTnLst>
                    </p:cTn>
                  </p:par>
                  <p:par>
                    <p:cTn id="32" fill="hold">
                      <p:stCondLst>
                        <p:cond delay="indefinite"/>
                      </p:stCondLst>
                      <p:childTnLst>
                        <p:par>
                          <p:cTn id="33" fill="hold">
                            <p:stCondLst>
                              <p:cond delay="0"/>
                            </p:stCondLst>
                            <p:childTnLst>
                              <p:par>
                                <p:cTn id="34" presetClass="entr" nodeType="clickEffect" presetSubtype="0" presetID="1" grpId="7" fill="hold">
                                  <p:stCondLst>
                                    <p:cond delay="0"/>
                                  </p:stCondLst>
                                  <p:iterate type="lt" backwards="0">
                                    <p:tmAbs val="100"/>
                                  </p:iterate>
                                  <p:childTnLst>
                                    <p:set>
                                      <p:cBhvr>
                                        <p:cTn id="35" fill="hold"/>
                                        <p:tgtEl>
                                          <p:spTgt spid="42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Class="entr" nodeType="clickEffect" presetID="9" grpId="8" fill="hold">
                                  <p:stCondLst>
                                    <p:cond delay="0"/>
                                  </p:stCondLst>
                                  <p:iterate type="el" backwards="0">
                                    <p:tmAbs val="0"/>
                                  </p:iterate>
                                  <p:childTnLst>
                                    <p:set>
                                      <p:cBhvr>
                                        <p:cTn id="39" fill="hold"/>
                                        <p:tgtEl>
                                          <p:spTgt spid="416"/>
                                        </p:tgtEl>
                                        <p:attrNameLst>
                                          <p:attrName>style.visibility</p:attrName>
                                        </p:attrNameLst>
                                      </p:cBhvr>
                                      <p:to>
                                        <p:strVal val="visible"/>
                                      </p:to>
                                    </p:set>
                                    <p:animEffect filter="dissolve" transition="in">
                                      <p:cBhvr>
                                        <p:cTn id="40" dur="700"/>
                                        <p:tgtEl>
                                          <p:spTgt spid="416"/>
                                        </p:tgtEl>
                                      </p:cBhvr>
                                    </p:animEffect>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0" presetID="1" grpId="9" fill="hold">
                                  <p:stCondLst>
                                    <p:cond delay="0"/>
                                  </p:stCondLst>
                                  <p:iterate type="lt" backwards="0">
                                    <p:tmAbs val="100"/>
                                  </p:iterate>
                                  <p:childTnLst>
                                    <p:set>
                                      <p:cBhvr>
                                        <p:cTn id="44" fill="hold"/>
                                        <p:tgtEl>
                                          <p:spTgt spid="42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Class="entr" nodeType="clickEffect" presetID="9" grpId="10" fill="hold">
                                  <p:stCondLst>
                                    <p:cond delay="0"/>
                                  </p:stCondLst>
                                  <p:iterate type="el" backwards="0">
                                    <p:tmAbs val="0"/>
                                  </p:iterate>
                                  <p:childTnLst>
                                    <p:set>
                                      <p:cBhvr>
                                        <p:cTn id="48" fill="hold"/>
                                        <p:tgtEl>
                                          <p:spTgt spid="418"/>
                                        </p:tgtEl>
                                        <p:attrNameLst>
                                          <p:attrName>style.visibility</p:attrName>
                                        </p:attrNameLst>
                                      </p:cBhvr>
                                      <p:to>
                                        <p:strVal val="visible"/>
                                      </p:to>
                                    </p:set>
                                    <p:animEffect filter="dissolve" transition="in">
                                      <p:cBhvr>
                                        <p:cTn id="49" dur="700"/>
                                        <p:tgtEl>
                                          <p:spTgt spid="418"/>
                                        </p:tgtEl>
                                      </p:cBhvr>
                                    </p:animEffect>
                                  </p:childTnLst>
                                </p:cTn>
                              </p:par>
                            </p:childTnLst>
                          </p:cTn>
                        </p:par>
                      </p:childTnLst>
                    </p:cTn>
                  </p:par>
                  <p:par>
                    <p:cTn id="50" fill="hold">
                      <p:stCondLst>
                        <p:cond delay="indefinite"/>
                      </p:stCondLst>
                      <p:childTnLst>
                        <p:par>
                          <p:cTn id="51" fill="hold">
                            <p:stCondLst>
                              <p:cond delay="0"/>
                            </p:stCondLst>
                            <p:childTnLst>
                              <p:par>
                                <p:cTn id="52" presetClass="entr" nodeType="clickEffect" presetID="9" grpId="11" fill="hold">
                                  <p:stCondLst>
                                    <p:cond delay="0"/>
                                  </p:stCondLst>
                                  <p:iterate type="el" backwards="0">
                                    <p:tmAbs val="0"/>
                                  </p:iterate>
                                  <p:childTnLst>
                                    <p:set>
                                      <p:cBhvr>
                                        <p:cTn id="53" fill="hold"/>
                                        <p:tgtEl>
                                          <p:spTgt spid="423"/>
                                        </p:tgtEl>
                                        <p:attrNameLst>
                                          <p:attrName>style.visibility</p:attrName>
                                        </p:attrNameLst>
                                      </p:cBhvr>
                                      <p:to>
                                        <p:strVal val="visible"/>
                                      </p:to>
                                    </p:set>
                                    <p:animEffect filter="dissolve" transition="in">
                                      <p:cBhvr>
                                        <p:cTn id="54" dur="700"/>
                                        <p:tgtEl>
                                          <p:spTgt spid="423"/>
                                        </p:tgtEl>
                                      </p:cBhvr>
                                    </p:animEffect>
                                  </p:childTnLst>
                                </p:cTn>
                              </p:par>
                            </p:childTnLst>
                          </p:cTn>
                        </p:par>
                      </p:childTnLst>
                    </p:cTn>
                  </p:par>
                  <p:par>
                    <p:cTn id="55" fill="hold">
                      <p:stCondLst>
                        <p:cond delay="indefinite"/>
                      </p:stCondLst>
                      <p:childTnLst>
                        <p:par>
                          <p:cTn id="56" fill="hold">
                            <p:stCondLst>
                              <p:cond delay="0"/>
                            </p:stCondLst>
                            <p:childTnLst>
                              <p:par>
                                <p:cTn id="57" presetClass="entr" nodeType="clickEffect" presetID="9" grpId="12" fill="hold">
                                  <p:stCondLst>
                                    <p:cond delay="0"/>
                                  </p:stCondLst>
                                  <p:iterate type="el" backwards="0">
                                    <p:tmAbs val="0"/>
                                  </p:iterate>
                                  <p:childTnLst>
                                    <p:set>
                                      <p:cBhvr>
                                        <p:cTn id="58" fill="hold"/>
                                        <p:tgtEl>
                                          <p:spTgt spid="450"/>
                                        </p:tgtEl>
                                        <p:attrNameLst>
                                          <p:attrName>style.visibility</p:attrName>
                                        </p:attrNameLst>
                                      </p:cBhvr>
                                      <p:to>
                                        <p:strVal val="visible"/>
                                      </p:to>
                                    </p:set>
                                    <p:animEffect filter="dissolve" transition="in">
                                      <p:cBhvr>
                                        <p:cTn id="59" dur="700"/>
                                        <p:tgtEl>
                                          <p:spTgt spid="450"/>
                                        </p:tgtEl>
                                      </p:cBhvr>
                                    </p:animEffect>
                                  </p:childTnLst>
                                </p:cTn>
                              </p:par>
                            </p:childTnLst>
                          </p:cTn>
                        </p:par>
                      </p:childTnLst>
                    </p:cTn>
                  </p:par>
                  <p:par>
                    <p:cTn id="60" fill="hold">
                      <p:stCondLst>
                        <p:cond delay="indefinite"/>
                      </p:stCondLst>
                      <p:childTnLst>
                        <p:par>
                          <p:cTn id="61" fill="hold">
                            <p:stCondLst>
                              <p:cond delay="0"/>
                            </p:stCondLst>
                            <p:childTnLst>
                              <p:par>
                                <p:cTn id="62" presetClass="entr" nodeType="clickEffect" presetSubtype="0" presetID="1" grpId="13" fill="hold">
                                  <p:stCondLst>
                                    <p:cond delay="0"/>
                                  </p:stCondLst>
                                  <p:iterate type="lt" backwards="0">
                                    <p:tmAbs val="100"/>
                                  </p:iterate>
                                  <p:childTnLst>
                                    <p:set>
                                      <p:cBhvr>
                                        <p:cTn id="63" fill="hold"/>
                                        <p:tgtEl>
                                          <p:spTgt spid="439"/>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Class="entr" nodeType="clickEffect" presetID="9" grpId="14" fill="hold">
                                  <p:stCondLst>
                                    <p:cond delay="0"/>
                                  </p:stCondLst>
                                  <p:iterate type="el" backwards="0">
                                    <p:tmAbs val="0"/>
                                  </p:iterate>
                                  <p:childTnLst>
                                    <p:set>
                                      <p:cBhvr>
                                        <p:cTn id="67" fill="hold"/>
                                        <p:tgtEl>
                                          <p:spTgt spid="431"/>
                                        </p:tgtEl>
                                        <p:attrNameLst>
                                          <p:attrName>style.visibility</p:attrName>
                                        </p:attrNameLst>
                                      </p:cBhvr>
                                      <p:to>
                                        <p:strVal val="visible"/>
                                      </p:to>
                                    </p:set>
                                    <p:animEffect filter="dissolve" transition="in">
                                      <p:cBhvr>
                                        <p:cTn id="68" dur="700"/>
                                        <p:tgtEl>
                                          <p:spTgt spid="431"/>
                                        </p:tgtEl>
                                      </p:cBhvr>
                                    </p:animEffect>
                                  </p:childTnLst>
                                </p:cTn>
                              </p:par>
                            </p:childTnLst>
                          </p:cTn>
                        </p:par>
                      </p:childTnLst>
                    </p:cTn>
                  </p:par>
                  <p:par>
                    <p:cTn id="69" fill="hold">
                      <p:stCondLst>
                        <p:cond delay="indefinite"/>
                      </p:stCondLst>
                      <p:childTnLst>
                        <p:par>
                          <p:cTn id="70" fill="hold">
                            <p:stCondLst>
                              <p:cond delay="0"/>
                            </p:stCondLst>
                            <p:childTnLst>
                              <p:par>
                                <p:cTn id="71" presetClass="entr" nodeType="clickEffect" presetSubtype="0" presetID="1" grpId="15" fill="hold">
                                  <p:stCondLst>
                                    <p:cond delay="0"/>
                                  </p:stCondLst>
                                  <p:iterate type="lt" backwards="0">
                                    <p:tmAbs val="100"/>
                                  </p:iterate>
                                  <p:childTnLst>
                                    <p:set>
                                      <p:cBhvr>
                                        <p:cTn id="72" fill="hold"/>
                                        <p:tgtEl>
                                          <p:spTgt spid="43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Class="entr" nodeType="clickEffect" presetID="9" grpId="16" fill="hold">
                                  <p:stCondLst>
                                    <p:cond delay="0"/>
                                  </p:stCondLst>
                                  <p:iterate type="el" backwards="0">
                                    <p:tmAbs val="0"/>
                                  </p:iterate>
                                  <p:childTnLst>
                                    <p:set>
                                      <p:cBhvr>
                                        <p:cTn id="76" fill="hold"/>
                                        <p:tgtEl>
                                          <p:spTgt spid="433"/>
                                        </p:tgtEl>
                                        <p:attrNameLst>
                                          <p:attrName>style.visibility</p:attrName>
                                        </p:attrNameLst>
                                      </p:cBhvr>
                                      <p:to>
                                        <p:strVal val="visible"/>
                                      </p:to>
                                    </p:set>
                                    <p:animEffect filter="dissolve" transition="in">
                                      <p:cBhvr>
                                        <p:cTn id="77" dur="700"/>
                                        <p:tgtEl>
                                          <p:spTgt spid="433"/>
                                        </p:tgtEl>
                                      </p:cBhvr>
                                    </p:animEffect>
                                  </p:childTnLst>
                                </p:cTn>
                              </p:par>
                            </p:childTnLst>
                          </p:cTn>
                        </p:par>
                      </p:childTnLst>
                    </p:cTn>
                  </p:par>
                  <p:par>
                    <p:cTn id="78" fill="hold">
                      <p:stCondLst>
                        <p:cond delay="indefinite"/>
                      </p:stCondLst>
                      <p:childTnLst>
                        <p:par>
                          <p:cTn id="79" fill="hold">
                            <p:stCondLst>
                              <p:cond delay="0"/>
                            </p:stCondLst>
                            <p:childTnLst>
                              <p:par>
                                <p:cTn id="80" presetClass="entr" nodeType="clickEffect" presetID="9" grpId="17" fill="hold">
                                  <p:stCondLst>
                                    <p:cond delay="0"/>
                                  </p:stCondLst>
                                  <p:iterate type="el" backwards="0">
                                    <p:tmAbs val="0"/>
                                  </p:iterate>
                                  <p:childTnLst>
                                    <p:set>
                                      <p:cBhvr>
                                        <p:cTn id="81" fill="hold"/>
                                        <p:tgtEl>
                                          <p:spTgt spid="449"/>
                                        </p:tgtEl>
                                        <p:attrNameLst>
                                          <p:attrName>style.visibility</p:attrName>
                                        </p:attrNameLst>
                                      </p:cBhvr>
                                      <p:to>
                                        <p:strVal val="visible"/>
                                      </p:to>
                                    </p:set>
                                    <p:animEffect filter="dissolve" transition="in">
                                      <p:cBhvr>
                                        <p:cTn id="82" dur="700"/>
                                        <p:tgtEl>
                                          <p:spTgt spid="449"/>
                                        </p:tgtEl>
                                      </p:cBhvr>
                                    </p:animEffect>
                                  </p:childTnLst>
                                </p:cTn>
                              </p:par>
                            </p:childTnLst>
                          </p:cTn>
                        </p:par>
                      </p:childTnLst>
                    </p:cTn>
                  </p:par>
                  <p:par>
                    <p:cTn id="83" fill="hold">
                      <p:stCondLst>
                        <p:cond delay="indefinite"/>
                      </p:stCondLst>
                      <p:childTnLst>
                        <p:par>
                          <p:cTn id="84" fill="hold">
                            <p:stCondLst>
                              <p:cond delay="0"/>
                            </p:stCondLst>
                            <p:childTnLst>
                              <p:par>
                                <p:cTn id="85" presetClass="entr" nodeType="clickEffect" presetSubtype="0" presetID="1" grpId="18" fill="hold">
                                  <p:stCondLst>
                                    <p:cond delay="0"/>
                                  </p:stCondLst>
                                  <p:iterate type="lt" backwards="0">
                                    <p:tmAbs val="100"/>
                                  </p:iterate>
                                  <p:childTnLst>
                                    <p:set>
                                      <p:cBhvr>
                                        <p:cTn id="86" fill="hold"/>
                                        <p:tgtEl>
                                          <p:spTgt spid="44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Class="entr" nodeType="clickEffect" presetSubtype="0" presetID="1" grpId="19" fill="hold">
                                  <p:stCondLst>
                                    <p:cond delay="0"/>
                                  </p:stCondLst>
                                  <p:iterate type="lt" backwards="0">
                                    <p:tmAbs val="100"/>
                                  </p:iterate>
                                  <p:childTnLst>
                                    <p:set>
                                      <p:cBhvr>
                                        <p:cTn id="90" fill="hold"/>
                                        <p:tgtEl>
                                          <p:spTgt spid="42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Class="entr" nodeType="clickEffect" presetID="9" grpId="20" fill="hold">
                                  <p:stCondLst>
                                    <p:cond delay="0"/>
                                  </p:stCondLst>
                                  <p:iterate type="el" backwards="0">
                                    <p:tmAbs val="0"/>
                                  </p:iterate>
                                  <p:childTnLst>
                                    <p:set>
                                      <p:cBhvr>
                                        <p:cTn id="94" fill="hold"/>
                                        <p:tgtEl>
                                          <p:spTgt spid="451"/>
                                        </p:tgtEl>
                                        <p:attrNameLst>
                                          <p:attrName>style.visibility</p:attrName>
                                        </p:attrNameLst>
                                      </p:cBhvr>
                                      <p:to>
                                        <p:strVal val="visible"/>
                                      </p:to>
                                    </p:set>
                                    <p:animEffect filter="dissolve" transition="in">
                                      <p:cBhvr>
                                        <p:cTn id="95" dur="700"/>
                                        <p:tgtEl>
                                          <p:spTgt spid="451"/>
                                        </p:tgtEl>
                                      </p:cBhvr>
                                    </p:animEffect>
                                  </p:childTnLst>
                                </p:cTn>
                              </p:par>
                            </p:childTnLst>
                          </p:cTn>
                        </p:par>
                      </p:childTnLst>
                    </p:cTn>
                  </p:par>
                  <p:par>
                    <p:cTn id="96" fill="hold">
                      <p:stCondLst>
                        <p:cond delay="indefinite"/>
                      </p:stCondLst>
                      <p:childTnLst>
                        <p:par>
                          <p:cTn id="97" fill="hold">
                            <p:stCondLst>
                              <p:cond delay="0"/>
                            </p:stCondLst>
                            <p:childTnLst>
                              <p:par>
                                <p:cTn id="98" presetClass="entr" nodeType="clickEffect" presetID="9" grpId="21" fill="hold">
                                  <p:stCondLst>
                                    <p:cond delay="0"/>
                                  </p:stCondLst>
                                  <p:iterate type="el" backwards="0">
                                    <p:tmAbs val="0"/>
                                  </p:iterate>
                                  <p:childTnLst>
                                    <p:set>
                                      <p:cBhvr>
                                        <p:cTn id="99" fill="hold"/>
                                        <p:tgtEl>
                                          <p:spTgt spid="426"/>
                                        </p:tgtEl>
                                        <p:attrNameLst>
                                          <p:attrName>style.visibility</p:attrName>
                                        </p:attrNameLst>
                                      </p:cBhvr>
                                      <p:to>
                                        <p:strVal val="visible"/>
                                      </p:to>
                                    </p:set>
                                    <p:animEffect filter="dissolve" transition="in">
                                      <p:cBhvr>
                                        <p:cTn id="100" dur="700"/>
                                        <p:tgtEl>
                                          <p:spTgt spid="426"/>
                                        </p:tgtEl>
                                      </p:cBhvr>
                                    </p:animEffect>
                                  </p:childTnLst>
                                </p:cTn>
                              </p:par>
                            </p:childTnLst>
                          </p:cTn>
                        </p:par>
                      </p:childTnLst>
                    </p:cTn>
                  </p:par>
                  <p:par>
                    <p:cTn id="101" fill="hold">
                      <p:stCondLst>
                        <p:cond delay="indefinite"/>
                      </p:stCondLst>
                      <p:childTnLst>
                        <p:par>
                          <p:cTn id="102" fill="hold">
                            <p:stCondLst>
                              <p:cond delay="0"/>
                            </p:stCondLst>
                            <p:childTnLst>
                              <p:par>
                                <p:cTn id="103" presetClass="entr" nodeType="clickEffect" presetSubtype="0" presetID="1" grpId="22" fill="hold">
                                  <p:stCondLst>
                                    <p:cond delay="0"/>
                                  </p:stCondLst>
                                  <p:iterate type="lt" backwards="0">
                                    <p:tmAbs val="100"/>
                                  </p:iterate>
                                  <p:childTnLst>
                                    <p:set>
                                      <p:cBhvr>
                                        <p:cTn id="104" fill="hold"/>
                                        <p:tgtEl>
                                          <p:spTgt spid="428"/>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Class="entr" nodeType="clickEffect" presetSubtype="0" presetID="1" grpId="23" fill="hold">
                                  <p:stCondLst>
                                    <p:cond delay="0"/>
                                  </p:stCondLst>
                                  <p:iterate type="lt" backwards="0">
                                    <p:tmAbs val="100"/>
                                  </p:iterate>
                                  <p:childTnLst>
                                    <p:set>
                                      <p:cBhvr>
                                        <p:cTn id="108" fill="hold"/>
                                        <p:tgtEl>
                                          <p:spTgt spid="445"/>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Class="exit" nodeType="clickEffect" presetSubtype="0" presetID="1" grpId="24" fill="hold">
                                  <p:stCondLst>
                                    <p:cond delay="0"/>
                                  </p:stCondLst>
                                  <p:iterate type="el" backwards="0">
                                    <p:tmAbs val="0"/>
                                  </p:iterate>
                                  <p:childTnLst>
                                    <p:set>
                                      <p:cBhvr>
                                        <p:cTn id="112" fill="hold">
                                          <p:stCondLst>
                                            <p:cond delay="0"/>
                                          </p:stCondLst>
                                        </p:cTn>
                                        <p:tgtEl>
                                          <p:spTgt spid="44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47" grpId="2"/>
      <p:bldP build="whole" bldLvl="1" animBg="1" rev="0" advAuto="0" spid="433" grpId="16"/>
      <p:bldP build="whole" bldLvl="1" animBg="1" rev="0" advAuto="0" spid="446" grpId="1"/>
      <p:bldP build="whole" bldLvl="1" animBg="1" rev="0" advAuto="0" spid="414" grpId="6"/>
      <p:bldP build="whole" bldLvl="1" animBg="1" rev="0" advAuto="0" spid="449" grpId="17"/>
      <p:bldP build="whole" bldLvl="1" animBg="1" rev="0" advAuto="0" spid="412" grpId="4"/>
      <p:bldP build="whole" bldLvl="1" animBg="1" rev="0" advAuto="0" spid="430" grpId="15"/>
      <p:bldP build="whole" bldLvl="1" animBg="1" rev="0" advAuto="0" spid="421" grpId="7"/>
      <p:bldP build="whole" bldLvl="1" animBg="1" rev="0" advAuto="0" spid="420" grpId="5"/>
      <p:bldP build="whole" bldLvl="1" animBg="1" rev="0" advAuto="0" spid="422" grpId="9"/>
      <p:bldP build="whole" bldLvl="1" animBg="1" rev="0" advAuto="0" spid="445" grpId="23"/>
      <p:bldP build="whole" bldLvl="1" animBg="1" rev="0" advAuto="0" spid="449" grpId="24"/>
      <p:bldP build="whole" bldLvl="1" animBg="1" rev="0" advAuto="0" spid="410" grpId="3"/>
      <p:bldP build="whole" bldLvl="1" animBg="1" rev="0" advAuto="0" spid="418" grpId="10"/>
      <p:bldP build="whole" bldLvl="1" animBg="1" rev="0" advAuto="0" spid="439" grpId="13"/>
      <p:bldP build="whole" bldLvl="1" animBg="1" rev="0" advAuto="0" spid="426" grpId="21"/>
      <p:bldP build="whole" bldLvl="1" animBg="1" rev="0" advAuto="0" spid="431" grpId="14"/>
      <p:bldP build="whole" bldLvl="1" animBg="1" rev="0" advAuto="0" spid="451" grpId="20"/>
      <p:bldP build="whole" bldLvl="1" animBg="1" rev="0" advAuto="0" spid="428" grpId="22"/>
      <p:bldP build="whole" bldLvl="1" animBg="1" rev="0" advAuto="0" spid="416" grpId="8"/>
      <p:bldP build="whole" bldLvl="1" animBg="1" rev="0" advAuto="0" spid="450" grpId="12"/>
      <p:bldP build="whole" bldLvl="1" animBg="1" rev="0" advAuto="0" spid="423" grpId="11"/>
      <p:bldP build="whole" bldLvl="1" animBg="1" rev="0" advAuto="0" spid="425" grpId="19"/>
      <p:bldP build="whole" bldLvl="1" animBg="1" rev="0" advAuto="0" spid="442" grpId="18"/>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100000">
              <a:schemeClr val="accent1"/>
            </a:gs>
          </a:gsLst>
          <a:lin ang="7277760" scaled="0"/>
        </a:gradFill>
      </p:bgPr>
    </p:bg>
    <p:spTree>
      <p:nvGrpSpPr>
        <p:cNvPr id="1" name=""/>
        <p:cNvGrpSpPr/>
        <p:nvPr/>
      </p:nvGrpSpPr>
      <p:grpSpPr>
        <a:xfrm>
          <a:off x="0" y="0"/>
          <a:ext cx="0" cy="0"/>
          <a:chOff x="0" y="0"/>
          <a:chExt cx="0" cy="0"/>
        </a:xfrm>
      </p:grpSpPr>
      <p:pic>
        <p:nvPicPr>
          <p:cNvPr id="453" name="Line" descr="Line"/>
          <p:cNvPicPr>
            <a:picLocks noChangeAspect="0"/>
          </p:cNvPicPr>
          <p:nvPr/>
        </p:nvPicPr>
        <p:blipFill>
          <a:blip r:embed="rId2">
            <a:extLst/>
          </a:blip>
          <a:stretch>
            <a:fillRect/>
          </a:stretch>
        </p:blipFill>
        <p:spPr>
          <a:xfrm>
            <a:off x="207785" y="8277486"/>
            <a:ext cx="23968430" cy="101601"/>
          </a:xfrm>
          <a:prstGeom prst="rect">
            <a:avLst/>
          </a:prstGeom>
        </p:spPr>
      </p:pic>
      <p:pic>
        <p:nvPicPr>
          <p:cNvPr id="455" name="Line" descr="Line"/>
          <p:cNvPicPr>
            <a:picLocks noChangeAspect="0"/>
          </p:cNvPicPr>
          <p:nvPr/>
        </p:nvPicPr>
        <p:blipFill>
          <a:blip r:embed="rId3">
            <a:extLst/>
          </a:blip>
          <a:stretch>
            <a:fillRect/>
          </a:stretch>
        </p:blipFill>
        <p:spPr>
          <a:xfrm rot="16200000">
            <a:off x="406399" y="7617086"/>
            <a:ext cx="1371601" cy="101601"/>
          </a:xfrm>
          <a:prstGeom prst="rect">
            <a:avLst/>
          </a:prstGeom>
        </p:spPr>
      </p:pic>
      <p:pic>
        <p:nvPicPr>
          <p:cNvPr id="457" name="Line" descr="Line"/>
          <p:cNvPicPr>
            <a:picLocks noChangeAspect="0"/>
          </p:cNvPicPr>
          <p:nvPr/>
        </p:nvPicPr>
        <p:blipFill>
          <a:blip r:embed="rId3">
            <a:extLst/>
          </a:blip>
          <a:stretch>
            <a:fillRect/>
          </a:stretch>
        </p:blipFill>
        <p:spPr>
          <a:xfrm rot="16200000">
            <a:off x="3860799" y="7693421"/>
            <a:ext cx="1371601" cy="101601"/>
          </a:xfrm>
          <a:prstGeom prst="rect">
            <a:avLst/>
          </a:prstGeom>
        </p:spPr>
      </p:pic>
      <p:pic>
        <p:nvPicPr>
          <p:cNvPr id="459" name="Line" descr="Line"/>
          <p:cNvPicPr>
            <a:picLocks noChangeAspect="0"/>
          </p:cNvPicPr>
          <p:nvPr/>
        </p:nvPicPr>
        <p:blipFill>
          <a:blip r:embed="rId4">
            <a:extLst/>
          </a:blip>
          <a:stretch>
            <a:fillRect/>
          </a:stretch>
        </p:blipFill>
        <p:spPr>
          <a:xfrm rot="16200000">
            <a:off x="9261655" y="7842755"/>
            <a:ext cx="1072932" cy="101601"/>
          </a:xfrm>
          <a:prstGeom prst="rect">
            <a:avLst/>
          </a:prstGeom>
        </p:spPr>
      </p:pic>
      <p:sp>
        <p:nvSpPr>
          <p:cNvPr id="461" name="Birth"/>
          <p:cNvSpPr txBox="1"/>
          <p:nvPr/>
        </p:nvSpPr>
        <p:spPr>
          <a:xfrm>
            <a:off x="444245" y="6232786"/>
            <a:ext cx="1295909" cy="736601"/>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3500">
                <a:latin typeface="Luminari"/>
                <a:ea typeface="Luminari"/>
                <a:cs typeface="Luminari"/>
                <a:sym typeface="Luminari"/>
              </a:defRPr>
            </a:lvl1pPr>
          </a:lstStyle>
          <a:p>
            <a:pPr/>
            <a:r>
              <a:t>Birth</a:t>
            </a:r>
          </a:p>
        </p:txBody>
      </p:sp>
      <p:sp>
        <p:nvSpPr>
          <p:cNvPr id="462" name="Baptism"/>
          <p:cNvSpPr txBox="1"/>
          <p:nvPr/>
        </p:nvSpPr>
        <p:spPr>
          <a:xfrm>
            <a:off x="3570826" y="6283721"/>
            <a:ext cx="1951547" cy="736601"/>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3500">
                <a:latin typeface="Luminari"/>
                <a:ea typeface="Luminari"/>
                <a:cs typeface="Luminari"/>
                <a:sym typeface="Luminari"/>
              </a:defRPr>
            </a:lvl1pPr>
          </a:lstStyle>
          <a:p>
            <a:pPr/>
            <a:r>
              <a:t>Baptism</a:t>
            </a:r>
          </a:p>
        </p:txBody>
      </p:sp>
      <p:sp>
        <p:nvSpPr>
          <p:cNvPr id="463" name="Triumphal  Entry"/>
          <p:cNvSpPr txBox="1"/>
          <p:nvPr/>
        </p:nvSpPr>
        <p:spPr>
          <a:xfrm>
            <a:off x="8543646" y="6054986"/>
            <a:ext cx="2508949" cy="1320801"/>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sz="3500">
                <a:latin typeface="Luminari"/>
                <a:ea typeface="Luminari"/>
                <a:cs typeface="Luminari"/>
                <a:sym typeface="Luminari"/>
              </a:defRPr>
            </a:pPr>
            <a:r>
              <a:t>Triumphal </a:t>
            </a:r>
            <a:br/>
            <a:r>
              <a:t>Entry</a:t>
            </a:r>
          </a:p>
        </p:txBody>
      </p:sp>
      <p:sp>
        <p:nvSpPr>
          <p:cNvPr id="464" name="34ad"/>
          <p:cNvSpPr txBox="1"/>
          <p:nvPr/>
        </p:nvSpPr>
        <p:spPr>
          <a:xfrm>
            <a:off x="17332007" y="6304601"/>
            <a:ext cx="1152336" cy="736601"/>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3500">
                <a:latin typeface="Luminari"/>
                <a:ea typeface="Luminari"/>
                <a:cs typeface="Luminari"/>
                <a:sym typeface="Luminari"/>
              </a:defRPr>
            </a:lvl1pPr>
          </a:lstStyle>
          <a:p>
            <a:pPr/>
            <a:r>
              <a:t>34ad</a:t>
            </a:r>
          </a:p>
        </p:txBody>
      </p:sp>
      <p:pic>
        <p:nvPicPr>
          <p:cNvPr id="465" name="Line" descr="Line"/>
          <p:cNvPicPr>
            <a:picLocks noChangeAspect="0"/>
          </p:cNvPicPr>
          <p:nvPr/>
        </p:nvPicPr>
        <p:blipFill>
          <a:blip r:embed="rId3">
            <a:extLst/>
          </a:blip>
          <a:stretch>
            <a:fillRect/>
          </a:stretch>
        </p:blipFill>
        <p:spPr>
          <a:xfrm rot="16200000">
            <a:off x="22365651" y="7667886"/>
            <a:ext cx="1371601" cy="101601"/>
          </a:xfrm>
          <a:prstGeom prst="rect">
            <a:avLst/>
          </a:prstGeom>
        </p:spPr>
      </p:pic>
      <p:sp>
        <p:nvSpPr>
          <p:cNvPr id="467" name="70ad"/>
          <p:cNvSpPr txBox="1"/>
          <p:nvPr/>
        </p:nvSpPr>
        <p:spPr>
          <a:xfrm>
            <a:off x="22477951" y="6283586"/>
            <a:ext cx="1147002" cy="736601"/>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3500">
                <a:latin typeface="Luminari"/>
                <a:ea typeface="Luminari"/>
                <a:cs typeface="Luminari"/>
                <a:sym typeface="Luminari"/>
              </a:defRPr>
            </a:lvl1pPr>
          </a:lstStyle>
          <a:p>
            <a:pPr/>
            <a:r>
              <a:t>70ad</a:t>
            </a:r>
          </a:p>
        </p:txBody>
      </p:sp>
      <p:sp>
        <p:nvSpPr>
          <p:cNvPr id="501" name="Connection Line"/>
          <p:cNvSpPr/>
          <p:nvPr/>
        </p:nvSpPr>
        <p:spPr>
          <a:xfrm>
            <a:off x="14436839" y="8537444"/>
            <a:ext cx="3392290" cy="811995"/>
          </a:xfrm>
          <a:custGeom>
            <a:avLst/>
            <a:gdLst/>
            <a:ahLst/>
            <a:cxnLst>
              <a:cxn ang="0">
                <a:pos x="wd2" y="hd2"/>
              </a:cxn>
              <a:cxn ang="5400000">
                <a:pos x="wd2" y="hd2"/>
              </a:cxn>
              <a:cxn ang="10800000">
                <a:pos x="wd2" y="hd2"/>
              </a:cxn>
              <a:cxn ang="16200000">
                <a:pos x="wd2" y="hd2"/>
              </a:cxn>
            </a:cxnLst>
            <a:rect l="0" t="0" r="r" b="b"/>
            <a:pathLst>
              <a:path w="21600" h="16215" fill="norm" stroke="1" extrusionOk="0">
                <a:moveTo>
                  <a:pt x="21600" y="1892"/>
                </a:moveTo>
                <a:cubicBezTo>
                  <a:pt x="13586" y="21600"/>
                  <a:pt x="6386" y="20969"/>
                  <a:pt x="0" y="0"/>
                </a:cubicBezTo>
              </a:path>
            </a:pathLst>
          </a:custGeom>
          <a:ln w="50800">
            <a:solidFill>
              <a:srgbClr val="000000"/>
            </a:solidFill>
            <a:miter lim="400000"/>
            <a:headEnd type="arrow"/>
            <a:tailEnd type="arrow"/>
          </a:ln>
        </p:spPr>
        <p:txBody>
          <a:bodyPr/>
          <a:lstStyle/>
          <a:p>
            <a:pPr/>
          </a:p>
        </p:txBody>
      </p:sp>
      <p:sp>
        <p:nvSpPr>
          <p:cNvPr id="469" name="Line"/>
          <p:cNvSpPr/>
          <p:nvPr/>
        </p:nvSpPr>
        <p:spPr>
          <a:xfrm flipV="1">
            <a:off x="13417084" y="3330970"/>
            <a:ext cx="1" cy="5073929"/>
          </a:xfrm>
          <a:prstGeom prst="line">
            <a:avLst/>
          </a:prstGeom>
          <a:ln w="76200" cap="rnd">
            <a:solidFill>
              <a:srgbClr val="000000"/>
            </a:solidFill>
            <a:custDash>
              <a:ds d="100000" sp="200000"/>
            </a:custDash>
            <a:tailEnd type="arrow"/>
          </a:ln>
        </p:spPr>
        <p:txBody>
          <a:bodyPr lIns="0" tIns="0" rIns="0" bIns="0" anchor="ctr"/>
          <a:lstStyle/>
          <a:p>
            <a:pPr>
              <a:defRPr b="0" sz="3200">
                <a:solidFill>
                  <a:srgbClr val="FFFFFF"/>
                </a:solidFill>
                <a:latin typeface="+mn-lt"/>
                <a:ea typeface="+mn-ea"/>
                <a:cs typeface="+mn-cs"/>
                <a:sym typeface="Helvetica Neue Medium"/>
              </a:defRPr>
            </a:pPr>
          </a:p>
        </p:txBody>
      </p:sp>
      <p:sp>
        <p:nvSpPr>
          <p:cNvPr id="470" name="Pentacost"/>
          <p:cNvSpPr txBox="1"/>
          <p:nvPr/>
        </p:nvSpPr>
        <p:spPr>
          <a:xfrm>
            <a:off x="15114063" y="6677698"/>
            <a:ext cx="2253362" cy="736601"/>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3500">
                <a:latin typeface="Luminari"/>
                <a:ea typeface="Luminari"/>
                <a:cs typeface="Luminari"/>
                <a:sym typeface="Luminari"/>
              </a:defRPr>
            </a:lvl1pPr>
          </a:lstStyle>
          <a:p>
            <a:pPr/>
            <a:r>
              <a:t>Pentacost</a:t>
            </a:r>
          </a:p>
        </p:txBody>
      </p:sp>
      <p:pic>
        <p:nvPicPr>
          <p:cNvPr id="471" name="Line" descr="Line"/>
          <p:cNvPicPr>
            <a:picLocks noChangeAspect="0"/>
          </p:cNvPicPr>
          <p:nvPr/>
        </p:nvPicPr>
        <p:blipFill>
          <a:blip r:embed="rId5">
            <a:extLst/>
          </a:blip>
          <a:stretch>
            <a:fillRect/>
          </a:stretch>
        </p:blipFill>
        <p:spPr>
          <a:xfrm rot="16200000">
            <a:off x="15742101" y="7842755"/>
            <a:ext cx="997287" cy="101601"/>
          </a:xfrm>
          <a:prstGeom prst="rect">
            <a:avLst/>
          </a:prstGeom>
        </p:spPr>
      </p:pic>
      <p:pic>
        <p:nvPicPr>
          <p:cNvPr id="473" name="Line" descr="Line"/>
          <p:cNvPicPr>
            <a:picLocks noChangeAspect="0"/>
          </p:cNvPicPr>
          <p:nvPr/>
        </p:nvPicPr>
        <p:blipFill>
          <a:blip r:embed="rId3">
            <a:extLst/>
          </a:blip>
          <a:stretch>
            <a:fillRect/>
          </a:stretch>
        </p:blipFill>
        <p:spPr>
          <a:xfrm rot="16200000">
            <a:off x="17222375" y="7635819"/>
            <a:ext cx="1371601" cy="101601"/>
          </a:xfrm>
          <a:prstGeom prst="rect">
            <a:avLst/>
          </a:prstGeom>
        </p:spPr>
      </p:pic>
      <p:sp>
        <p:nvSpPr>
          <p:cNvPr id="475" name="Upper  Room"/>
          <p:cNvSpPr txBox="1"/>
          <p:nvPr/>
        </p:nvSpPr>
        <p:spPr>
          <a:xfrm>
            <a:off x="13549491" y="6105786"/>
            <a:ext cx="1562165" cy="1320801"/>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sz="3500">
                <a:latin typeface="Luminari"/>
                <a:ea typeface="Luminari"/>
                <a:cs typeface="Luminari"/>
                <a:sym typeface="Luminari"/>
              </a:defRPr>
            </a:pPr>
            <a:r>
              <a:t>Upper </a:t>
            </a:r>
            <a:br/>
            <a:r>
              <a:t>Room</a:t>
            </a:r>
          </a:p>
        </p:txBody>
      </p:sp>
      <p:pic>
        <p:nvPicPr>
          <p:cNvPr id="476" name="Line" descr="Line"/>
          <p:cNvPicPr>
            <a:picLocks noChangeAspect="0"/>
          </p:cNvPicPr>
          <p:nvPr/>
        </p:nvPicPr>
        <p:blipFill>
          <a:blip r:embed="rId5">
            <a:extLst/>
          </a:blip>
          <a:stretch>
            <a:fillRect/>
          </a:stretch>
        </p:blipFill>
        <p:spPr>
          <a:xfrm rot="16200000">
            <a:off x="13831929" y="7817355"/>
            <a:ext cx="997287" cy="101601"/>
          </a:xfrm>
          <a:prstGeom prst="rect">
            <a:avLst/>
          </a:prstGeom>
        </p:spPr>
      </p:pic>
      <p:sp>
        <p:nvSpPr>
          <p:cNvPr id="478" name="Line"/>
          <p:cNvSpPr/>
          <p:nvPr/>
        </p:nvSpPr>
        <p:spPr>
          <a:xfrm flipV="1">
            <a:off x="12630625" y="6991292"/>
            <a:ext cx="1" cy="1400906"/>
          </a:xfrm>
          <a:prstGeom prst="line">
            <a:avLst/>
          </a:prstGeom>
          <a:ln w="76200" cap="rnd">
            <a:solidFill>
              <a:srgbClr val="000000"/>
            </a:solidFill>
            <a:custDash>
              <a:ds d="100000" sp="200000"/>
            </a:custDash>
            <a:tailEnd type="arrow"/>
          </a:ln>
        </p:spPr>
        <p:txBody>
          <a:bodyPr lIns="0" tIns="0" rIns="0" bIns="0" anchor="ctr"/>
          <a:lstStyle/>
          <a:p>
            <a:pPr>
              <a:defRPr b="0" sz="3200">
                <a:solidFill>
                  <a:srgbClr val="FFFFFF"/>
                </a:solidFill>
                <a:latin typeface="+mn-lt"/>
                <a:ea typeface="+mn-ea"/>
                <a:cs typeface="+mn-cs"/>
                <a:sym typeface="Helvetica Neue Medium"/>
              </a:defRPr>
            </a:pPr>
          </a:p>
        </p:txBody>
      </p:sp>
      <p:sp>
        <p:nvSpPr>
          <p:cNvPr id="502" name="Connection Line"/>
          <p:cNvSpPr/>
          <p:nvPr/>
        </p:nvSpPr>
        <p:spPr>
          <a:xfrm>
            <a:off x="1162080" y="8630567"/>
            <a:ext cx="10899082" cy="974371"/>
          </a:xfrm>
          <a:custGeom>
            <a:avLst/>
            <a:gdLst/>
            <a:ahLst/>
            <a:cxnLst>
              <a:cxn ang="0">
                <a:pos x="wd2" y="hd2"/>
              </a:cxn>
              <a:cxn ang="5400000">
                <a:pos x="wd2" y="hd2"/>
              </a:cxn>
              <a:cxn ang="10800000">
                <a:pos x="wd2" y="hd2"/>
              </a:cxn>
              <a:cxn ang="16200000">
                <a:pos x="wd2" y="hd2"/>
              </a:cxn>
            </a:cxnLst>
            <a:rect l="0" t="0" r="r" b="b"/>
            <a:pathLst>
              <a:path w="21600" h="16208" fill="norm" stroke="1" extrusionOk="0">
                <a:moveTo>
                  <a:pt x="21600" y="1367"/>
                </a:moveTo>
                <a:cubicBezTo>
                  <a:pt x="13473" y="21600"/>
                  <a:pt x="6273" y="21144"/>
                  <a:pt x="0" y="0"/>
                </a:cubicBezTo>
              </a:path>
            </a:pathLst>
          </a:custGeom>
          <a:ln w="50800">
            <a:solidFill>
              <a:srgbClr val="000000"/>
            </a:solidFill>
            <a:miter lim="400000"/>
            <a:headEnd type="arrow"/>
            <a:tailEnd type="arrow"/>
          </a:ln>
        </p:spPr>
        <p:txBody>
          <a:bodyPr/>
          <a:lstStyle/>
          <a:p>
            <a:pPr/>
          </a:p>
        </p:txBody>
      </p:sp>
      <p:sp>
        <p:nvSpPr>
          <p:cNvPr id="503" name="Connection Line"/>
          <p:cNvSpPr/>
          <p:nvPr/>
        </p:nvSpPr>
        <p:spPr>
          <a:xfrm>
            <a:off x="18118948" y="8619569"/>
            <a:ext cx="4823421" cy="803135"/>
          </a:xfrm>
          <a:custGeom>
            <a:avLst/>
            <a:gdLst/>
            <a:ahLst/>
            <a:cxnLst>
              <a:cxn ang="0">
                <a:pos x="wd2" y="hd2"/>
              </a:cxn>
              <a:cxn ang="5400000">
                <a:pos x="wd2" y="hd2"/>
              </a:cxn>
              <a:cxn ang="10800000">
                <a:pos x="wd2" y="hd2"/>
              </a:cxn>
              <a:cxn ang="16200000">
                <a:pos x="wd2" y="hd2"/>
              </a:cxn>
            </a:cxnLst>
            <a:rect l="0" t="0" r="r" b="b"/>
            <a:pathLst>
              <a:path w="21600" h="16212" fill="norm" stroke="1" extrusionOk="0">
                <a:moveTo>
                  <a:pt x="21600" y="0"/>
                </a:moveTo>
                <a:cubicBezTo>
                  <a:pt x="14871" y="21019"/>
                  <a:pt x="7671" y="21600"/>
                  <a:pt x="0" y="1742"/>
                </a:cubicBezTo>
              </a:path>
            </a:pathLst>
          </a:custGeom>
          <a:ln w="50800">
            <a:solidFill>
              <a:srgbClr val="000000"/>
            </a:solidFill>
            <a:miter lim="400000"/>
            <a:headEnd type="arrow"/>
            <a:tailEnd type="arrow"/>
          </a:ln>
        </p:spPr>
        <p:txBody>
          <a:bodyPr/>
          <a:lstStyle/>
          <a:p>
            <a:pPr/>
          </a:p>
        </p:txBody>
      </p:sp>
      <p:grpSp>
        <p:nvGrpSpPr>
          <p:cNvPr id="483" name="Christ &amp; Disciples"/>
          <p:cNvGrpSpPr/>
          <p:nvPr/>
        </p:nvGrpSpPr>
        <p:grpSpPr>
          <a:xfrm>
            <a:off x="4478210" y="9806791"/>
            <a:ext cx="3489580" cy="712850"/>
            <a:chOff x="0" y="0"/>
            <a:chExt cx="3489578" cy="712848"/>
          </a:xfrm>
        </p:grpSpPr>
        <p:sp>
          <p:nvSpPr>
            <p:cNvPr id="482" name="Christ &amp; Disciples"/>
            <p:cNvSpPr txBox="1"/>
            <p:nvPr/>
          </p:nvSpPr>
          <p:spPr>
            <a:xfrm>
              <a:off x="38100" y="38100"/>
              <a:ext cx="3413379" cy="636649"/>
            </a:xfrm>
            <a:prstGeom prst="rect">
              <a:avLst/>
            </a:prstGeom>
            <a:solidFill>
              <a:schemeClr val="accent4">
                <a:hueOff val="366961"/>
                <a:satOff val="4172"/>
                <a:lumOff val="11129"/>
              </a:schemeClr>
            </a:solidFill>
            <a:ln>
              <a:noFill/>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Christ &amp; Disciples</a:t>
              </a:r>
            </a:p>
          </p:txBody>
        </p:sp>
        <p:pic>
          <p:nvPicPr>
            <p:cNvPr id="481" name="Christ &amp; Disciples Christ &amp; Disciples" descr="Christ &amp; Disciples Christ &amp; Disciples"/>
            <p:cNvPicPr>
              <a:picLocks noChangeAspect="0"/>
            </p:cNvPicPr>
            <p:nvPr/>
          </p:nvPicPr>
          <p:blipFill>
            <a:blip r:embed="rId6">
              <a:extLst/>
            </a:blip>
            <a:stretch>
              <a:fillRect/>
            </a:stretch>
          </p:blipFill>
          <p:spPr>
            <a:xfrm>
              <a:off x="0" y="0"/>
              <a:ext cx="3489579" cy="712849"/>
            </a:xfrm>
            <a:prstGeom prst="rect">
              <a:avLst/>
            </a:prstGeom>
            <a:effectLst/>
          </p:spPr>
        </p:pic>
      </p:grpSp>
      <p:grpSp>
        <p:nvGrpSpPr>
          <p:cNvPr id="486" name="Church"/>
          <p:cNvGrpSpPr/>
          <p:nvPr/>
        </p:nvGrpSpPr>
        <p:grpSpPr>
          <a:xfrm>
            <a:off x="14322362" y="9749862"/>
            <a:ext cx="1586866" cy="712849"/>
            <a:chOff x="0" y="0"/>
            <a:chExt cx="1586864" cy="712848"/>
          </a:xfrm>
        </p:grpSpPr>
        <p:sp>
          <p:nvSpPr>
            <p:cNvPr id="485" name="Church"/>
            <p:cNvSpPr txBox="1"/>
            <p:nvPr/>
          </p:nvSpPr>
          <p:spPr>
            <a:xfrm>
              <a:off x="38100" y="38100"/>
              <a:ext cx="1510665" cy="636649"/>
            </a:xfrm>
            <a:prstGeom prst="rect">
              <a:avLst/>
            </a:prstGeom>
            <a:solidFill>
              <a:schemeClr val="accent4">
                <a:hueOff val="366961"/>
                <a:satOff val="4172"/>
                <a:lumOff val="11129"/>
              </a:schemeClr>
            </a:solidFill>
            <a:ln>
              <a:noFill/>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Church</a:t>
              </a:r>
            </a:p>
          </p:txBody>
        </p:sp>
        <p:pic>
          <p:nvPicPr>
            <p:cNvPr id="484" name="Church Church" descr="Church Church"/>
            <p:cNvPicPr>
              <a:picLocks noChangeAspect="0"/>
            </p:cNvPicPr>
            <p:nvPr/>
          </p:nvPicPr>
          <p:blipFill>
            <a:blip r:embed="rId7">
              <a:extLst/>
            </a:blip>
            <a:stretch>
              <a:fillRect/>
            </a:stretch>
          </p:blipFill>
          <p:spPr>
            <a:xfrm>
              <a:off x="0" y="0"/>
              <a:ext cx="1586865" cy="712849"/>
            </a:xfrm>
            <a:prstGeom prst="rect">
              <a:avLst/>
            </a:prstGeom>
            <a:effectLst/>
          </p:spPr>
        </p:pic>
      </p:grpSp>
      <p:grpSp>
        <p:nvGrpSpPr>
          <p:cNvPr id="489" name="Gentiles"/>
          <p:cNvGrpSpPr/>
          <p:nvPr/>
        </p:nvGrpSpPr>
        <p:grpSpPr>
          <a:xfrm>
            <a:off x="19653965" y="9749862"/>
            <a:ext cx="1754506" cy="712849"/>
            <a:chOff x="0" y="0"/>
            <a:chExt cx="1754504" cy="712848"/>
          </a:xfrm>
        </p:grpSpPr>
        <p:sp>
          <p:nvSpPr>
            <p:cNvPr id="488" name="Gentiles"/>
            <p:cNvSpPr txBox="1"/>
            <p:nvPr/>
          </p:nvSpPr>
          <p:spPr>
            <a:xfrm>
              <a:off x="38100" y="38100"/>
              <a:ext cx="1678305" cy="636649"/>
            </a:xfrm>
            <a:prstGeom prst="rect">
              <a:avLst/>
            </a:prstGeom>
            <a:solidFill>
              <a:schemeClr val="accent4">
                <a:hueOff val="366961"/>
                <a:satOff val="4172"/>
                <a:lumOff val="11129"/>
              </a:schemeClr>
            </a:solidFill>
            <a:ln>
              <a:noFill/>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Gentiles</a:t>
              </a:r>
            </a:p>
          </p:txBody>
        </p:sp>
        <p:pic>
          <p:nvPicPr>
            <p:cNvPr id="487" name="Gentiles Gentiles" descr="Gentiles Gentiles"/>
            <p:cNvPicPr>
              <a:picLocks noChangeAspect="0"/>
            </p:cNvPicPr>
            <p:nvPr/>
          </p:nvPicPr>
          <p:blipFill>
            <a:blip r:embed="rId8">
              <a:extLst/>
            </a:blip>
            <a:stretch>
              <a:fillRect/>
            </a:stretch>
          </p:blipFill>
          <p:spPr>
            <a:xfrm>
              <a:off x="0" y="0"/>
              <a:ext cx="1754505" cy="712849"/>
            </a:xfrm>
            <a:prstGeom prst="rect">
              <a:avLst/>
            </a:prstGeom>
            <a:effectLst/>
          </p:spPr>
        </p:pic>
      </p:grpSp>
      <p:sp>
        <p:nvSpPr>
          <p:cNvPr id="490" name="ToE"/>
          <p:cNvSpPr txBox="1"/>
          <p:nvPr/>
        </p:nvSpPr>
        <p:spPr>
          <a:xfrm>
            <a:off x="699960" y="4923862"/>
            <a:ext cx="784480"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ToE</a:t>
            </a:r>
          </a:p>
        </p:txBody>
      </p:sp>
      <p:sp>
        <p:nvSpPr>
          <p:cNvPr id="491" name="9/11"/>
          <p:cNvSpPr txBox="1"/>
          <p:nvPr/>
        </p:nvSpPr>
        <p:spPr>
          <a:xfrm>
            <a:off x="4101020" y="4923862"/>
            <a:ext cx="891160"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9/11</a:t>
            </a:r>
          </a:p>
        </p:txBody>
      </p:sp>
      <p:sp>
        <p:nvSpPr>
          <p:cNvPr id="492" name="2018 MC"/>
          <p:cNvSpPr txBox="1"/>
          <p:nvPr/>
        </p:nvSpPr>
        <p:spPr>
          <a:xfrm>
            <a:off x="9317298" y="4688912"/>
            <a:ext cx="961645" cy="10303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2018</a:t>
            </a:r>
            <a:br/>
            <a:r>
              <a:t>MC</a:t>
            </a:r>
          </a:p>
        </p:txBody>
      </p:sp>
      <p:sp>
        <p:nvSpPr>
          <p:cNvPr id="493" name="11/9 2019 Raphia"/>
          <p:cNvSpPr txBox="1"/>
          <p:nvPr/>
        </p:nvSpPr>
        <p:spPr>
          <a:xfrm>
            <a:off x="11518867" y="1634562"/>
            <a:ext cx="1383793" cy="15002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11/9</a:t>
            </a:r>
            <a:br/>
            <a:r>
              <a:t>2019</a:t>
            </a:r>
            <a:br/>
            <a:r>
              <a:t>Raphia</a:t>
            </a:r>
          </a:p>
        </p:txBody>
      </p:sp>
      <p:sp>
        <p:nvSpPr>
          <p:cNvPr id="494" name="Christ"/>
          <p:cNvSpPr txBox="1"/>
          <p:nvPr/>
        </p:nvSpPr>
        <p:spPr>
          <a:xfrm>
            <a:off x="251492" y="924186"/>
            <a:ext cx="2711070" cy="1295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7000" u="sng">
                <a:latin typeface="Luminari"/>
                <a:ea typeface="Luminari"/>
                <a:cs typeface="Luminari"/>
                <a:sym typeface="Luminari"/>
              </a:defRPr>
            </a:lvl1pPr>
          </a:lstStyle>
          <a:p>
            <a:pPr/>
            <a:r>
              <a:t>Christ</a:t>
            </a:r>
          </a:p>
        </p:txBody>
      </p:sp>
      <p:sp>
        <p:nvSpPr>
          <p:cNvPr id="495" name="Crown"/>
          <p:cNvSpPr/>
          <p:nvPr/>
        </p:nvSpPr>
        <p:spPr>
          <a:xfrm>
            <a:off x="1238881" y="528364"/>
            <a:ext cx="736292" cy="6479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10206" y="0"/>
                  <a:pt x="9725" y="547"/>
                  <a:pt x="9725" y="1222"/>
                </a:cubicBezTo>
                <a:cubicBezTo>
                  <a:pt x="9725" y="1729"/>
                  <a:pt x="9996" y="2163"/>
                  <a:pt x="10383" y="2348"/>
                </a:cubicBezTo>
                <a:lnTo>
                  <a:pt x="7244" y="10951"/>
                </a:lnTo>
                <a:cubicBezTo>
                  <a:pt x="7156" y="11239"/>
                  <a:pt x="6826" y="11311"/>
                  <a:pt x="6648" y="11081"/>
                </a:cubicBezTo>
                <a:lnTo>
                  <a:pt x="1891" y="6438"/>
                </a:lnTo>
                <a:cubicBezTo>
                  <a:pt x="2053" y="6225"/>
                  <a:pt x="2151" y="5946"/>
                  <a:pt x="2151" y="5642"/>
                </a:cubicBezTo>
                <a:cubicBezTo>
                  <a:pt x="2151" y="4967"/>
                  <a:pt x="1669" y="4420"/>
                  <a:pt x="1075" y="4420"/>
                </a:cubicBezTo>
                <a:cubicBezTo>
                  <a:pt x="482" y="4420"/>
                  <a:pt x="0" y="4967"/>
                  <a:pt x="0" y="5642"/>
                </a:cubicBezTo>
                <a:cubicBezTo>
                  <a:pt x="0" y="6317"/>
                  <a:pt x="482" y="6864"/>
                  <a:pt x="1075" y="6864"/>
                </a:cubicBezTo>
                <a:cubicBezTo>
                  <a:pt x="1126" y="6864"/>
                  <a:pt x="1174" y="6858"/>
                  <a:pt x="1222" y="6851"/>
                </a:cubicBezTo>
                <a:lnTo>
                  <a:pt x="2938" y="20929"/>
                </a:lnTo>
                <a:cubicBezTo>
                  <a:pt x="2985" y="21312"/>
                  <a:pt x="3274" y="21600"/>
                  <a:pt x="3615" y="21600"/>
                </a:cubicBezTo>
                <a:lnTo>
                  <a:pt x="17987" y="21600"/>
                </a:lnTo>
                <a:cubicBezTo>
                  <a:pt x="18327" y="21600"/>
                  <a:pt x="18616" y="21316"/>
                  <a:pt x="18664" y="20934"/>
                </a:cubicBezTo>
                <a:lnTo>
                  <a:pt x="20378" y="6851"/>
                </a:lnTo>
                <a:cubicBezTo>
                  <a:pt x="20426" y="6858"/>
                  <a:pt x="20475" y="6864"/>
                  <a:pt x="20525" y="6864"/>
                </a:cubicBezTo>
                <a:cubicBezTo>
                  <a:pt x="21118" y="6864"/>
                  <a:pt x="21600" y="6317"/>
                  <a:pt x="21600" y="5642"/>
                </a:cubicBezTo>
                <a:cubicBezTo>
                  <a:pt x="21600" y="4967"/>
                  <a:pt x="21118" y="4420"/>
                  <a:pt x="20525" y="4420"/>
                </a:cubicBezTo>
                <a:cubicBezTo>
                  <a:pt x="19931" y="4420"/>
                  <a:pt x="19449" y="4967"/>
                  <a:pt x="19449" y="5642"/>
                </a:cubicBezTo>
                <a:cubicBezTo>
                  <a:pt x="19449" y="5953"/>
                  <a:pt x="19551" y="6234"/>
                  <a:pt x="19719" y="6450"/>
                </a:cubicBezTo>
                <a:lnTo>
                  <a:pt x="14952" y="11081"/>
                </a:lnTo>
                <a:cubicBezTo>
                  <a:pt x="14772" y="11298"/>
                  <a:pt x="14445" y="11230"/>
                  <a:pt x="14356" y="10951"/>
                </a:cubicBezTo>
                <a:lnTo>
                  <a:pt x="11200" y="2356"/>
                </a:lnTo>
                <a:cubicBezTo>
                  <a:pt x="11596" y="2176"/>
                  <a:pt x="11875" y="1736"/>
                  <a:pt x="11875" y="1222"/>
                </a:cubicBezTo>
                <a:cubicBezTo>
                  <a:pt x="11875" y="547"/>
                  <a:pt x="11394" y="0"/>
                  <a:pt x="10800" y="0"/>
                </a:cubicBezTo>
                <a:close/>
              </a:path>
            </a:pathLst>
          </a:custGeom>
          <a:solidFill>
            <a:srgbClr val="000000"/>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496" name="Slide Number"/>
          <p:cNvSpPr txBox="1"/>
          <p:nvPr>
            <p:ph type="sldNum" sz="quarter" idx="2"/>
          </p:nvPr>
        </p:nvSpPr>
        <p:spPr>
          <a:xfrm>
            <a:off x="12043765" y="13081000"/>
            <a:ext cx="283770" cy="46105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97" name="Line" descr="Line"/>
          <p:cNvPicPr>
            <a:picLocks noChangeAspect="0"/>
          </p:cNvPicPr>
          <p:nvPr/>
        </p:nvPicPr>
        <p:blipFill>
          <a:blip r:embed="rId9">
            <a:extLst/>
          </a:blip>
          <a:stretch>
            <a:fillRect/>
          </a:stretch>
        </p:blipFill>
        <p:spPr>
          <a:xfrm rot="16200000">
            <a:off x="9587399" y="5799625"/>
            <a:ext cx="5209202" cy="190501"/>
          </a:xfrm>
          <a:prstGeom prst="rect">
            <a:avLst/>
          </a:prstGeom>
        </p:spPr>
      </p:pic>
      <p:pic>
        <p:nvPicPr>
          <p:cNvPr id="499" name="Line" descr="Line"/>
          <p:cNvPicPr>
            <a:picLocks noChangeAspect="0"/>
          </p:cNvPicPr>
          <p:nvPr/>
        </p:nvPicPr>
        <p:blipFill>
          <a:blip r:embed="rId10">
            <a:extLst/>
          </a:blip>
          <a:stretch>
            <a:fillRect/>
          </a:stretch>
        </p:blipFill>
        <p:spPr>
          <a:xfrm>
            <a:off x="10613769" y="4659331"/>
            <a:ext cx="3193990" cy="190501"/>
          </a:xfrm>
          <a:prstGeom prst="rect">
            <a:avLst/>
          </a:prstGeom>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476"/>
                                        </p:tgtEl>
                                        <p:attrNameLst>
                                          <p:attrName>style.visibility</p:attrName>
                                        </p:attrNameLst>
                                      </p:cBhvr>
                                      <p:to>
                                        <p:strVal val="visible"/>
                                      </p:to>
                                    </p:set>
                                    <p:animEffect filter="dissolve" transition="in">
                                      <p:cBhvr>
                                        <p:cTn id="7" dur="700"/>
                                        <p:tgtEl>
                                          <p:spTgt spid="476"/>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0" presetID="1" grpId="2" fill="hold">
                                  <p:stCondLst>
                                    <p:cond delay="0"/>
                                  </p:stCondLst>
                                  <p:iterate type="lt" backwards="0">
                                    <p:tmAbs val="100"/>
                                  </p:iterate>
                                  <p:childTnLst>
                                    <p:set>
                                      <p:cBhvr>
                                        <p:cTn id="11" fill="hold"/>
                                        <p:tgtEl>
                                          <p:spTgt spid="47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Class="entr" nodeType="clickEffect" presetID="9" grpId="3" fill="hold">
                                  <p:stCondLst>
                                    <p:cond delay="0"/>
                                  </p:stCondLst>
                                  <p:iterate type="el" backwards="0">
                                    <p:tmAbs val="0"/>
                                  </p:iterate>
                                  <p:childTnLst>
                                    <p:set>
                                      <p:cBhvr>
                                        <p:cTn id="15" fill="hold"/>
                                        <p:tgtEl>
                                          <p:spTgt spid="501"/>
                                        </p:tgtEl>
                                        <p:attrNameLst>
                                          <p:attrName>style.visibility</p:attrName>
                                        </p:attrNameLst>
                                      </p:cBhvr>
                                      <p:to>
                                        <p:strVal val="visible"/>
                                      </p:to>
                                    </p:set>
                                    <p:animEffect filter="dissolve" transition="in">
                                      <p:cBhvr>
                                        <p:cTn id="16" dur="700"/>
                                        <p:tgtEl>
                                          <p:spTgt spid="501"/>
                                        </p:tgtEl>
                                      </p:cBhvr>
                                    </p:animEffect>
                                  </p:childTnLst>
                                </p:cTn>
                              </p:par>
                            </p:childTnLst>
                          </p:cTn>
                        </p:par>
                      </p:childTnLst>
                    </p:cTn>
                  </p:par>
                  <p:par>
                    <p:cTn id="17" fill="hold">
                      <p:stCondLst>
                        <p:cond delay="indefinite"/>
                      </p:stCondLst>
                      <p:childTnLst>
                        <p:par>
                          <p:cTn id="18" fill="hold">
                            <p:stCondLst>
                              <p:cond delay="0"/>
                            </p:stCondLst>
                            <p:childTnLst>
                              <p:par>
                                <p:cTn id="19" presetClass="entr" nodeType="clickEffect" presetID="9" grpId="4" fill="hold">
                                  <p:stCondLst>
                                    <p:cond delay="0"/>
                                  </p:stCondLst>
                                  <p:iterate type="el" backwards="0">
                                    <p:tmAbs val="0"/>
                                  </p:iterate>
                                  <p:childTnLst>
                                    <p:set>
                                      <p:cBhvr>
                                        <p:cTn id="20" fill="hold"/>
                                        <p:tgtEl>
                                          <p:spTgt spid="478"/>
                                        </p:tgtEl>
                                        <p:attrNameLst>
                                          <p:attrName>style.visibility</p:attrName>
                                        </p:attrNameLst>
                                      </p:cBhvr>
                                      <p:to>
                                        <p:strVal val="visible"/>
                                      </p:to>
                                    </p:set>
                                    <p:animEffect filter="dissolve" transition="in">
                                      <p:cBhvr>
                                        <p:cTn id="21" dur="700"/>
                                        <p:tgtEl>
                                          <p:spTgt spid="478"/>
                                        </p:tgtEl>
                                      </p:cBhvr>
                                    </p:animEffect>
                                  </p:childTnLst>
                                </p:cTn>
                              </p:par>
                            </p:childTnLst>
                          </p:cTn>
                        </p:par>
                      </p:childTnLst>
                    </p:cTn>
                  </p:par>
                  <p:par>
                    <p:cTn id="22" fill="hold">
                      <p:stCondLst>
                        <p:cond delay="indefinite"/>
                      </p:stCondLst>
                      <p:childTnLst>
                        <p:par>
                          <p:cTn id="23" fill="hold">
                            <p:stCondLst>
                              <p:cond delay="0"/>
                            </p:stCondLst>
                            <p:childTnLst>
                              <p:par>
                                <p:cTn id="24" presetClass="entr" nodeType="clickEffect" presetID="9" grpId="5" fill="hold">
                                  <p:stCondLst>
                                    <p:cond delay="0"/>
                                  </p:stCondLst>
                                  <p:iterate type="el" backwards="0">
                                    <p:tmAbs val="0"/>
                                  </p:iterate>
                                  <p:childTnLst>
                                    <p:set>
                                      <p:cBhvr>
                                        <p:cTn id="25" fill="hold"/>
                                        <p:tgtEl>
                                          <p:spTgt spid="469"/>
                                        </p:tgtEl>
                                        <p:attrNameLst>
                                          <p:attrName>style.visibility</p:attrName>
                                        </p:attrNameLst>
                                      </p:cBhvr>
                                      <p:to>
                                        <p:strVal val="visible"/>
                                      </p:to>
                                    </p:set>
                                    <p:animEffect filter="dissolve" transition="in">
                                      <p:cBhvr>
                                        <p:cTn id="26" dur="700"/>
                                        <p:tgtEl>
                                          <p:spTgt spid="469"/>
                                        </p:tgtEl>
                                      </p:cBhvr>
                                    </p:animEffec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6" fill="hold">
                                  <p:stCondLst>
                                    <p:cond delay="0"/>
                                  </p:stCondLst>
                                  <p:iterate type="lt" backwards="0">
                                    <p:tmAbs val="100"/>
                                  </p:iterate>
                                  <p:childTnLst>
                                    <p:set>
                                      <p:cBhvr>
                                        <p:cTn id="30" fill="hold"/>
                                        <p:tgtEl>
                                          <p:spTgt spid="49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7" fill="hold">
                                  <p:stCondLst>
                                    <p:cond delay="0"/>
                                  </p:stCondLst>
                                  <p:iterate type="lt" backwards="0">
                                    <p:tmAbs val="100"/>
                                  </p:iterate>
                                  <p:childTnLst>
                                    <p:set>
                                      <p:cBhvr>
                                        <p:cTn id="34" fill="hold"/>
                                        <p:tgtEl>
                                          <p:spTgt spid="49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8" fill="hold">
                                  <p:stCondLst>
                                    <p:cond delay="0"/>
                                  </p:stCondLst>
                                  <p:iterate type="lt" backwards="0">
                                    <p:tmAbs val="100"/>
                                  </p:iterate>
                                  <p:childTnLst>
                                    <p:set>
                                      <p:cBhvr>
                                        <p:cTn id="38" fill="hold"/>
                                        <p:tgtEl>
                                          <p:spTgt spid="49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0" presetID="1" grpId="9" fill="hold">
                                  <p:stCondLst>
                                    <p:cond delay="0"/>
                                  </p:stCondLst>
                                  <p:iterate type="lt" backwards="0">
                                    <p:tmAbs val="100"/>
                                  </p:iterate>
                                  <p:childTnLst>
                                    <p:set>
                                      <p:cBhvr>
                                        <p:cTn id="42" fill="hold"/>
                                        <p:tgtEl>
                                          <p:spTgt spid="49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90" grpId="6"/>
      <p:bldP build="whole" bldLvl="1" animBg="1" rev="0" advAuto="0" spid="469" grpId="5"/>
      <p:bldP build="whole" bldLvl="1" animBg="1" rev="0" advAuto="0" spid="475" grpId="2"/>
      <p:bldP build="whole" bldLvl="1" animBg="1" rev="0" advAuto="0" spid="492" grpId="8"/>
      <p:bldP build="whole" bldLvl="1" animBg="1" rev="0" advAuto="0" spid="501" grpId="3"/>
      <p:bldP build="whole" bldLvl="1" animBg="1" rev="0" advAuto="0" spid="493" grpId="9"/>
      <p:bldP build="whole" bldLvl="1" animBg="1" rev="0" advAuto="0" spid="476" grpId="1"/>
      <p:bldP build="whole" bldLvl="1" animBg="1" rev="0" advAuto="0" spid="491" grpId="7"/>
      <p:bldP build="whole" bldLvl="1" animBg="1" rev="0" advAuto="0" spid="478" grpId="4"/>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100000">
              <a:schemeClr val="accent1"/>
            </a:gs>
          </a:gsLst>
          <a:lin ang="7277760" scaled="0"/>
        </a:gradFill>
      </p:bgPr>
    </p:bg>
    <p:spTree>
      <p:nvGrpSpPr>
        <p:cNvPr id="1" name=""/>
        <p:cNvGrpSpPr/>
        <p:nvPr/>
      </p:nvGrpSpPr>
      <p:grpSpPr>
        <a:xfrm>
          <a:off x="0" y="0"/>
          <a:ext cx="0" cy="0"/>
          <a:chOff x="0" y="0"/>
          <a:chExt cx="0" cy="0"/>
        </a:xfrm>
      </p:grpSpPr>
      <p:sp>
        <p:nvSpPr>
          <p:cNvPr id="505" name="Oval"/>
          <p:cNvSpPr/>
          <p:nvPr/>
        </p:nvSpPr>
        <p:spPr>
          <a:xfrm>
            <a:off x="16188214" y="4769425"/>
            <a:ext cx="812801" cy="684977"/>
          </a:xfrm>
          <a:prstGeom prst="ellipse">
            <a:avLst/>
          </a:prstGeom>
          <a:solidFill>
            <a:schemeClr val="accent3">
              <a:hueOff val="-274225"/>
              <a:satOff val="26768"/>
              <a:lumOff val="11368"/>
            </a:schemeClr>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pic>
        <p:nvPicPr>
          <p:cNvPr id="506" name="Line" descr="Line"/>
          <p:cNvPicPr>
            <a:picLocks noChangeAspect="0"/>
          </p:cNvPicPr>
          <p:nvPr/>
        </p:nvPicPr>
        <p:blipFill>
          <a:blip r:embed="rId2">
            <a:extLst/>
          </a:blip>
          <a:stretch>
            <a:fillRect/>
          </a:stretch>
        </p:blipFill>
        <p:spPr>
          <a:xfrm>
            <a:off x="4875441" y="2239710"/>
            <a:ext cx="6232393" cy="101601"/>
          </a:xfrm>
          <a:prstGeom prst="rect">
            <a:avLst/>
          </a:prstGeom>
        </p:spPr>
      </p:pic>
      <p:pic>
        <p:nvPicPr>
          <p:cNvPr id="508" name="Line" descr="Line"/>
          <p:cNvPicPr>
            <a:picLocks noChangeAspect="0"/>
          </p:cNvPicPr>
          <p:nvPr/>
        </p:nvPicPr>
        <p:blipFill>
          <a:blip r:embed="rId3">
            <a:extLst/>
          </a:blip>
          <a:stretch>
            <a:fillRect/>
          </a:stretch>
        </p:blipFill>
        <p:spPr>
          <a:xfrm rot="16200000">
            <a:off x="4500695" y="1903159"/>
            <a:ext cx="876301" cy="101601"/>
          </a:xfrm>
          <a:prstGeom prst="rect">
            <a:avLst/>
          </a:prstGeom>
        </p:spPr>
      </p:pic>
      <p:pic>
        <p:nvPicPr>
          <p:cNvPr id="510" name="Line" descr="Line"/>
          <p:cNvPicPr>
            <a:picLocks noChangeAspect="0"/>
          </p:cNvPicPr>
          <p:nvPr/>
        </p:nvPicPr>
        <p:blipFill>
          <a:blip r:embed="rId4">
            <a:extLst/>
          </a:blip>
          <a:stretch>
            <a:fillRect/>
          </a:stretch>
        </p:blipFill>
        <p:spPr>
          <a:xfrm rot="16200000">
            <a:off x="10596695" y="1903159"/>
            <a:ext cx="876301" cy="101601"/>
          </a:xfrm>
          <a:prstGeom prst="rect">
            <a:avLst/>
          </a:prstGeom>
        </p:spPr>
      </p:pic>
      <p:grpSp>
        <p:nvGrpSpPr>
          <p:cNvPr id="514" name="Macedonia"/>
          <p:cNvGrpSpPr/>
          <p:nvPr/>
        </p:nvGrpSpPr>
        <p:grpSpPr>
          <a:xfrm>
            <a:off x="6714781" y="1237017"/>
            <a:ext cx="2517077" cy="787401"/>
            <a:chOff x="0" y="0"/>
            <a:chExt cx="2517076" cy="787400"/>
          </a:xfrm>
        </p:grpSpPr>
        <p:sp>
          <p:nvSpPr>
            <p:cNvPr id="513" name="Macedonia"/>
            <p:cNvSpPr txBox="1"/>
            <p:nvPr/>
          </p:nvSpPr>
          <p:spPr>
            <a:xfrm>
              <a:off x="25399" y="25400"/>
              <a:ext cx="2466278" cy="736600"/>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3500">
                  <a:latin typeface="Luminari"/>
                  <a:ea typeface="Luminari"/>
                  <a:cs typeface="Luminari"/>
                  <a:sym typeface="Luminari"/>
                </a:defRPr>
              </a:lvl1pPr>
            </a:lstStyle>
            <a:p>
              <a:pPr/>
              <a:r>
                <a:t>Macedonia</a:t>
              </a:r>
            </a:p>
          </p:txBody>
        </p:sp>
        <p:pic>
          <p:nvPicPr>
            <p:cNvPr id="512" name="Macedonia Macedonia" descr="Macedonia Macedonia"/>
            <p:cNvPicPr>
              <a:picLocks noChangeAspect="0"/>
            </p:cNvPicPr>
            <p:nvPr/>
          </p:nvPicPr>
          <p:blipFill>
            <a:blip r:embed="rId5">
              <a:extLst/>
            </a:blip>
            <a:stretch>
              <a:fillRect/>
            </a:stretch>
          </p:blipFill>
          <p:spPr>
            <a:xfrm>
              <a:off x="-1" y="0"/>
              <a:ext cx="2517078" cy="787400"/>
            </a:xfrm>
            <a:prstGeom prst="rect">
              <a:avLst/>
            </a:prstGeom>
            <a:effectLst/>
          </p:spPr>
        </p:pic>
      </p:grpSp>
      <p:grpSp>
        <p:nvGrpSpPr>
          <p:cNvPr id="517" name="Italy"/>
          <p:cNvGrpSpPr/>
          <p:nvPr/>
        </p:nvGrpSpPr>
        <p:grpSpPr>
          <a:xfrm>
            <a:off x="14680092" y="1253174"/>
            <a:ext cx="1202691" cy="787401"/>
            <a:chOff x="0" y="0"/>
            <a:chExt cx="1202689" cy="787400"/>
          </a:xfrm>
        </p:grpSpPr>
        <p:sp>
          <p:nvSpPr>
            <p:cNvPr id="516" name="Italy"/>
            <p:cNvSpPr txBox="1"/>
            <p:nvPr/>
          </p:nvSpPr>
          <p:spPr>
            <a:xfrm>
              <a:off x="25400" y="25400"/>
              <a:ext cx="1151890" cy="736600"/>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3500">
                  <a:latin typeface="Luminari"/>
                  <a:ea typeface="Luminari"/>
                  <a:cs typeface="Luminari"/>
                  <a:sym typeface="Luminari"/>
                </a:defRPr>
              </a:lvl1pPr>
            </a:lstStyle>
            <a:p>
              <a:pPr/>
              <a:r>
                <a:t>Italy</a:t>
              </a:r>
            </a:p>
          </p:txBody>
        </p:sp>
        <p:pic>
          <p:nvPicPr>
            <p:cNvPr id="515" name="Italy Italy" descr="Italy Italy"/>
            <p:cNvPicPr>
              <a:picLocks noChangeAspect="0"/>
            </p:cNvPicPr>
            <p:nvPr/>
          </p:nvPicPr>
          <p:blipFill>
            <a:blip r:embed="rId6">
              <a:extLst/>
            </a:blip>
            <a:stretch>
              <a:fillRect/>
            </a:stretch>
          </p:blipFill>
          <p:spPr>
            <a:xfrm>
              <a:off x="0" y="0"/>
              <a:ext cx="1202690" cy="787400"/>
            </a:xfrm>
            <a:prstGeom prst="rect">
              <a:avLst/>
            </a:prstGeom>
            <a:effectLst/>
          </p:spPr>
        </p:pic>
      </p:grpSp>
      <p:sp>
        <p:nvSpPr>
          <p:cNvPr id="518" name="Pyrrhus"/>
          <p:cNvSpPr txBox="1"/>
          <p:nvPr/>
        </p:nvSpPr>
        <p:spPr>
          <a:xfrm>
            <a:off x="194945" y="1320800"/>
            <a:ext cx="3013711" cy="1117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6000" u="sng">
                <a:latin typeface="Luminari"/>
                <a:ea typeface="Luminari"/>
                <a:cs typeface="Luminari"/>
                <a:sym typeface="Luminari"/>
              </a:defRPr>
            </a:lvl1pPr>
          </a:lstStyle>
          <a:p>
            <a:pPr/>
            <a:r>
              <a:t>Pyrrhus</a:t>
            </a:r>
          </a:p>
        </p:txBody>
      </p:sp>
      <p:pic>
        <p:nvPicPr>
          <p:cNvPr id="519" name="587185c57b7f6103e35c6cc6.png" descr="587185c57b7f6103e35c6cc6.png"/>
          <p:cNvPicPr>
            <a:picLocks noChangeAspect="1"/>
          </p:cNvPicPr>
          <p:nvPr/>
        </p:nvPicPr>
        <p:blipFill>
          <a:blip r:embed="rId7">
            <a:extLst/>
          </a:blip>
          <a:stretch>
            <a:fillRect/>
          </a:stretch>
        </p:blipFill>
        <p:spPr>
          <a:xfrm>
            <a:off x="7623492" y="247185"/>
            <a:ext cx="736292" cy="735065"/>
          </a:xfrm>
          <a:prstGeom prst="rect">
            <a:avLst/>
          </a:prstGeom>
          <a:ln w="12700">
            <a:miter lim="400000"/>
          </a:ln>
        </p:spPr>
      </p:pic>
      <p:pic>
        <p:nvPicPr>
          <p:cNvPr id="520" name="587185d57b7f6103e35c6cc7.png" descr="587185d57b7f6103e35c6cc7.png"/>
          <p:cNvPicPr>
            <a:picLocks noChangeAspect="1"/>
          </p:cNvPicPr>
          <p:nvPr/>
        </p:nvPicPr>
        <p:blipFill>
          <a:blip r:embed="rId8">
            <a:extLst/>
          </a:blip>
          <a:stretch>
            <a:fillRect/>
          </a:stretch>
        </p:blipFill>
        <p:spPr>
          <a:xfrm>
            <a:off x="14740083" y="242005"/>
            <a:ext cx="1082710" cy="812033"/>
          </a:xfrm>
          <a:prstGeom prst="rect">
            <a:avLst/>
          </a:prstGeom>
          <a:ln w="12700">
            <a:miter lim="400000"/>
          </a:ln>
        </p:spPr>
      </p:pic>
      <p:pic>
        <p:nvPicPr>
          <p:cNvPr id="521" name="Line" descr="Line"/>
          <p:cNvPicPr>
            <a:picLocks noChangeAspect="0"/>
          </p:cNvPicPr>
          <p:nvPr/>
        </p:nvPicPr>
        <p:blipFill>
          <a:blip r:embed="rId9">
            <a:extLst/>
          </a:blip>
          <a:stretch>
            <a:fillRect/>
          </a:stretch>
        </p:blipFill>
        <p:spPr>
          <a:xfrm>
            <a:off x="6043448" y="7437249"/>
            <a:ext cx="16221897" cy="101601"/>
          </a:xfrm>
          <a:prstGeom prst="rect">
            <a:avLst/>
          </a:prstGeom>
        </p:spPr>
      </p:pic>
      <p:pic>
        <p:nvPicPr>
          <p:cNvPr id="523" name="Line" descr="Line"/>
          <p:cNvPicPr>
            <a:picLocks noChangeAspect="0"/>
          </p:cNvPicPr>
          <p:nvPr/>
        </p:nvPicPr>
        <p:blipFill>
          <a:blip r:embed="rId10">
            <a:extLst/>
          </a:blip>
          <a:stretch>
            <a:fillRect/>
          </a:stretch>
        </p:blipFill>
        <p:spPr>
          <a:xfrm rot="16200000">
            <a:off x="6031428" y="6853049"/>
            <a:ext cx="1371601" cy="101601"/>
          </a:xfrm>
          <a:prstGeom prst="rect">
            <a:avLst/>
          </a:prstGeom>
        </p:spPr>
      </p:pic>
      <p:sp>
        <p:nvSpPr>
          <p:cNvPr id="525" name="Admetus"/>
          <p:cNvSpPr txBox="1"/>
          <p:nvPr/>
        </p:nvSpPr>
        <p:spPr>
          <a:xfrm>
            <a:off x="5848929" y="5607625"/>
            <a:ext cx="1736599"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Admetus</a:t>
            </a:r>
          </a:p>
        </p:txBody>
      </p:sp>
      <p:pic>
        <p:nvPicPr>
          <p:cNvPr id="526" name="Line" descr="Line"/>
          <p:cNvPicPr>
            <a:picLocks noChangeAspect="0"/>
          </p:cNvPicPr>
          <p:nvPr/>
        </p:nvPicPr>
        <p:blipFill>
          <a:blip r:embed="rId10">
            <a:extLst/>
          </a:blip>
          <a:stretch>
            <a:fillRect/>
          </a:stretch>
        </p:blipFill>
        <p:spPr>
          <a:xfrm rot="16200000">
            <a:off x="15908815" y="6802249"/>
            <a:ext cx="1371600" cy="101601"/>
          </a:xfrm>
          <a:prstGeom prst="rect">
            <a:avLst/>
          </a:prstGeom>
        </p:spPr>
      </p:pic>
      <p:sp>
        <p:nvSpPr>
          <p:cNvPr id="528" name="Pyrrhus"/>
          <p:cNvSpPr txBox="1"/>
          <p:nvPr/>
        </p:nvSpPr>
        <p:spPr>
          <a:xfrm>
            <a:off x="15835091" y="5556825"/>
            <a:ext cx="1519048"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Pyrrhus</a:t>
            </a:r>
          </a:p>
        </p:txBody>
      </p:sp>
      <p:sp>
        <p:nvSpPr>
          <p:cNvPr id="529" name="10"/>
          <p:cNvSpPr txBox="1"/>
          <p:nvPr/>
        </p:nvSpPr>
        <p:spPr>
          <a:xfrm>
            <a:off x="16325628" y="4831689"/>
            <a:ext cx="537973"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10</a:t>
            </a:r>
          </a:p>
        </p:txBody>
      </p:sp>
      <p:pic>
        <p:nvPicPr>
          <p:cNvPr id="530" name="Line" descr="Line"/>
          <p:cNvPicPr>
            <a:picLocks noChangeAspect="0"/>
          </p:cNvPicPr>
          <p:nvPr/>
        </p:nvPicPr>
        <p:blipFill>
          <a:blip r:embed="rId10">
            <a:extLst/>
          </a:blip>
          <a:stretch>
            <a:fillRect/>
          </a:stretch>
        </p:blipFill>
        <p:spPr>
          <a:xfrm rot="16200000">
            <a:off x="18728215" y="6802249"/>
            <a:ext cx="1371600" cy="101601"/>
          </a:xfrm>
          <a:prstGeom prst="rect">
            <a:avLst/>
          </a:prstGeom>
        </p:spPr>
      </p:pic>
      <p:pic>
        <p:nvPicPr>
          <p:cNvPr id="532" name="Line" descr="Line"/>
          <p:cNvPicPr>
            <a:picLocks noChangeAspect="0"/>
          </p:cNvPicPr>
          <p:nvPr/>
        </p:nvPicPr>
        <p:blipFill>
          <a:blip r:embed="rId10">
            <a:extLst/>
          </a:blip>
          <a:stretch>
            <a:fillRect/>
          </a:stretch>
        </p:blipFill>
        <p:spPr>
          <a:xfrm rot="16200000">
            <a:off x="21266624" y="6758211"/>
            <a:ext cx="1371601" cy="101601"/>
          </a:xfrm>
          <a:prstGeom prst="rect">
            <a:avLst/>
          </a:prstGeom>
        </p:spPr>
      </p:pic>
      <p:sp>
        <p:nvSpPr>
          <p:cNvPr id="534" name="Co-rules"/>
          <p:cNvSpPr txBox="1"/>
          <p:nvPr/>
        </p:nvSpPr>
        <p:spPr>
          <a:xfrm>
            <a:off x="18573910" y="5556825"/>
            <a:ext cx="1680211"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Co-rules</a:t>
            </a:r>
          </a:p>
        </p:txBody>
      </p:sp>
      <p:sp>
        <p:nvSpPr>
          <p:cNvPr id="535" name="Pyrrhus Returns"/>
          <p:cNvSpPr txBox="1"/>
          <p:nvPr/>
        </p:nvSpPr>
        <p:spPr>
          <a:xfrm>
            <a:off x="21175565" y="4991263"/>
            <a:ext cx="1553719" cy="10303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Pyrrhus</a:t>
            </a:r>
            <a:br/>
            <a:r>
              <a:t>Returns</a:t>
            </a:r>
          </a:p>
        </p:txBody>
      </p:sp>
      <p:sp>
        <p:nvSpPr>
          <p:cNvPr id="536" name="Oval"/>
          <p:cNvSpPr/>
          <p:nvPr/>
        </p:nvSpPr>
        <p:spPr>
          <a:xfrm>
            <a:off x="16264414" y="8858825"/>
            <a:ext cx="812801" cy="684977"/>
          </a:xfrm>
          <a:prstGeom prst="ellipse">
            <a:avLst/>
          </a:prstGeom>
          <a:solidFill>
            <a:schemeClr val="accent3">
              <a:hueOff val="-274225"/>
              <a:satOff val="26768"/>
              <a:lumOff val="11368"/>
            </a:schemeClr>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pic>
        <p:nvPicPr>
          <p:cNvPr id="537" name="Line" descr="Line"/>
          <p:cNvPicPr>
            <a:picLocks noChangeAspect="0"/>
          </p:cNvPicPr>
          <p:nvPr/>
        </p:nvPicPr>
        <p:blipFill>
          <a:blip r:embed="rId9">
            <a:extLst/>
          </a:blip>
          <a:stretch>
            <a:fillRect/>
          </a:stretch>
        </p:blipFill>
        <p:spPr>
          <a:xfrm>
            <a:off x="6043450" y="11528242"/>
            <a:ext cx="16221894" cy="101601"/>
          </a:xfrm>
          <a:prstGeom prst="rect">
            <a:avLst/>
          </a:prstGeom>
        </p:spPr>
      </p:pic>
      <p:pic>
        <p:nvPicPr>
          <p:cNvPr id="539" name="Line" descr="Line"/>
          <p:cNvPicPr>
            <a:picLocks noChangeAspect="0"/>
          </p:cNvPicPr>
          <p:nvPr/>
        </p:nvPicPr>
        <p:blipFill>
          <a:blip r:embed="rId10">
            <a:extLst/>
          </a:blip>
          <a:stretch>
            <a:fillRect/>
          </a:stretch>
        </p:blipFill>
        <p:spPr>
          <a:xfrm rot="16200000">
            <a:off x="6031428" y="10944042"/>
            <a:ext cx="1371601" cy="101601"/>
          </a:xfrm>
          <a:prstGeom prst="rect">
            <a:avLst/>
          </a:prstGeom>
        </p:spPr>
      </p:pic>
      <p:sp>
        <p:nvSpPr>
          <p:cNvPr id="541" name="Stalin"/>
          <p:cNvSpPr txBox="1"/>
          <p:nvPr/>
        </p:nvSpPr>
        <p:spPr>
          <a:xfrm>
            <a:off x="6148776" y="9698617"/>
            <a:ext cx="1136905"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Stalin</a:t>
            </a:r>
          </a:p>
        </p:txBody>
      </p:sp>
      <p:pic>
        <p:nvPicPr>
          <p:cNvPr id="542" name="Line" descr="Line"/>
          <p:cNvPicPr>
            <a:picLocks noChangeAspect="0"/>
          </p:cNvPicPr>
          <p:nvPr/>
        </p:nvPicPr>
        <p:blipFill>
          <a:blip r:embed="rId10">
            <a:extLst/>
          </a:blip>
          <a:stretch>
            <a:fillRect/>
          </a:stretch>
        </p:blipFill>
        <p:spPr>
          <a:xfrm rot="16200000">
            <a:off x="15985015" y="10891649"/>
            <a:ext cx="1371600" cy="101601"/>
          </a:xfrm>
          <a:prstGeom prst="rect">
            <a:avLst/>
          </a:prstGeom>
        </p:spPr>
      </p:pic>
      <p:sp>
        <p:nvSpPr>
          <p:cNvPr id="544" name="Putin"/>
          <p:cNvSpPr txBox="1"/>
          <p:nvPr/>
        </p:nvSpPr>
        <p:spPr>
          <a:xfrm>
            <a:off x="16144463" y="9646225"/>
            <a:ext cx="1052704"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Putin</a:t>
            </a:r>
          </a:p>
        </p:txBody>
      </p:sp>
      <p:sp>
        <p:nvSpPr>
          <p:cNvPr id="545" name="10"/>
          <p:cNvSpPr txBox="1"/>
          <p:nvPr/>
        </p:nvSpPr>
        <p:spPr>
          <a:xfrm>
            <a:off x="16401828" y="8921089"/>
            <a:ext cx="537973"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10</a:t>
            </a:r>
          </a:p>
        </p:txBody>
      </p:sp>
      <p:pic>
        <p:nvPicPr>
          <p:cNvPr id="546" name="Line" descr="Line"/>
          <p:cNvPicPr>
            <a:picLocks noChangeAspect="0"/>
          </p:cNvPicPr>
          <p:nvPr/>
        </p:nvPicPr>
        <p:blipFill>
          <a:blip r:embed="rId10">
            <a:extLst/>
          </a:blip>
          <a:stretch>
            <a:fillRect/>
          </a:stretch>
        </p:blipFill>
        <p:spPr>
          <a:xfrm rot="16200000">
            <a:off x="18804415" y="10891649"/>
            <a:ext cx="1371600" cy="101601"/>
          </a:xfrm>
          <a:prstGeom prst="rect">
            <a:avLst/>
          </a:prstGeom>
        </p:spPr>
      </p:pic>
      <p:pic>
        <p:nvPicPr>
          <p:cNvPr id="548" name="Line" descr="Line"/>
          <p:cNvPicPr>
            <a:picLocks noChangeAspect="0"/>
          </p:cNvPicPr>
          <p:nvPr/>
        </p:nvPicPr>
        <p:blipFill>
          <a:blip r:embed="rId10">
            <a:extLst/>
          </a:blip>
          <a:stretch>
            <a:fillRect/>
          </a:stretch>
        </p:blipFill>
        <p:spPr>
          <a:xfrm rot="16200000">
            <a:off x="21266624" y="10876195"/>
            <a:ext cx="1371601" cy="101601"/>
          </a:xfrm>
          <a:prstGeom prst="rect">
            <a:avLst/>
          </a:prstGeom>
        </p:spPr>
      </p:pic>
      <p:sp>
        <p:nvSpPr>
          <p:cNvPr id="550" name="Co-rules"/>
          <p:cNvSpPr txBox="1"/>
          <p:nvPr/>
        </p:nvSpPr>
        <p:spPr>
          <a:xfrm>
            <a:off x="18650110" y="9646225"/>
            <a:ext cx="1680211"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Co-rules</a:t>
            </a:r>
          </a:p>
        </p:txBody>
      </p:sp>
      <p:sp>
        <p:nvSpPr>
          <p:cNvPr id="551" name="Putin Returns"/>
          <p:cNvSpPr txBox="1"/>
          <p:nvPr/>
        </p:nvSpPr>
        <p:spPr>
          <a:xfrm>
            <a:off x="21175565" y="9160871"/>
            <a:ext cx="1553719" cy="10303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Putin</a:t>
            </a:r>
            <a:br/>
            <a:r>
              <a:t>Returns</a:t>
            </a:r>
          </a:p>
        </p:txBody>
      </p:sp>
      <p:pic>
        <p:nvPicPr>
          <p:cNvPr id="552" name="Line" descr="Line"/>
          <p:cNvPicPr>
            <a:picLocks noChangeAspect="0"/>
          </p:cNvPicPr>
          <p:nvPr/>
        </p:nvPicPr>
        <p:blipFill>
          <a:blip r:embed="rId10">
            <a:extLst/>
          </a:blip>
          <a:stretch>
            <a:fillRect/>
          </a:stretch>
        </p:blipFill>
        <p:spPr>
          <a:xfrm rot="16200000">
            <a:off x="11774505" y="6801042"/>
            <a:ext cx="1371601" cy="101601"/>
          </a:xfrm>
          <a:prstGeom prst="rect">
            <a:avLst/>
          </a:prstGeom>
        </p:spPr>
      </p:pic>
      <p:pic>
        <p:nvPicPr>
          <p:cNvPr id="554" name="Line" descr="Line"/>
          <p:cNvPicPr>
            <a:picLocks noChangeAspect="0"/>
          </p:cNvPicPr>
          <p:nvPr/>
        </p:nvPicPr>
        <p:blipFill>
          <a:blip r:embed="rId11">
            <a:extLst/>
          </a:blip>
          <a:stretch>
            <a:fillRect/>
          </a:stretch>
        </p:blipFill>
        <p:spPr>
          <a:xfrm rot="16200000">
            <a:off x="14023103" y="7057046"/>
            <a:ext cx="812033" cy="101601"/>
          </a:xfrm>
          <a:prstGeom prst="rect">
            <a:avLst/>
          </a:prstGeom>
        </p:spPr>
      </p:pic>
      <p:sp>
        <p:nvSpPr>
          <p:cNvPr id="556" name="Aeocides"/>
          <p:cNvSpPr txBox="1"/>
          <p:nvPr/>
        </p:nvSpPr>
        <p:spPr>
          <a:xfrm>
            <a:off x="11560383" y="5503225"/>
            <a:ext cx="1799845"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Aeocides</a:t>
            </a:r>
          </a:p>
        </p:txBody>
      </p:sp>
      <p:sp>
        <p:nvSpPr>
          <p:cNvPr id="557" name="Alcetus"/>
          <p:cNvSpPr txBox="1"/>
          <p:nvPr/>
        </p:nvSpPr>
        <p:spPr>
          <a:xfrm>
            <a:off x="13691314" y="5962813"/>
            <a:ext cx="1475614"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Alcetus</a:t>
            </a:r>
          </a:p>
        </p:txBody>
      </p:sp>
      <p:pic>
        <p:nvPicPr>
          <p:cNvPr id="558" name="Line" descr="Line"/>
          <p:cNvPicPr>
            <a:picLocks noChangeAspect="0"/>
          </p:cNvPicPr>
          <p:nvPr/>
        </p:nvPicPr>
        <p:blipFill>
          <a:blip r:embed="rId10">
            <a:extLst/>
          </a:blip>
          <a:stretch>
            <a:fillRect/>
          </a:stretch>
        </p:blipFill>
        <p:spPr>
          <a:xfrm rot="16200000">
            <a:off x="8698609" y="6853677"/>
            <a:ext cx="1371601" cy="101601"/>
          </a:xfrm>
          <a:prstGeom prst="rect">
            <a:avLst/>
          </a:prstGeom>
        </p:spPr>
      </p:pic>
      <p:pic>
        <p:nvPicPr>
          <p:cNvPr id="560" name="Line" descr="Line"/>
          <p:cNvPicPr>
            <a:picLocks noChangeAspect="0"/>
          </p:cNvPicPr>
          <p:nvPr/>
        </p:nvPicPr>
        <p:blipFill>
          <a:blip r:embed="rId11">
            <a:extLst/>
          </a:blip>
          <a:stretch>
            <a:fillRect/>
          </a:stretch>
        </p:blipFill>
        <p:spPr>
          <a:xfrm rot="16200000">
            <a:off x="10380192" y="7080825"/>
            <a:ext cx="812033" cy="101601"/>
          </a:xfrm>
          <a:prstGeom prst="rect">
            <a:avLst/>
          </a:prstGeom>
        </p:spPr>
      </p:pic>
      <p:sp>
        <p:nvSpPr>
          <p:cNvPr id="562" name="Aeocides"/>
          <p:cNvSpPr txBox="1"/>
          <p:nvPr/>
        </p:nvSpPr>
        <p:spPr>
          <a:xfrm>
            <a:off x="8484487" y="5555860"/>
            <a:ext cx="1799845"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Aeocides</a:t>
            </a:r>
          </a:p>
        </p:txBody>
      </p:sp>
      <p:sp>
        <p:nvSpPr>
          <p:cNvPr id="563" name="Rival"/>
          <p:cNvSpPr txBox="1"/>
          <p:nvPr/>
        </p:nvSpPr>
        <p:spPr>
          <a:xfrm>
            <a:off x="10284813" y="5986593"/>
            <a:ext cx="1002793"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Rival</a:t>
            </a:r>
          </a:p>
        </p:txBody>
      </p:sp>
      <p:sp>
        <p:nvSpPr>
          <p:cNvPr id="564" name="Coup"/>
          <p:cNvSpPr txBox="1"/>
          <p:nvPr/>
        </p:nvSpPr>
        <p:spPr>
          <a:xfrm>
            <a:off x="8873030" y="7537642"/>
            <a:ext cx="1088137"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Coup</a:t>
            </a:r>
          </a:p>
        </p:txBody>
      </p:sp>
      <p:sp>
        <p:nvSpPr>
          <p:cNvPr id="565" name="Killed"/>
          <p:cNvSpPr txBox="1"/>
          <p:nvPr/>
        </p:nvSpPr>
        <p:spPr>
          <a:xfrm>
            <a:off x="11892424" y="7488049"/>
            <a:ext cx="1135762"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Killed</a:t>
            </a:r>
          </a:p>
        </p:txBody>
      </p:sp>
      <p:pic>
        <p:nvPicPr>
          <p:cNvPr id="566" name="Line" descr="Line"/>
          <p:cNvPicPr>
            <a:picLocks noChangeAspect="0"/>
          </p:cNvPicPr>
          <p:nvPr/>
        </p:nvPicPr>
        <p:blipFill>
          <a:blip r:embed="rId10">
            <a:extLst/>
          </a:blip>
          <a:stretch>
            <a:fillRect/>
          </a:stretch>
        </p:blipFill>
        <p:spPr>
          <a:xfrm rot="16200000">
            <a:off x="8835943" y="10944042"/>
            <a:ext cx="1371601" cy="101601"/>
          </a:xfrm>
          <a:prstGeom prst="rect">
            <a:avLst/>
          </a:prstGeom>
        </p:spPr>
      </p:pic>
      <p:sp>
        <p:nvSpPr>
          <p:cNvPr id="568" name="Gorbachev"/>
          <p:cNvSpPr txBox="1"/>
          <p:nvPr/>
        </p:nvSpPr>
        <p:spPr>
          <a:xfrm>
            <a:off x="8473040" y="9646225"/>
            <a:ext cx="2097406"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Gorbachev</a:t>
            </a:r>
          </a:p>
        </p:txBody>
      </p:sp>
      <p:pic>
        <p:nvPicPr>
          <p:cNvPr id="569" name="Line" descr="Line"/>
          <p:cNvPicPr>
            <a:picLocks noChangeAspect="0"/>
          </p:cNvPicPr>
          <p:nvPr/>
        </p:nvPicPr>
        <p:blipFill>
          <a:blip r:embed="rId10">
            <a:extLst/>
          </a:blip>
          <a:stretch>
            <a:fillRect/>
          </a:stretch>
        </p:blipFill>
        <p:spPr>
          <a:xfrm rot="16200000">
            <a:off x="11897277" y="10944042"/>
            <a:ext cx="1371601" cy="101601"/>
          </a:xfrm>
          <a:prstGeom prst="rect">
            <a:avLst/>
          </a:prstGeom>
        </p:spPr>
      </p:pic>
      <p:pic>
        <p:nvPicPr>
          <p:cNvPr id="571" name="Line" descr="Line"/>
          <p:cNvPicPr>
            <a:picLocks noChangeAspect="0"/>
          </p:cNvPicPr>
          <p:nvPr/>
        </p:nvPicPr>
        <p:blipFill>
          <a:blip r:embed="rId11">
            <a:extLst/>
          </a:blip>
          <a:stretch>
            <a:fillRect/>
          </a:stretch>
        </p:blipFill>
        <p:spPr>
          <a:xfrm rot="16200000">
            <a:off x="14023103" y="11212525"/>
            <a:ext cx="812033" cy="101601"/>
          </a:xfrm>
          <a:prstGeom prst="rect">
            <a:avLst/>
          </a:prstGeom>
        </p:spPr>
      </p:pic>
      <p:sp>
        <p:nvSpPr>
          <p:cNvPr id="573" name="Gorbachev"/>
          <p:cNvSpPr txBox="1"/>
          <p:nvPr/>
        </p:nvSpPr>
        <p:spPr>
          <a:xfrm>
            <a:off x="11534375" y="9646225"/>
            <a:ext cx="2097406"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Gorbachev</a:t>
            </a:r>
          </a:p>
        </p:txBody>
      </p:sp>
      <p:sp>
        <p:nvSpPr>
          <p:cNvPr id="574" name="Yeltsin"/>
          <p:cNvSpPr txBox="1"/>
          <p:nvPr/>
        </p:nvSpPr>
        <p:spPr>
          <a:xfrm>
            <a:off x="13776086" y="10320341"/>
            <a:ext cx="1306069"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Yeltsin</a:t>
            </a:r>
          </a:p>
        </p:txBody>
      </p:sp>
      <p:pic>
        <p:nvPicPr>
          <p:cNvPr id="575" name="Line" descr="Line"/>
          <p:cNvPicPr>
            <a:picLocks noChangeAspect="0"/>
          </p:cNvPicPr>
          <p:nvPr/>
        </p:nvPicPr>
        <p:blipFill>
          <a:blip r:embed="rId11">
            <a:extLst/>
          </a:blip>
          <a:stretch>
            <a:fillRect/>
          </a:stretch>
        </p:blipFill>
        <p:spPr>
          <a:xfrm rot="16200000">
            <a:off x="10482657" y="11245703"/>
            <a:ext cx="812033" cy="101601"/>
          </a:xfrm>
          <a:prstGeom prst="rect">
            <a:avLst/>
          </a:prstGeom>
        </p:spPr>
      </p:pic>
      <p:sp>
        <p:nvSpPr>
          <p:cNvPr id="577" name="Rival"/>
          <p:cNvSpPr txBox="1"/>
          <p:nvPr/>
        </p:nvSpPr>
        <p:spPr>
          <a:xfrm>
            <a:off x="10387277" y="10151470"/>
            <a:ext cx="1002793"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Rival</a:t>
            </a:r>
          </a:p>
        </p:txBody>
      </p:sp>
      <p:sp>
        <p:nvSpPr>
          <p:cNvPr id="578" name="No  Self- control"/>
          <p:cNvSpPr txBox="1"/>
          <p:nvPr/>
        </p:nvSpPr>
        <p:spPr>
          <a:xfrm>
            <a:off x="13253926" y="7495167"/>
            <a:ext cx="2350390" cy="10303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No </a:t>
            </a:r>
            <a:br/>
            <a:r>
              <a:t>Self- control</a:t>
            </a:r>
          </a:p>
        </p:txBody>
      </p:sp>
      <p:sp>
        <p:nvSpPr>
          <p:cNvPr id="579" name="No  Self- control (Health)"/>
          <p:cNvSpPr txBox="1"/>
          <p:nvPr/>
        </p:nvSpPr>
        <p:spPr>
          <a:xfrm>
            <a:off x="13253924" y="11567222"/>
            <a:ext cx="2350390" cy="15002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No </a:t>
            </a:r>
            <a:br/>
            <a:r>
              <a:t>Self- control</a:t>
            </a:r>
            <a:br/>
            <a:r>
              <a:t>(Health)</a:t>
            </a:r>
          </a:p>
        </p:txBody>
      </p:sp>
      <p:sp>
        <p:nvSpPr>
          <p:cNvPr id="580" name="Coup"/>
          <p:cNvSpPr txBox="1"/>
          <p:nvPr/>
        </p:nvSpPr>
        <p:spPr>
          <a:xfrm>
            <a:off x="8977675" y="11562286"/>
            <a:ext cx="1088137"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Coup</a:t>
            </a:r>
          </a:p>
        </p:txBody>
      </p:sp>
      <p:sp>
        <p:nvSpPr>
          <p:cNvPr id="581" name="KS"/>
          <p:cNvSpPr txBox="1"/>
          <p:nvPr/>
        </p:nvSpPr>
        <p:spPr>
          <a:xfrm>
            <a:off x="1306322" y="750740"/>
            <a:ext cx="790956" cy="685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sz="3500">
                <a:latin typeface="Luminari"/>
                <a:ea typeface="Luminari"/>
                <a:cs typeface="Luminari"/>
                <a:sym typeface="Luminari"/>
              </a:defRPr>
            </a:lvl1pPr>
          </a:lstStyle>
          <a:p>
            <a:pPr/>
            <a:r>
              <a:t>KS</a:t>
            </a:r>
          </a:p>
        </p:txBody>
      </p:sp>
      <p:sp>
        <p:nvSpPr>
          <p:cNvPr id="582" name="Crown"/>
          <p:cNvSpPr/>
          <p:nvPr/>
        </p:nvSpPr>
        <p:spPr>
          <a:xfrm>
            <a:off x="1333654" y="172764"/>
            <a:ext cx="736292" cy="6479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10206" y="0"/>
                  <a:pt x="9725" y="547"/>
                  <a:pt x="9725" y="1222"/>
                </a:cubicBezTo>
                <a:cubicBezTo>
                  <a:pt x="9725" y="1729"/>
                  <a:pt x="9996" y="2163"/>
                  <a:pt x="10383" y="2348"/>
                </a:cubicBezTo>
                <a:lnTo>
                  <a:pt x="7244" y="10951"/>
                </a:lnTo>
                <a:cubicBezTo>
                  <a:pt x="7156" y="11239"/>
                  <a:pt x="6826" y="11311"/>
                  <a:pt x="6648" y="11081"/>
                </a:cubicBezTo>
                <a:lnTo>
                  <a:pt x="1891" y="6438"/>
                </a:lnTo>
                <a:cubicBezTo>
                  <a:pt x="2053" y="6225"/>
                  <a:pt x="2151" y="5946"/>
                  <a:pt x="2151" y="5642"/>
                </a:cubicBezTo>
                <a:cubicBezTo>
                  <a:pt x="2151" y="4967"/>
                  <a:pt x="1669" y="4420"/>
                  <a:pt x="1075" y="4420"/>
                </a:cubicBezTo>
                <a:cubicBezTo>
                  <a:pt x="482" y="4420"/>
                  <a:pt x="0" y="4967"/>
                  <a:pt x="0" y="5642"/>
                </a:cubicBezTo>
                <a:cubicBezTo>
                  <a:pt x="0" y="6317"/>
                  <a:pt x="482" y="6864"/>
                  <a:pt x="1075" y="6864"/>
                </a:cubicBezTo>
                <a:cubicBezTo>
                  <a:pt x="1126" y="6864"/>
                  <a:pt x="1174" y="6858"/>
                  <a:pt x="1222" y="6851"/>
                </a:cubicBezTo>
                <a:lnTo>
                  <a:pt x="2938" y="20929"/>
                </a:lnTo>
                <a:cubicBezTo>
                  <a:pt x="2985" y="21312"/>
                  <a:pt x="3274" y="21600"/>
                  <a:pt x="3615" y="21600"/>
                </a:cubicBezTo>
                <a:lnTo>
                  <a:pt x="17987" y="21600"/>
                </a:lnTo>
                <a:cubicBezTo>
                  <a:pt x="18327" y="21600"/>
                  <a:pt x="18616" y="21316"/>
                  <a:pt x="18664" y="20934"/>
                </a:cubicBezTo>
                <a:lnTo>
                  <a:pt x="20378" y="6851"/>
                </a:lnTo>
                <a:cubicBezTo>
                  <a:pt x="20426" y="6858"/>
                  <a:pt x="20475" y="6864"/>
                  <a:pt x="20525" y="6864"/>
                </a:cubicBezTo>
                <a:cubicBezTo>
                  <a:pt x="21118" y="6864"/>
                  <a:pt x="21600" y="6317"/>
                  <a:pt x="21600" y="5642"/>
                </a:cubicBezTo>
                <a:cubicBezTo>
                  <a:pt x="21600" y="4967"/>
                  <a:pt x="21118" y="4420"/>
                  <a:pt x="20525" y="4420"/>
                </a:cubicBezTo>
                <a:cubicBezTo>
                  <a:pt x="19931" y="4420"/>
                  <a:pt x="19449" y="4967"/>
                  <a:pt x="19449" y="5642"/>
                </a:cubicBezTo>
                <a:cubicBezTo>
                  <a:pt x="19449" y="5953"/>
                  <a:pt x="19551" y="6234"/>
                  <a:pt x="19719" y="6450"/>
                </a:cubicBezTo>
                <a:lnTo>
                  <a:pt x="14952" y="11081"/>
                </a:lnTo>
                <a:cubicBezTo>
                  <a:pt x="14772" y="11298"/>
                  <a:pt x="14445" y="11230"/>
                  <a:pt x="14356" y="10951"/>
                </a:cubicBezTo>
                <a:lnTo>
                  <a:pt x="11200" y="2356"/>
                </a:lnTo>
                <a:cubicBezTo>
                  <a:pt x="11596" y="2176"/>
                  <a:pt x="11875" y="1736"/>
                  <a:pt x="11875" y="1222"/>
                </a:cubicBezTo>
                <a:cubicBezTo>
                  <a:pt x="11875" y="547"/>
                  <a:pt x="11394" y="0"/>
                  <a:pt x="10800" y="0"/>
                </a:cubicBezTo>
                <a:close/>
              </a:path>
            </a:pathLst>
          </a:custGeom>
          <a:solidFill>
            <a:srgbClr val="000000"/>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583" name="Oval"/>
          <p:cNvSpPr/>
          <p:nvPr/>
        </p:nvSpPr>
        <p:spPr>
          <a:xfrm>
            <a:off x="6310828" y="8961249"/>
            <a:ext cx="812801" cy="684977"/>
          </a:xfrm>
          <a:prstGeom prst="ellipse">
            <a:avLst/>
          </a:prstGeom>
          <a:solidFill>
            <a:schemeClr val="accent3">
              <a:hueOff val="-274225"/>
              <a:satOff val="26768"/>
              <a:lumOff val="11368"/>
            </a:schemeClr>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584" name="1"/>
          <p:cNvSpPr txBox="1"/>
          <p:nvPr/>
        </p:nvSpPr>
        <p:spPr>
          <a:xfrm>
            <a:off x="6554160" y="9023513"/>
            <a:ext cx="326137"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a:t>
            </a:r>
          </a:p>
        </p:txBody>
      </p:sp>
      <p:pic>
        <p:nvPicPr>
          <p:cNvPr id="585" name="Line" descr="Line"/>
          <p:cNvPicPr>
            <a:picLocks noChangeAspect="0"/>
          </p:cNvPicPr>
          <p:nvPr/>
        </p:nvPicPr>
        <p:blipFill>
          <a:blip r:embed="rId12">
            <a:extLst/>
          </a:blip>
          <a:stretch>
            <a:fillRect/>
          </a:stretch>
        </p:blipFill>
        <p:spPr>
          <a:xfrm>
            <a:off x="839690" y="11345153"/>
            <a:ext cx="5379934" cy="457905"/>
          </a:xfrm>
          <a:prstGeom prst="rect">
            <a:avLst/>
          </a:prstGeom>
        </p:spPr>
      </p:pic>
      <p:pic>
        <p:nvPicPr>
          <p:cNvPr id="587" name="Line" descr="Line"/>
          <p:cNvPicPr>
            <a:picLocks noChangeAspect="0"/>
          </p:cNvPicPr>
          <p:nvPr/>
        </p:nvPicPr>
        <p:blipFill>
          <a:blip r:embed="rId10">
            <a:extLst/>
          </a:blip>
          <a:stretch>
            <a:fillRect/>
          </a:stretch>
        </p:blipFill>
        <p:spPr>
          <a:xfrm rot="16200000">
            <a:off x="1796023" y="10939105"/>
            <a:ext cx="1371601" cy="101601"/>
          </a:xfrm>
          <a:prstGeom prst="rect">
            <a:avLst/>
          </a:prstGeom>
        </p:spPr>
      </p:pic>
      <p:sp>
        <p:nvSpPr>
          <p:cNvPr id="589" name="Czar Nicolas"/>
          <p:cNvSpPr txBox="1"/>
          <p:nvPr/>
        </p:nvSpPr>
        <p:spPr>
          <a:xfrm>
            <a:off x="1271386" y="9641289"/>
            <a:ext cx="2420875"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Czar Nicolas</a:t>
            </a:r>
          </a:p>
        </p:txBody>
      </p:sp>
      <p:sp>
        <p:nvSpPr>
          <p:cNvPr id="590" name="Monarchy"/>
          <p:cNvSpPr txBox="1"/>
          <p:nvPr/>
        </p:nvSpPr>
        <p:spPr>
          <a:xfrm>
            <a:off x="1521322" y="11562286"/>
            <a:ext cx="1921003"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Monarchy</a:t>
            </a:r>
          </a:p>
        </p:txBody>
      </p:sp>
      <p:pic>
        <p:nvPicPr>
          <p:cNvPr id="591" name="Line" descr="Line"/>
          <p:cNvPicPr>
            <a:picLocks noChangeAspect="0"/>
          </p:cNvPicPr>
          <p:nvPr/>
        </p:nvPicPr>
        <p:blipFill>
          <a:blip r:embed="rId11">
            <a:extLst/>
          </a:blip>
          <a:stretch>
            <a:fillRect/>
          </a:stretch>
        </p:blipFill>
        <p:spPr>
          <a:xfrm rot="16200000">
            <a:off x="4501507" y="11207589"/>
            <a:ext cx="812033" cy="101601"/>
          </a:xfrm>
          <a:prstGeom prst="rect">
            <a:avLst/>
          </a:prstGeom>
        </p:spPr>
      </p:pic>
      <p:sp>
        <p:nvSpPr>
          <p:cNvPr id="593" name="Lenin"/>
          <p:cNvSpPr txBox="1"/>
          <p:nvPr/>
        </p:nvSpPr>
        <p:spPr>
          <a:xfrm>
            <a:off x="4352978" y="10315405"/>
            <a:ext cx="1109092"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Lenin</a:t>
            </a:r>
          </a:p>
        </p:txBody>
      </p:sp>
      <p:sp>
        <p:nvSpPr>
          <p:cNvPr id="594" name="Health"/>
          <p:cNvSpPr txBox="1"/>
          <p:nvPr/>
        </p:nvSpPr>
        <p:spPr>
          <a:xfrm>
            <a:off x="4261347" y="11562286"/>
            <a:ext cx="1292353"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Health</a:t>
            </a:r>
          </a:p>
        </p:txBody>
      </p:sp>
      <p:pic>
        <p:nvPicPr>
          <p:cNvPr id="595" name="Line" descr="Line"/>
          <p:cNvPicPr>
            <a:picLocks noChangeAspect="0"/>
          </p:cNvPicPr>
          <p:nvPr/>
        </p:nvPicPr>
        <p:blipFill>
          <a:blip r:embed="rId2">
            <a:extLst/>
          </a:blip>
          <a:stretch>
            <a:fillRect/>
          </a:stretch>
        </p:blipFill>
        <p:spPr>
          <a:xfrm>
            <a:off x="12165241" y="2239710"/>
            <a:ext cx="6232394" cy="101601"/>
          </a:xfrm>
          <a:prstGeom prst="rect">
            <a:avLst/>
          </a:prstGeom>
        </p:spPr>
      </p:pic>
      <p:pic>
        <p:nvPicPr>
          <p:cNvPr id="597" name="Line" descr="Line"/>
          <p:cNvPicPr>
            <a:picLocks noChangeAspect="0"/>
          </p:cNvPicPr>
          <p:nvPr/>
        </p:nvPicPr>
        <p:blipFill>
          <a:blip r:embed="rId3">
            <a:extLst/>
          </a:blip>
          <a:stretch>
            <a:fillRect/>
          </a:stretch>
        </p:blipFill>
        <p:spPr>
          <a:xfrm rot="16200000">
            <a:off x="11790495" y="1903160"/>
            <a:ext cx="876301" cy="101601"/>
          </a:xfrm>
          <a:prstGeom prst="rect">
            <a:avLst/>
          </a:prstGeom>
        </p:spPr>
      </p:pic>
      <p:pic>
        <p:nvPicPr>
          <p:cNvPr id="599" name="Line" descr="Line"/>
          <p:cNvPicPr>
            <a:picLocks noChangeAspect="0"/>
          </p:cNvPicPr>
          <p:nvPr/>
        </p:nvPicPr>
        <p:blipFill>
          <a:blip r:embed="rId4">
            <a:extLst/>
          </a:blip>
          <a:stretch>
            <a:fillRect/>
          </a:stretch>
        </p:blipFill>
        <p:spPr>
          <a:xfrm rot="16200000">
            <a:off x="17886495" y="1903160"/>
            <a:ext cx="876301" cy="101601"/>
          </a:xfrm>
          <a:prstGeom prst="rect">
            <a:avLst/>
          </a:prstGeom>
        </p:spPr>
      </p:pic>
      <p:sp>
        <p:nvSpPr>
          <p:cNvPr id="601" name="Slide Number"/>
          <p:cNvSpPr txBox="1"/>
          <p:nvPr>
            <p:ph type="sldNum" sz="quarter" idx="2"/>
          </p:nvPr>
        </p:nvSpPr>
        <p:spPr>
          <a:xfrm>
            <a:off x="12043765" y="13081000"/>
            <a:ext cx="283770" cy="46105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521"/>
                                        </p:tgtEl>
                                        <p:attrNameLst>
                                          <p:attrName>style.visibility</p:attrName>
                                        </p:attrNameLst>
                                      </p:cBhvr>
                                      <p:to>
                                        <p:strVal val="visible"/>
                                      </p:to>
                                    </p:set>
                                    <p:animEffect filter="dissolve" transition="in">
                                      <p:cBhvr>
                                        <p:cTn id="7" dur="1000"/>
                                        <p:tgtEl>
                                          <p:spTgt spid="521"/>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523"/>
                                        </p:tgtEl>
                                        <p:attrNameLst>
                                          <p:attrName>style.visibility</p:attrName>
                                        </p:attrNameLst>
                                      </p:cBhvr>
                                      <p:to>
                                        <p:strVal val="visible"/>
                                      </p:to>
                                    </p:set>
                                    <p:animEffect filter="dissolve" transition="in">
                                      <p:cBhvr>
                                        <p:cTn id="12" dur="1000"/>
                                        <p:tgtEl>
                                          <p:spTgt spid="523"/>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3" fill="hold">
                                  <p:stCondLst>
                                    <p:cond delay="0"/>
                                  </p:stCondLst>
                                  <p:iterate type="lt" backwards="0">
                                    <p:tmAbs val="100"/>
                                  </p:iterate>
                                  <p:childTnLst>
                                    <p:set>
                                      <p:cBhvr>
                                        <p:cTn id="16" fill="hold"/>
                                        <p:tgtEl>
                                          <p:spTgt spid="5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ID="9" grpId="4" fill="hold">
                                  <p:stCondLst>
                                    <p:cond delay="0"/>
                                  </p:stCondLst>
                                  <p:iterate type="el" backwards="0">
                                    <p:tmAbs val="0"/>
                                  </p:iterate>
                                  <p:childTnLst>
                                    <p:set>
                                      <p:cBhvr>
                                        <p:cTn id="20" fill="hold"/>
                                        <p:tgtEl>
                                          <p:spTgt spid="526"/>
                                        </p:tgtEl>
                                        <p:attrNameLst>
                                          <p:attrName>style.visibility</p:attrName>
                                        </p:attrNameLst>
                                      </p:cBhvr>
                                      <p:to>
                                        <p:strVal val="visible"/>
                                      </p:to>
                                    </p:set>
                                    <p:animEffect filter="dissolve" transition="in">
                                      <p:cBhvr>
                                        <p:cTn id="21" dur="1000"/>
                                        <p:tgtEl>
                                          <p:spTgt spid="526"/>
                                        </p:tgtEl>
                                      </p:cBhvr>
                                    </p:animEffect>
                                  </p:childTnLst>
                                </p:cTn>
                              </p:par>
                            </p:childTnLst>
                          </p:cTn>
                        </p:par>
                      </p:childTnLst>
                    </p:cTn>
                  </p:par>
                  <p:par>
                    <p:cTn id="22" fill="hold">
                      <p:stCondLst>
                        <p:cond delay="indefinite"/>
                      </p:stCondLst>
                      <p:childTnLst>
                        <p:par>
                          <p:cTn id="23" fill="hold">
                            <p:stCondLst>
                              <p:cond delay="0"/>
                            </p:stCondLst>
                            <p:childTnLst>
                              <p:par>
                                <p:cTn id="24" presetClass="entr" nodeType="clickEffect" presetSubtype="0" presetID="1" grpId="5" fill="hold">
                                  <p:stCondLst>
                                    <p:cond delay="0"/>
                                  </p:stCondLst>
                                  <p:iterate type="lt" backwards="0">
                                    <p:tmAbs val="100"/>
                                  </p:iterate>
                                  <p:childTnLst>
                                    <p:set>
                                      <p:cBhvr>
                                        <p:cTn id="25" fill="hold"/>
                                        <p:tgtEl>
                                          <p:spTgt spid="52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0" presetID="1" grpId="6" fill="hold">
                                  <p:stCondLst>
                                    <p:cond delay="0"/>
                                  </p:stCondLst>
                                  <p:iterate type="el" backwards="0">
                                    <p:tmAbs val="0"/>
                                  </p:iterate>
                                  <p:childTnLst>
                                    <p:set>
                                      <p:cBhvr>
                                        <p:cTn id="29" fill="hold"/>
                                        <p:tgtEl>
                                          <p:spTgt spid="50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Class="entr" nodeType="clickEffect" presetSubtype="0" presetID="1" grpId="7" fill="hold">
                                  <p:stCondLst>
                                    <p:cond delay="0"/>
                                  </p:stCondLst>
                                  <p:iterate type="el" backwards="0">
                                    <p:tmAbs val="0"/>
                                  </p:iterate>
                                  <p:childTnLst>
                                    <p:set>
                                      <p:cBhvr>
                                        <p:cTn id="33" fill="hold"/>
                                        <p:tgtEl>
                                          <p:spTgt spid="52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Class="entr" nodeType="clickEffect" presetID="9" grpId="8" fill="hold">
                                  <p:stCondLst>
                                    <p:cond delay="0"/>
                                  </p:stCondLst>
                                  <p:iterate type="el" backwards="0">
                                    <p:tmAbs val="0"/>
                                  </p:iterate>
                                  <p:childTnLst>
                                    <p:set>
                                      <p:cBhvr>
                                        <p:cTn id="37" fill="hold"/>
                                        <p:tgtEl>
                                          <p:spTgt spid="530"/>
                                        </p:tgtEl>
                                        <p:attrNameLst>
                                          <p:attrName>style.visibility</p:attrName>
                                        </p:attrNameLst>
                                      </p:cBhvr>
                                      <p:to>
                                        <p:strVal val="visible"/>
                                      </p:to>
                                    </p:set>
                                    <p:animEffect filter="dissolve" transition="in">
                                      <p:cBhvr>
                                        <p:cTn id="38" dur="1000"/>
                                        <p:tgtEl>
                                          <p:spTgt spid="530"/>
                                        </p:tgtEl>
                                      </p:cBhvr>
                                    </p:animEffec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0" presetID="1" grpId="9" fill="hold">
                                  <p:stCondLst>
                                    <p:cond delay="0"/>
                                  </p:stCondLst>
                                  <p:iterate type="lt" backwards="0">
                                    <p:tmAbs val="100"/>
                                  </p:iterate>
                                  <p:childTnLst>
                                    <p:set>
                                      <p:cBhvr>
                                        <p:cTn id="42" fill="hold"/>
                                        <p:tgtEl>
                                          <p:spTgt spid="53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Class="entr" nodeType="clickEffect" presetID="9" grpId="10" fill="hold">
                                  <p:stCondLst>
                                    <p:cond delay="0"/>
                                  </p:stCondLst>
                                  <p:iterate type="el" backwards="0">
                                    <p:tmAbs val="0"/>
                                  </p:iterate>
                                  <p:childTnLst>
                                    <p:set>
                                      <p:cBhvr>
                                        <p:cTn id="46" fill="hold"/>
                                        <p:tgtEl>
                                          <p:spTgt spid="532"/>
                                        </p:tgtEl>
                                        <p:attrNameLst>
                                          <p:attrName>style.visibility</p:attrName>
                                        </p:attrNameLst>
                                      </p:cBhvr>
                                      <p:to>
                                        <p:strVal val="visible"/>
                                      </p:to>
                                    </p:set>
                                    <p:animEffect filter="dissolve" transition="in">
                                      <p:cBhvr>
                                        <p:cTn id="47" dur="1000"/>
                                        <p:tgtEl>
                                          <p:spTgt spid="532"/>
                                        </p:tgtEl>
                                      </p:cBhvr>
                                    </p:animEffect>
                                  </p:childTnLst>
                                </p:cTn>
                              </p:par>
                            </p:childTnLst>
                          </p:cTn>
                        </p:par>
                      </p:childTnLst>
                    </p:cTn>
                  </p:par>
                  <p:par>
                    <p:cTn id="48" fill="hold">
                      <p:stCondLst>
                        <p:cond delay="indefinite"/>
                      </p:stCondLst>
                      <p:childTnLst>
                        <p:par>
                          <p:cTn id="49" fill="hold">
                            <p:stCondLst>
                              <p:cond delay="0"/>
                            </p:stCondLst>
                            <p:childTnLst>
                              <p:par>
                                <p:cTn id="50" presetClass="entr" nodeType="clickEffect" presetSubtype="0" presetID="1" grpId="11" fill="hold">
                                  <p:stCondLst>
                                    <p:cond delay="0"/>
                                  </p:stCondLst>
                                  <p:iterate type="lt" backwards="0">
                                    <p:tmAbs val="100"/>
                                  </p:iterate>
                                  <p:childTnLst>
                                    <p:set>
                                      <p:cBhvr>
                                        <p:cTn id="51" fill="hold"/>
                                        <p:tgtEl>
                                          <p:spTgt spid="535"/>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Class="entr" nodeType="clickEffect" presetID="9" grpId="12" fill="hold">
                                  <p:stCondLst>
                                    <p:cond delay="0"/>
                                  </p:stCondLst>
                                  <p:iterate type="el" backwards="0">
                                    <p:tmAbs val="0"/>
                                  </p:iterate>
                                  <p:childTnLst>
                                    <p:set>
                                      <p:cBhvr>
                                        <p:cTn id="55" fill="hold"/>
                                        <p:tgtEl>
                                          <p:spTgt spid="537"/>
                                        </p:tgtEl>
                                        <p:attrNameLst>
                                          <p:attrName>style.visibility</p:attrName>
                                        </p:attrNameLst>
                                      </p:cBhvr>
                                      <p:to>
                                        <p:strVal val="visible"/>
                                      </p:to>
                                    </p:set>
                                    <p:animEffect filter="dissolve" transition="in">
                                      <p:cBhvr>
                                        <p:cTn id="56" dur="1000"/>
                                        <p:tgtEl>
                                          <p:spTgt spid="537"/>
                                        </p:tgtEl>
                                      </p:cBhvr>
                                    </p:animEffect>
                                  </p:childTnLst>
                                </p:cTn>
                              </p:par>
                            </p:childTnLst>
                          </p:cTn>
                        </p:par>
                      </p:childTnLst>
                    </p:cTn>
                  </p:par>
                  <p:par>
                    <p:cTn id="57" fill="hold">
                      <p:stCondLst>
                        <p:cond delay="indefinite"/>
                      </p:stCondLst>
                      <p:childTnLst>
                        <p:par>
                          <p:cTn id="58" fill="hold">
                            <p:stCondLst>
                              <p:cond delay="0"/>
                            </p:stCondLst>
                            <p:childTnLst>
                              <p:par>
                                <p:cTn id="59" presetClass="entr" nodeType="clickEffect" presetID="9" grpId="13" fill="hold">
                                  <p:stCondLst>
                                    <p:cond delay="0"/>
                                  </p:stCondLst>
                                  <p:iterate type="el" backwards="0">
                                    <p:tmAbs val="0"/>
                                  </p:iterate>
                                  <p:childTnLst>
                                    <p:set>
                                      <p:cBhvr>
                                        <p:cTn id="60" fill="hold"/>
                                        <p:tgtEl>
                                          <p:spTgt spid="542"/>
                                        </p:tgtEl>
                                        <p:attrNameLst>
                                          <p:attrName>style.visibility</p:attrName>
                                        </p:attrNameLst>
                                      </p:cBhvr>
                                      <p:to>
                                        <p:strVal val="visible"/>
                                      </p:to>
                                    </p:set>
                                    <p:animEffect filter="dissolve" transition="in">
                                      <p:cBhvr>
                                        <p:cTn id="61" dur="1000"/>
                                        <p:tgtEl>
                                          <p:spTgt spid="542"/>
                                        </p:tgtEl>
                                      </p:cBhvr>
                                    </p:animEffect>
                                  </p:childTnLst>
                                </p:cTn>
                              </p:par>
                            </p:childTnLst>
                          </p:cTn>
                        </p:par>
                      </p:childTnLst>
                    </p:cTn>
                  </p:par>
                  <p:par>
                    <p:cTn id="62" fill="hold">
                      <p:stCondLst>
                        <p:cond delay="indefinite"/>
                      </p:stCondLst>
                      <p:childTnLst>
                        <p:par>
                          <p:cTn id="63" fill="hold">
                            <p:stCondLst>
                              <p:cond delay="0"/>
                            </p:stCondLst>
                            <p:childTnLst>
                              <p:par>
                                <p:cTn id="64" presetClass="entr" nodeType="clickEffect" presetSubtype="0" presetID="1" grpId="14" fill="hold">
                                  <p:stCondLst>
                                    <p:cond delay="0"/>
                                  </p:stCondLst>
                                  <p:iterate type="lt" backwards="0">
                                    <p:tmAbs val="100"/>
                                  </p:iterate>
                                  <p:childTnLst>
                                    <p:set>
                                      <p:cBhvr>
                                        <p:cTn id="65" fill="hold"/>
                                        <p:tgtEl>
                                          <p:spTgt spid="544"/>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Class="entr" nodeType="clickEffect" presetSubtype="0" presetID="1" grpId="15" fill="hold">
                                  <p:stCondLst>
                                    <p:cond delay="0"/>
                                  </p:stCondLst>
                                  <p:iterate type="el" backwards="0">
                                    <p:tmAbs val="0"/>
                                  </p:iterate>
                                  <p:childTnLst>
                                    <p:set>
                                      <p:cBhvr>
                                        <p:cTn id="69" fill="hold"/>
                                        <p:tgtEl>
                                          <p:spTgt spid="536"/>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Class="entr" nodeType="clickEffect" presetSubtype="0" presetID="1" grpId="16" fill="hold">
                                  <p:stCondLst>
                                    <p:cond delay="0"/>
                                  </p:stCondLst>
                                  <p:iterate type="el" backwards="0">
                                    <p:tmAbs val="0"/>
                                  </p:iterate>
                                  <p:childTnLst>
                                    <p:set>
                                      <p:cBhvr>
                                        <p:cTn id="73" fill="hold"/>
                                        <p:tgtEl>
                                          <p:spTgt spid="545"/>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Class="entr" nodeType="clickEffect" presetID="9" grpId="17" fill="hold">
                                  <p:stCondLst>
                                    <p:cond delay="0"/>
                                  </p:stCondLst>
                                  <p:iterate type="el" backwards="0">
                                    <p:tmAbs val="0"/>
                                  </p:iterate>
                                  <p:childTnLst>
                                    <p:set>
                                      <p:cBhvr>
                                        <p:cTn id="77" fill="hold"/>
                                        <p:tgtEl>
                                          <p:spTgt spid="539"/>
                                        </p:tgtEl>
                                        <p:attrNameLst>
                                          <p:attrName>style.visibility</p:attrName>
                                        </p:attrNameLst>
                                      </p:cBhvr>
                                      <p:to>
                                        <p:strVal val="visible"/>
                                      </p:to>
                                    </p:set>
                                    <p:animEffect filter="dissolve" transition="in">
                                      <p:cBhvr>
                                        <p:cTn id="78" dur="1000"/>
                                        <p:tgtEl>
                                          <p:spTgt spid="539"/>
                                        </p:tgtEl>
                                      </p:cBhvr>
                                    </p:animEffect>
                                  </p:childTnLst>
                                </p:cTn>
                              </p:par>
                            </p:childTnLst>
                          </p:cTn>
                        </p:par>
                      </p:childTnLst>
                    </p:cTn>
                  </p:par>
                  <p:par>
                    <p:cTn id="79" fill="hold">
                      <p:stCondLst>
                        <p:cond delay="indefinite"/>
                      </p:stCondLst>
                      <p:childTnLst>
                        <p:par>
                          <p:cTn id="80" fill="hold">
                            <p:stCondLst>
                              <p:cond delay="0"/>
                            </p:stCondLst>
                            <p:childTnLst>
                              <p:par>
                                <p:cTn id="81" presetClass="entr" nodeType="clickEffect" presetSubtype="0" presetID="1" grpId="18" fill="hold">
                                  <p:stCondLst>
                                    <p:cond delay="0"/>
                                  </p:stCondLst>
                                  <p:iterate type="lt" backwards="0">
                                    <p:tmAbs val="100"/>
                                  </p:iterate>
                                  <p:childTnLst>
                                    <p:set>
                                      <p:cBhvr>
                                        <p:cTn id="82" fill="hold"/>
                                        <p:tgtEl>
                                          <p:spTgt spid="54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Class="entr" nodeType="clickEffect" presetSubtype="0" presetID="1" grpId="19" fill="hold">
                                  <p:stCondLst>
                                    <p:cond delay="0"/>
                                  </p:stCondLst>
                                  <p:iterate type="el" backwards="0">
                                    <p:tmAbs val="0"/>
                                  </p:iterate>
                                  <p:childTnLst>
                                    <p:set>
                                      <p:cBhvr>
                                        <p:cTn id="86" fill="hold"/>
                                        <p:tgtEl>
                                          <p:spTgt spid="58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Class="entr" nodeType="clickEffect" presetSubtype="0" presetID="1" grpId="20" fill="hold">
                                  <p:stCondLst>
                                    <p:cond delay="0"/>
                                  </p:stCondLst>
                                  <p:iterate type="el" backwards="0">
                                    <p:tmAbs val="0"/>
                                  </p:iterate>
                                  <p:childTnLst>
                                    <p:set>
                                      <p:cBhvr>
                                        <p:cTn id="90" fill="hold"/>
                                        <p:tgtEl>
                                          <p:spTgt spid="58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Class="entr" nodeType="clickEffect" presetID="9" grpId="21" fill="hold">
                                  <p:stCondLst>
                                    <p:cond delay="0"/>
                                  </p:stCondLst>
                                  <p:iterate type="el" backwards="0">
                                    <p:tmAbs val="0"/>
                                  </p:iterate>
                                  <p:childTnLst>
                                    <p:set>
                                      <p:cBhvr>
                                        <p:cTn id="94" fill="hold"/>
                                        <p:tgtEl>
                                          <p:spTgt spid="546"/>
                                        </p:tgtEl>
                                        <p:attrNameLst>
                                          <p:attrName>style.visibility</p:attrName>
                                        </p:attrNameLst>
                                      </p:cBhvr>
                                      <p:to>
                                        <p:strVal val="visible"/>
                                      </p:to>
                                    </p:set>
                                    <p:animEffect filter="dissolve" transition="in">
                                      <p:cBhvr>
                                        <p:cTn id="95" dur="1000"/>
                                        <p:tgtEl>
                                          <p:spTgt spid="546"/>
                                        </p:tgtEl>
                                      </p:cBhvr>
                                    </p:animEffect>
                                  </p:childTnLst>
                                </p:cTn>
                              </p:par>
                            </p:childTnLst>
                          </p:cTn>
                        </p:par>
                      </p:childTnLst>
                    </p:cTn>
                  </p:par>
                  <p:par>
                    <p:cTn id="96" fill="hold">
                      <p:stCondLst>
                        <p:cond delay="indefinite"/>
                      </p:stCondLst>
                      <p:childTnLst>
                        <p:par>
                          <p:cTn id="97" fill="hold">
                            <p:stCondLst>
                              <p:cond delay="0"/>
                            </p:stCondLst>
                            <p:childTnLst>
                              <p:par>
                                <p:cTn id="98" presetClass="entr" nodeType="clickEffect" presetSubtype="0" presetID="1" grpId="22" fill="hold">
                                  <p:stCondLst>
                                    <p:cond delay="0"/>
                                  </p:stCondLst>
                                  <p:iterate type="lt" backwards="0">
                                    <p:tmAbs val="100"/>
                                  </p:iterate>
                                  <p:childTnLst>
                                    <p:set>
                                      <p:cBhvr>
                                        <p:cTn id="99" fill="hold"/>
                                        <p:tgtEl>
                                          <p:spTgt spid="550"/>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Class="entr" nodeType="clickEffect" presetID="9" grpId="23" fill="hold">
                                  <p:stCondLst>
                                    <p:cond delay="0"/>
                                  </p:stCondLst>
                                  <p:iterate type="el" backwards="0">
                                    <p:tmAbs val="0"/>
                                  </p:iterate>
                                  <p:childTnLst>
                                    <p:set>
                                      <p:cBhvr>
                                        <p:cTn id="103" fill="hold"/>
                                        <p:tgtEl>
                                          <p:spTgt spid="548"/>
                                        </p:tgtEl>
                                        <p:attrNameLst>
                                          <p:attrName>style.visibility</p:attrName>
                                        </p:attrNameLst>
                                      </p:cBhvr>
                                      <p:to>
                                        <p:strVal val="visible"/>
                                      </p:to>
                                    </p:set>
                                    <p:animEffect filter="dissolve" transition="in">
                                      <p:cBhvr>
                                        <p:cTn id="104" dur="1000"/>
                                        <p:tgtEl>
                                          <p:spTgt spid="548"/>
                                        </p:tgtEl>
                                      </p:cBhvr>
                                    </p:animEffect>
                                  </p:childTnLst>
                                </p:cTn>
                              </p:par>
                            </p:childTnLst>
                          </p:cTn>
                        </p:par>
                      </p:childTnLst>
                    </p:cTn>
                  </p:par>
                  <p:par>
                    <p:cTn id="105" fill="hold">
                      <p:stCondLst>
                        <p:cond delay="indefinite"/>
                      </p:stCondLst>
                      <p:childTnLst>
                        <p:par>
                          <p:cTn id="106" fill="hold">
                            <p:stCondLst>
                              <p:cond delay="0"/>
                            </p:stCondLst>
                            <p:childTnLst>
                              <p:par>
                                <p:cTn id="107" presetClass="entr" nodeType="clickEffect" presetSubtype="0" presetID="1" grpId="24" fill="hold">
                                  <p:stCondLst>
                                    <p:cond delay="0"/>
                                  </p:stCondLst>
                                  <p:iterate type="lt" backwards="0">
                                    <p:tmAbs val="100"/>
                                  </p:iterate>
                                  <p:childTnLst>
                                    <p:set>
                                      <p:cBhvr>
                                        <p:cTn id="108" fill="hold"/>
                                        <p:tgtEl>
                                          <p:spTgt spid="551"/>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Class="entr" nodeType="clickEffect" presetID="9" grpId="25" fill="hold">
                                  <p:stCondLst>
                                    <p:cond delay="0"/>
                                  </p:stCondLst>
                                  <p:iterate type="el" backwards="0">
                                    <p:tmAbs val="0"/>
                                  </p:iterate>
                                  <p:childTnLst>
                                    <p:set>
                                      <p:cBhvr>
                                        <p:cTn id="112" fill="hold"/>
                                        <p:tgtEl>
                                          <p:spTgt spid="558"/>
                                        </p:tgtEl>
                                        <p:attrNameLst>
                                          <p:attrName>style.visibility</p:attrName>
                                        </p:attrNameLst>
                                      </p:cBhvr>
                                      <p:to>
                                        <p:strVal val="visible"/>
                                      </p:to>
                                    </p:set>
                                    <p:animEffect filter="dissolve" transition="in">
                                      <p:cBhvr>
                                        <p:cTn id="113" dur="1000"/>
                                        <p:tgtEl>
                                          <p:spTgt spid="558"/>
                                        </p:tgtEl>
                                      </p:cBhvr>
                                    </p:animEffect>
                                  </p:childTnLst>
                                </p:cTn>
                              </p:par>
                            </p:childTnLst>
                          </p:cTn>
                        </p:par>
                      </p:childTnLst>
                    </p:cTn>
                  </p:par>
                  <p:par>
                    <p:cTn id="114" fill="hold">
                      <p:stCondLst>
                        <p:cond delay="indefinite"/>
                      </p:stCondLst>
                      <p:childTnLst>
                        <p:par>
                          <p:cTn id="115" fill="hold">
                            <p:stCondLst>
                              <p:cond delay="0"/>
                            </p:stCondLst>
                            <p:childTnLst>
                              <p:par>
                                <p:cTn id="116" presetClass="entr" nodeType="clickEffect" presetSubtype="0" presetID="1" grpId="26" fill="hold">
                                  <p:stCondLst>
                                    <p:cond delay="0"/>
                                  </p:stCondLst>
                                  <p:iterate type="lt" backwards="0">
                                    <p:tmAbs val="100"/>
                                  </p:iterate>
                                  <p:childTnLst>
                                    <p:set>
                                      <p:cBhvr>
                                        <p:cTn id="117" fill="hold"/>
                                        <p:tgtEl>
                                          <p:spTgt spid="562"/>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Class="entr" nodeType="clickEffect" presetSubtype="0" presetID="1" grpId="27" fill="hold">
                                  <p:stCondLst>
                                    <p:cond delay="0"/>
                                  </p:stCondLst>
                                  <p:iterate type="lt" backwards="0">
                                    <p:tmAbs val="100"/>
                                  </p:iterate>
                                  <p:childTnLst>
                                    <p:set>
                                      <p:cBhvr>
                                        <p:cTn id="121" fill="hold"/>
                                        <p:tgtEl>
                                          <p:spTgt spid="564"/>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Class="entr" nodeType="clickEffect" presetID="9" grpId="28" fill="hold">
                                  <p:stCondLst>
                                    <p:cond delay="0"/>
                                  </p:stCondLst>
                                  <p:iterate type="el" backwards="0">
                                    <p:tmAbs val="0"/>
                                  </p:iterate>
                                  <p:childTnLst>
                                    <p:set>
                                      <p:cBhvr>
                                        <p:cTn id="125" fill="hold"/>
                                        <p:tgtEl>
                                          <p:spTgt spid="560"/>
                                        </p:tgtEl>
                                        <p:attrNameLst>
                                          <p:attrName>style.visibility</p:attrName>
                                        </p:attrNameLst>
                                      </p:cBhvr>
                                      <p:to>
                                        <p:strVal val="visible"/>
                                      </p:to>
                                    </p:set>
                                    <p:animEffect filter="dissolve" transition="in">
                                      <p:cBhvr>
                                        <p:cTn id="126" dur="1000"/>
                                        <p:tgtEl>
                                          <p:spTgt spid="560"/>
                                        </p:tgtEl>
                                      </p:cBhvr>
                                    </p:animEffect>
                                  </p:childTnLst>
                                </p:cTn>
                              </p:par>
                            </p:childTnLst>
                          </p:cTn>
                        </p:par>
                      </p:childTnLst>
                    </p:cTn>
                  </p:par>
                  <p:par>
                    <p:cTn id="127" fill="hold">
                      <p:stCondLst>
                        <p:cond delay="indefinite"/>
                      </p:stCondLst>
                      <p:childTnLst>
                        <p:par>
                          <p:cTn id="128" fill="hold">
                            <p:stCondLst>
                              <p:cond delay="0"/>
                            </p:stCondLst>
                            <p:childTnLst>
                              <p:par>
                                <p:cTn id="129" presetClass="entr" nodeType="clickEffect" presetSubtype="0" presetID="1" grpId="29" fill="hold">
                                  <p:stCondLst>
                                    <p:cond delay="0"/>
                                  </p:stCondLst>
                                  <p:iterate type="lt" backwards="0">
                                    <p:tmAbs val="100"/>
                                  </p:iterate>
                                  <p:childTnLst>
                                    <p:set>
                                      <p:cBhvr>
                                        <p:cTn id="130" fill="hold"/>
                                        <p:tgtEl>
                                          <p:spTgt spid="563"/>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Class="entr" nodeType="clickEffect" presetID="9" grpId="30" fill="hold">
                                  <p:stCondLst>
                                    <p:cond delay="0"/>
                                  </p:stCondLst>
                                  <p:iterate type="el" backwards="0">
                                    <p:tmAbs val="0"/>
                                  </p:iterate>
                                  <p:childTnLst>
                                    <p:set>
                                      <p:cBhvr>
                                        <p:cTn id="134" fill="hold"/>
                                        <p:tgtEl>
                                          <p:spTgt spid="552"/>
                                        </p:tgtEl>
                                        <p:attrNameLst>
                                          <p:attrName>style.visibility</p:attrName>
                                        </p:attrNameLst>
                                      </p:cBhvr>
                                      <p:to>
                                        <p:strVal val="visible"/>
                                      </p:to>
                                    </p:set>
                                    <p:animEffect filter="dissolve" transition="in">
                                      <p:cBhvr>
                                        <p:cTn id="135" dur="1000"/>
                                        <p:tgtEl>
                                          <p:spTgt spid="552"/>
                                        </p:tgtEl>
                                      </p:cBhvr>
                                    </p:animEffect>
                                  </p:childTnLst>
                                </p:cTn>
                              </p:par>
                            </p:childTnLst>
                          </p:cTn>
                        </p:par>
                      </p:childTnLst>
                    </p:cTn>
                  </p:par>
                  <p:par>
                    <p:cTn id="136" fill="hold">
                      <p:stCondLst>
                        <p:cond delay="indefinite"/>
                      </p:stCondLst>
                      <p:childTnLst>
                        <p:par>
                          <p:cTn id="137" fill="hold">
                            <p:stCondLst>
                              <p:cond delay="0"/>
                            </p:stCondLst>
                            <p:childTnLst>
                              <p:par>
                                <p:cTn id="138" presetClass="entr" nodeType="clickEffect" presetSubtype="0" presetID="1" grpId="31" fill="hold">
                                  <p:stCondLst>
                                    <p:cond delay="0"/>
                                  </p:stCondLst>
                                  <p:iterate type="lt" backwards="0">
                                    <p:tmAbs val="100"/>
                                  </p:iterate>
                                  <p:childTnLst>
                                    <p:set>
                                      <p:cBhvr>
                                        <p:cTn id="139" fill="hold"/>
                                        <p:tgtEl>
                                          <p:spTgt spid="556"/>
                                        </p:tgtEl>
                                        <p:attrNameLst>
                                          <p:attrName>style.visibility</p:attrName>
                                        </p:attrNameLst>
                                      </p:cBhvr>
                                      <p:to>
                                        <p:strVal val="visible"/>
                                      </p:to>
                                    </p:set>
                                  </p:childTnLst>
                                </p:cTn>
                              </p:par>
                            </p:childTnLst>
                          </p:cTn>
                        </p:par>
                      </p:childTnLst>
                    </p:cTn>
                  </p:par>
                  <p:par>
                    <p:cTn id="140" fill="hold">
                      <p:stCondLst>
                        <p:cond delay="indefinite"/>
                      </p:stCondLst>
                      <p:childTnLst>
                        <p:par>
                          <p:cTn id="141" fill="hold">
                            <p:stCondLst>
                              <p:cond delay="0"/>
                            </p:stCondLst>
                            <p:childTnLst>
                              <p:par>
                                <p:cTn id="142" presetClass="entr" nodeType="clickEffect" presetSubtype="0" presetID="1" grpId="32" fill="hold">
                                  <p:stCondLst>
                                    <p:cond delay="0"/>
                                  </p:stCondLst>
                                  <p:iterate type="lt" backwards="0">
                                    <p:tmAbs val="100"/>
                                  </p:iterate>
                                  <p:childTnLst>
                                    <p:set>
                                      <p:cBhvr>
                                        <p:cTn id="143" fill="hold"/>
                                        <p:tgtEl>
                                          <p:spTgt spid="565"/>
                                        </p:tgtEl>
                                        <p:attrNameLst>
                                          <p:attrName>style.visibility</p:attrName>
                                        </p:attrNameLst>
                                      </p:cBhvr>
                                      <p:to>
                                        <p:strVal val="visible"/>
                                      </p:to>
                                    </p:set>
                                  </p:childTnLst>
                                </p:cTn>
                              </p:par>
                            </p:childTnLst>
                          </p:cTn>
                        </p:par>
                      </p:childTnLst>
                    </p:cTn>
                  </p:par>
                  <p:par>
                    <p:cTn id="144" fill="hold">
                      <p:stCondLst>
                        <p:cond delay="indefinite"/>
                      </p:stCondLst>
                      <p:childTnLst>
                        <p:par>
                          <p:cTn id="145" fill="hold">
                            <p:stCondLst>
                              <p:cond delay="0"/>
                            </p:stCondLst>
                            <p:childTnLst>
                              <p:par>
                                <p:cTn id="146" presetClass="entr" nodeType="clickEffect" presetID="9" grpId="33" fill="hold">
                                  <p:stCondLst>
                                    <p:cond delay="0"/>
                                  </p:stCondLst>
                                  <p:iterate type="el" backwards="0">
                                    <p:tmAbs val="0"/>
                                  </p:iterate>
                                  <p:childTnLst>
                                    <p:set>
                                      <p:cBhvr>
                                        <p:cTn id="147" fill="hold"/>
                                        <p:tgtEl>
                                          <p:spTgt spid="554"/>
                                        </p:tgtEl>
                                        <p:attrNameLst>
                                          <p:attrName>style.visibility</p:attrName>
                                        </p:attrNameLst>
                                      </p:cBhvr>
                                      <p:to>
                                        <p:strVal val="visible"/>
                                      </p:to>
                                    </p:set>
                                    <p:animEffect filter="dissolve" transition="in">
                                      <p:cBhvr>
                                        <p:cTn id="148" dur="1000"/>
                                        <p:tgtEl>
                                          <p:spTgt spid="554"/>
                                        </p:tgtEl>
                                      </p:cBhvr>
                                    </p:animEffect>
                                  </p:childTnLst>
                                </p:cTn>
                              </p:par>
                            </p:childTnLst>
                          </p:cTn>
                        </p:par>
                      </p:childTnLst>
                    </p:cTn>
                  </p:par>
                  <p:par>
                    <p:cTn id="149" fill="hold">
                      <p:stCondLst>
                        <p:cond delay="indefinite"/>
                      </p:stCondLst>
                      <p:childTnLst>
                        <p:par>
                          <p:cTn id="150" fill="hold">
                            <p:stCondLst>
                              <p:cond delay="0"/>
                            </p:stCondLst>
                            <p:childTnLst>
                              <p:par>
                                <p:cTn id="151" presetClass="entr" nodeType="clickEffect" presetSubtype="0" presetID="1" grpId="34" fill="hold">
                                  <p:stCondLst>
                                    <p:cond delay="0"/>
                                  </p:stCondLst>
                                  <p:iterate type="lt" backwards="0">
                                    <p:tmAbs val="100"/>
                                  </p:iterate>
                                  <p:childTnLst>
                                    <p:set>
                                      <p:cBhvr>
                                        <p:cTn id="152" fill="hold"/>
                                        <p:tgtEl>
                                          <p:spTgt spid="557"/>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Class="entr" nodeType="clickEffect" presetSubtype="0" presetID="1" grpId="35" fill="hold">
                                  <p:stCondLst>
                                    <p:cond delay="0"/>
                                  </p:stCondLst>
                                  <p:iterate type="lt" backwards="0">
                                    <p:tmAbs val="100"/>
                                  </p:iterate>
                                  <p:childTnLst>
                                    <p:set>
                                      <p:cBhvr>
                                        <p:cTn id="156" fill="hold"/>
                                        <p:tgtEl>
                                          <p:spTgt spid="578"/>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Class="entr" nodeType="clickEffect" presetID="9" grpId="36" fill="hold">
                                  <p:stCondLst>
                                    <p:cond delay="0"/>
                                  </p:stCondLst>
                                  <p:iterate type="el" backwards="0">
                                    <p:tmAbs val="0"/>
                                  </p:iterate>
                                  <p:childTnLst>
                                    <p:set>
                                      <p:cBhvr>
                                        <p:cTn id="160" fill="hold"/>
                                        <p:tgtEl>
                                          <p:spTgt spid="566"/>
                                        </p:tgtEl>
                                        <p:attrNameLst>
                                          <p:attrName>style.visibility</p:attrName>
                                        </p:attrNameLst>
                                      </p:cBhvr>
                                      <p:to>
                                        <p:strVal val="visible"/>
                                      </p:to>
                                    </p:set>
                                    <p:animEffect filter="dissolve" transition="in">
                                      <p:cBhvr>
                                        <p:cTn id="161" dur="1000"/>
                                        <p:tgtEl>
                                          <p:spTgt spid="566"/>
                                        </p:tgtEl>
                                      </p:cBhvr>
                                    </p:animEffect>
                                  </p:childTnLst>
                                </p:cTn>
                              </p:par>
                            </p:childTnLst>
                          </p:cTn>
                        </p:par>
                      </p:childTnLst>
                    </p:cTn>
                  </p:par>
                  <p:par>
                    <p:cTn id="162" fill="hold">
                      <p:stCondLst>
                        <p:cond delay="indefinite"/>
                      </p:stCondLst>
                      <p:childTnLst>
                        <p:par>
                          <p:cTn id="163" fill="hold">
                            <p:stCondLst>
                              <p:cond delay="0"/>
                            </p:stCondLst>
                            <p:childTnLst>
                              <p:par>
                                <p:cTn id="164" presetClass="entr" nodeType="clickEffect" presetSubtype="0" presetID="1" grpId="37" fill="hold">
                                  <p:stCondLst>
                                    <p:cond delay="0"/>
                                  </p:stCondLst>
                                  <p:iterate type="lt" backwards="0">
                                    <p:tmAbs val="100"/>
                                  </p:iterate>
                                  <p:childTnLst>
                                    <p:set>
                                      <p:cBhvr>
                                        <p:cTn id="165" fill="hold"/>
                                        <p:tgtEl>
                                          <p:spTgt spid="568"/>
                                        </p:tgtEl>
                                        <p:attrNameLst>
                                          <p:attrName>style.visibility</p:attrName>
                                        </p:attrNameLst>
                                      </p:cBhvr>
                                      <p:to>
                                        <p:strVal val="visible"/>
                                      </p:to>
                                    </p:set>
                                  </p:childTnLst>
                                </p:cTn>
                              </p:par>
                            </p:childTnLst>
                          </p:cTn>
                        </p:par>
                      </p:childTnLst>
                    </p:cTn>
                  </p:par>
                  <p:par>
                    <p:cTn id="166" fill="hold">
                      <p:stCondLst>
                        <p:cond delay="indefinite"/>
                      </p:stCondLst>
                      <p:childTnLst>
                        <p:par>
                          <p:cTn id="167" fill="hold">
                            <p:stCondLst>
                              <p:cond delay="0"/>
                            </p:stCondLst>
                            <p:childTnLst>
                              <p:par>
                                <p:cTn id="168" presetClass="entr" nodeType="clickEffect" presetSubtype="0" presetID="1" grpId="38" fill="hold">
                                  <p:stCondLst>
                                    <p:cond delay="0"/>
                                  </p:stCondLst>
                                  <p:iterate type="lt" backwards="0">
                                    <p:tmAbs val="100"/>
                                  </p:iterate>
                                  <p:childTnLst>
                                    <p:set>
                                      <p:cBhvr>
                                        <p:cTn id="169" fill="hold"/>
                                        <p:tgtEl>
                                          <p:spTgt spid="580"/>
                                        </p:tgtEl>
                                        <p:attrNameLst>
                                          <p:attrName>style.visibility</p:attrName>
                                        </p:attrNameLst>
                                      </p:cBhvr>
                                      <p:to>
                                        <p:strVal val="visible"/>
                                      </p:to>
                                    </p:set>
                                  </p:childTnLst>
                                </p:cTn>
                              </p:par>
                            </p:childTnLst>
                          </p:cTn>
                        </p:par>
                      </p:childTnLst>
                    </p:cTn>
                  </p:par>
                  <p:par>
                    <p:cTn id="170" fill="hold">
                      <p:stCondLst>
                        <p:cond delay="indefinite"/>
                      </p:stCondLst>
                      <p:childTnLst>
                        <p:par>
                          <p:cTn id="171" fill="hold">
                            <p:stCondLst>
                              <p:cond delay="0"/>
                            </p:stCondLst>
                            <p:childTnLst>
                              <p:par>
                                <p:cTn id="172" presetClass="entr" nodeType="clickEffect" presetID="9" grpId="39" fill="hold">
                                  <p:stCondLst>
                                    <p:cond delay="0"/>
                                  </p:stCondLst>
                                  <p:iterate type="el" backwards="0">
                                    <p:tmAbs val="0"/>
                                  </p:iterate>
                                  <p:childTnLst>
                                    <p:set>
                                      <p:cBhvr>
                                        <p:cTn id="173" fill="hold"/>
                                        <p:tgtEl>
                                          <p:spTgt spid="575"/>
                                        </p:tgtEl>
                                        <p:attrNameLst>
                                          <p:attrName>style.visibility</p:attrName>
                                        </p:attrNameLst>
                                      </p:cBhvr>
                                      <p:to>
                                        <p:strVal val="visible"/>
                                      </p:to>
                                    </p:set>
                                    <p:animEffect filter="dissolve" transition="in">
                                      <p:cBhvr>
                                        <p:cTn id="174" dur="1000"/>
                                        <p:tgtEl>
                                          <p:spTgt spid="575"/>
                                        </p:tgtEl>
                                      </p:cBhvr>
                                    </p:animEffect>
                                  </p:childTnLst>
                                </p:cTn>
                              </p:par>
                            </p:childTnLst>
                          </p:cTn>
                        </p:par>
                      </p:childTnLst>
                    </p:cTn>
                  </p:par>
                  <p:par>
                    <p:cTn id="175" fill="hold">
                      <p:stCondLst>
                        <p:cond delay="indefinite"/>
                      </p:stCondLst>
                      <p:childTnLst>
                        <p:par>
                          <p:cTn id="176" fill="hold">
                            <p:stCondLst>
                              <p:cond delay="0"/>
                            </p:stCondLst>
                            <p:childTnLst>
                              <p:par>
                                <p:cTn id="177" presetClass="entr" nodeType="clickEffect" presetSubtype="0" presetID="1" grpId="40" fill="hold">
                                  <p:stCondLst>
                                    <p:cond delay="0"/>
                                  </p:stCondLst>
                                  <p:iterate type="lt" backwards="0">
                                    <p:tmAbs val="100"/>
                                  </p:iterate>
                                  <p:childTnLst>
                                    <p:set>
                                      <p:cBhvr>
                                        <p:cTn id="178" fill="hold"/>
                                        <p:tgtEl>
                                          <p:spTgt spid="577"/>
                                        </p:tgtEl>
                                        <p:attrNameLst>
                                          <p:attrName>style.visibility</p:attrName>
                                        </p:attrNameLst>
                                      </p:cBhvr>
                                      <p:to>
                                        <p:strVal val="visible"/>
                                      </p:to>
                                    </p:set>
                                  </p:childTnLst>
                                </p:cTn>
                              </p:par>
                            </p:childTnLst>
                          </p:cTn>
                        </p:par>
                      </p:childTnLst>
                    </p:cTn>
                  </p:par>
                  <p:par>
                    <p:cTn id="179" fill="hold">
                      <p:stCondLst>
                        <p:cond delay="indefinite"/>
                      </p:stCondLst>
                      <p:childTnLst>
                        <p:par>
                          <p:cTn id="180" fill="hold">
                            <p:stCondLst>
                              <p:cond delay="0"/>
                            </p:stCondLst>
                            <p:childTnLst>
                              <p:par>
                                <p:cTn id="181" presetClass="entr" nodeType="clickEffect" presetID="9" grpId="41" fill="hold">
                                  <p:stCondLst>
                                    <p:cond delay="0"/>
                                  </p:stCondLst>
                                  <p:iterate type="el" backwards="0">
                                    <p:tmAbs val="0"/>
                                  </p:iterate>
                                  <p:childTnLst>
                                    <p:set>
                                      <p:cBhvr>
                                        <p:cTn id="182" fill="hold"/>
                                        <p:tgtEl>
                                          <p:spTgt spid="569"/>
                                        </p:tgtEl>
                                        <p:attrNameLst>
                                          <p:attrName>style.visibility</p:attrName>
                                        </p:attrNameLst>
                                      </p:cBhvr>
                                      <p:to>
                                        <p:strVal val="visible"/>
                                      </p:to>
                                    </p:set>
                                    <p:animEffect filter="dissolve" transition="in">
                                      <p:cBhvr>
                                        <p:cTn id="183" dur="1000"/>
                                        <p:tgtEl>
                                          <p:spTgt spid="569"/>
                                        </p:tgtEl>
                                      </p:cBhvr>
                                    </p:animEffect>
                                  </p:childTnLst>
                                </p:cTn>
                              </p:par>
                            </p:childTnLst>
                          </p:cTn>
                        </p:par>
                      </p:childTnLst>
                    </p:cTn>
                  </p:par>
                  <p:par>
                    <p:cTn id="184" fill="hold">
                      <p:stCondLst>
                        <p:cond delay="indefinite"/>
                      </p:stCondLst>
                      <p:childTnLst>
                        <p:par>
                          <p:cTn id="185" fill="hold">
                            <p:stCondLst>
                              <p:cond delay="0"/>
                            </p:stCondLst>
                            <p:childTnLst>
                              <p:par>
                                <p:cTn id="186" presetClass="entr" nodeType="clickEffect" presetSubtype="0" presetID="1" grpId="42" fill="hold">
                                  <p:stCondLst>
                                    <p:cond delay="0"/>
                                  </p:stCondLst>
                                  <p:iterate type="lt" backwards="0">
                                    <p:tmAbs val="100"/>
                                  </p:iterate>
                                  <p:childTnLst>
                                    <p:set>
                                      <p:cBhvr>
                                        <p:cTn id="187" fill="hold"/>
                                        <p:tgtEl>
                                          <p:spTgt spid="573"/>
                                        </p:tgtEl>
                                        <p:attrNameLst>
                                          <p:attrName>style.visibility</p:attrName>
                                        </p:attrNameLst>
                                      </p:cBhvr>
                                      <p:to>
                                        <p:strVal val="visible"/>
                                      </p:to>
                                    </p:set>
                                  </p:childTnLst>
                                </p:cTn>
                              </p:par>
                            </p:childTnLst>
                          </p:cTn>
                        </p:par>
                      </p:childTnLst>
                    </p:cTn>
                  </p:par>
                  <p:par>
                    <p:cTn id="188" fill="hold">
                      <p:stCondLst>
                        <p:cond delay="indefinite"/>
                      </p:stCondLst>
                      <p:childTnLst>
                        <p:par>
                          <p:cTn id="189" fill="hold">
                            <p:stCondLst>
                              <p:cond delay="0"/>
                            </p:stCondLst>
                            <p:childTnLst>
                              <p:par>
                                <p:cTn id="190" presetClass="entr" nodeType="clickEffect" presetID="9" grpId="43" fill="hold">
                                  <p:stCondLst>
                                    <p:cond delay="0"/>
                                  </p:stCondLst>
                                  <p:iterate type="el" backwards="0">
                                    <p:tmAbs val="0"/>
                                  </p:iterate>
                                  <p:childTnLst>
                                    <p:set>
                                      <p:cBhvr>
                                        <p:cTn id="191" fill="hold"/>
                                        <p:tgtEl>
                                          <p:spTgt spid="571"/>
                                        </p:tgtEl>
                                        <p:attrNameLst>
                                          <p:attrName>style.visibility</p:attrName>
                                        </p:attrNameLst>
                                      </p:cBhvr>
                                      <p:to>
                                        <p:strVal val="visible"/>
                                      </p:to>
                                    </p:set>
                                    <p:animEffect filter="dissolve" transition="in">
                                      <p:cBhvr>
                                        <p:cTn id="192" dur="1000"/>
                                        <p:tgtEl>
                                          <p:spTgt spid="571"/>
                                        </p:tgtEl>
                                      </p:cBhvr>
                                    </p:animEffect>
                                  </p:childTnLst>
                                </p:cTn>
                              </p:par>
                            </p:childTnLst>
                          </p:cTn>
                        </p:par>
                      </p:childTnLst>
                    </p:cTn>
                  </p:par>
                  <p:par>
                    <p:cTn id="193" fill="hold">
                      <p:stCondLst>
                        <p:cond delay="indefinite"/>
                      </p:stCondLst>
                      <p:childTnLst>
                        <p:par>
                          <p:cTn id="194" fill="hold">
                            <p:stCondLst>
                              <p:cond delay="0"/>
                            </p:stCondLst>
                            <p:childTnLst>
                              <p:par>
                                <p:cTn id="195" presetClass="entr" nodeType="clickEffect" presetSubtype="0" presetID="1" grpId="44" fill="hold">
                                  <p:stCondLst>
                                    <p:cond delay="0"/>
                                  </p:stCondLst>
                                  <p:iterate type="lt" backwards="0">
                                    <p:tmAbs val="100"/>
                                  </p:iterate>
                                  <p:childTnLst>
                                    <p:set>
                                      <p:cBhvr>
                                        <p:cTn id="196" fill="hold"/>
                                        <p:tgtEl>
                                          <p:spTgt spid="574"/>
                                        </p:tgtEl>
                                        <p:attrNameLst>
                                          <p:attrName>style.visibility</p:attrName>
                                        </p:attrNameLst>
                                      </p:cBhvr>
                                      <p:to>
                                        <p:strVal val="visible"/>
                                      </p:to>
                                    </p:set>
                                  </p:childTnLst>
                                </p:cTn>
                              </p:par>
                            </p:childTnLst>
                          </p:cTn>
                        </p:par>
                      </p:childTnLst>
                    </p:cTn>
                  </p:par>
                  <p:par>
                    <p:cTn id="197" fill="hold">
                      <p:stCondLst>
                        <p:cond delay="indefinite"/>
                      </p:stCondLst>
                      <p:childTnLst>
                        <p:par>
                          <p:cTn id="198" fill="hold">
                            <p:stCondLst>
                              <p:cond delay="0"/>
                            </p:stCondLst>
                            <p:childTnLst>
                              <p:par>
                                <p:cTn id="199" presetClass="entr" nodeType="clickEffect" presetSubtype="0" presetID="1" grpId="45" fill="hold">
                                  <p:stCondLst>
                                    <p:cond delay="0"/>
                                  </p:stCondLst>
                                  <p:iterate type="lt" backwards="0">
                                    <p:tmAbs val="100"/>
                                  </p:iterate>
                                  <p:childTnLst>
                                    <p:set>
                                      <p:cBhvr>
                                        <p:cTn id="200" fill="hold"/>
                                        <p:tgtEl>
                                          <p:spTgt spid="579"/>
                                        </p:tgtEl>
                                        <p:attrNameLst>
                                          <p:attrName>style.visibility</p:attrName>
                                        </p:attrNameLst>
                                      </p:cBhvr>
                                      <p:to>
                                        <p:strVal val="visible"/>
                                      </p:to>
                                    </p:set>
                                  </p:childTnLst>
                                </p:cTn>
                              </p:par>
                            </p:childTnLst>
                          </p:cTn>
                        </p:par>
                      </p:childTnLst>
                    </p:cTn>
                  </p:par>
                  <p:par>
                    <p:cTn id="201" fill="hold">
                      <p:stCondLst>
                        <p:cond delay="indefinite"/>
                      </p:stCondLst>
                      <p:childTnLst>
                        <p:par>
                          <p:cTn id="202" fill="hold">
                            <p:stCondLst>
                              <p:cond delay="0"/>
                            </p:stCondLst>
                            <p:childTnLst>
                              <p:par>
                                <p:cTn id="203" presetClass="entr" nodeType="clickEffect" presetID="9" grpId="46" fill="hold">
                                  <p:stCondLst>
                                    <p:cond delay="0"/>
                                  </p:stCondLst>
                                  <p:iterate type="el" backwards="0">
                                    <p:tmAbs val="0"/>
                                  </p:iterate>
                                  <p:childTnLst>
                                    <p:set>
                                      <p:cBhvr>
                                        <p:cTn id="204" fill="hold"/>
                                        <p:tgtEl>
                                          <p:spTgt spid="585"/>
                                        </p:tgtEl>
                                        <p:attrNameLst>
                                          <p:attrName>style.visibility</p:attrName>
                                        </p:attrNameLst>
                                      </p:cBhvr>
                                      <p:to>
                                        <p:strVal val="visible"/>
                                      </p:to>
                                    </p:set>
                                    <p:animEffect filter="dissolve" transition="in">
                                      <p:cBhvr>
                                        <p:cTn id="205" dur="2000"/>
                                        <p:tgtEl>
                                          <p:spTgt spid="585"/>
                                        </p:tgtEl>
                                      </p:cBhvr>
                                    </p:animEffect>
                                  </p:childTnLst>
                                </p:cTn>
                              </p:par>
                            </p:childTnLst>
                          </p:cTn>
                        </p:par>
                      </p:childTnLst>
                    </p:cTn>
                  </p:par>
                  <p:par>
                    <p:cTn id="206" fill="hold">
                      <p:stCondLst>
                        <p:cond delay="indefinite"/>
                      </p:stCondLst>
                      <p:childTnLst>
                        <p:par>
                          <p:cTn id="207" fill="hold">
                            <p:stCondLst>
                              <p:cond delay="0"/>
                            </p:stCondLst>
                            <p:childTnLst>
                              <p:par>
                                <p:cTn id="208" presetClass="entr" nodeType="clickEffect" presetID="9" grpId="47" fill="hold">
                                  <p:stCondLst>
                                    <p:cond delay="0"/>
                                  </p:stCondLst>
                                  <p:iterate type="el" backwards="0">
                                    <p:tmAbs val="0"/>
                                  </p:iterate>
                                  <p:childTnLst>
                                    <p:set>
                                      <p:cBhvr>
                                        <p:cTn id="209" fill="hold"/>
                                        <p:tgtEl>
                                          <p:spTgt spid="587"/>
                                        </p:tgtEl>
                                        <p:attrNameLst>
                                          <p:attrName>style.visibility</p:attrName>
                                        </p:attrNameLst>
                                      </p:cBhvr>
                                      <p:to>
                                        <p:strVal val="visible"/>
                                      </p:to>
                                    </p:set>
                                    <p:animEffect filter="dissolve" transition="in">
                                      <p:cBhvr>
                                        <p:cTn id="210" dur="1000"/>
                                        <p:tgtEl>
                                          <p:spTgt spid="587"/>
                                        </p:tgtEl>
                                      </p:cBhvr>
                                    </p:animEffect>
                                  </p:childTnLst>
                                </p:cTn>
                              </p:par>
                            </p:childTnLst>
                          </p:cTn>
                        </p:par>
                      </p:childTnLst>
                    </p:cTn>
                  </p:par>
                  <p:par>
                    <p:cTn id="211" fill="hold">
                      <p:stCondLst>
                        <p:cond delay="indefinite"/>
                      </p:stCondLst>
                      <p:childTnLst>
                        <p:par>
                          <p:cTn id="212" fill="hold">
                            <p:stCondLst>
                              <p:cond delay="0"/>
                            </p:stCondLst>
                            <p:childTnLst>
                              <p:par>
                                <p:cTn id="213" presetClass="entr" nodeType="clickEffect" presetSubtype="0" presetID="1" grpId="48" fill="hold">
                                  <p:stCondLst>
                                    <p:cond delay="0"/>
                                  </p:stCondLst>
                                  <p:iterate type="lt" backwards="0">
                                    <p:tmAbs val="100"/>
                                  </p:iterate>
                                  <p:childTnLst>
                                    <p:set>
                                      <p:cBhvr>
                                        <p:cTn id="214" fill="hold"/>
                                        <p:tgtEl>
                                          <p:spTgt spid="589"/>
                                        </p:tgtEl>
                                        <p:attrNameLst>
                                          <p:attrName>style.visibility</p:attrName>
                                        </p:attrNameLst>
                                      </p:cBhvr>
                                      <p:to>
                                        <p:strVal val="visible"/>
                                      </p:to>
                                    </p:set>
                                  </p:childTnLst>
                                </p:cTn>
                              </p:par>
                            </p:childTnLst>
                          </p:cTn>
                        </p:par>
                      </p:childTnLst>
                    </p:cTn>
                  </p:par>
                  <p:par>
                    <p:cTn id="215" fill="hold">
                      <p:stCondLst>
                        <p:cond delay="indefinite"/>
                      </p:stCondLst>
                      <p:childTnLst>
                        <p:par>
                          <p:cTn id="216" fill="hold">
                            <p:stCondLst>
                              <p:cond delay="0"/>
                            </p:stCondLst>
                            <p:childTnLst>
                              <p:par>
                                <p:cTn id="217" presetClass="entr" nodeType="clickEffect" presetSubtype="0" presetID="1" grpId="49" fill="hold">
                                  <p:stCondLst>
                                    <p:cond delay="0"/>
                                  </p:stCondLst>
                                  <p:iterate type="lt" backwards="0">
                                    <p:tmAbs val="100"/>
                                  </p:iterate>
                                  <p:childTnLst>
                                    <p:set>
                                      <p:cBhvr>
                                        <p:cTn id="218" fill="hold"/>
                                        <p:tgtEl>
                                          <p:spTgt spid="590"/>
                                        </p:tgtEl>
                                        <p:attrNameLst>
                                          <p:attrName>style.visibility</p:attrName>
                                        </p:attrNameLst>
                                      </p:cBhvr>
                                      <p:to>
                                        <p:strVal val="visible"/>
                                      </p:to>
                                    </p:set>
                                  </p:childTnLst>
                                </p:cTn>
                              </p:par>
                            </p:childTnLst>
                          </p:cTn>
                        </p:par>
                      </p:childTnLst>
                    </p:cTn>
                  </p:par>
                  <p:par>
                    <p:cTn id="219" fill="hold">
                      <p:stCondLst>
                        <p:cond delay="indefinite"/>
                      </p:stCondLst>
                      <p:childTnLst>
                        <p:par>
                          <p:cTn id="220" fill="hold">
                            <p:stCondLst>
                              <p:cond delay="0"/>
                            </p:stCondLst>
                            <p:childTnLst>
                              <p:par>
                                <p:cTn id="221" presetClass="entr" nodeType="clickEffect" presetID="9" grpId="50" fill="hold">
                                  <p:stCondLst>
                                    <p:cond delay="0"/>
                                  </p:stCondLst>
                                  <p:iterate type="el" backwards="0">
                                    <p:tmAbs val="0"/>
                                  </p:iterate>
                                  <p:childTnLst>
                                    <p:set>
                                      <p:cBhvr>
                                        <p:cTn id="222" fill="hold"/>
                                        <p:tgtEl>
                                          <p:spTgt spid="591"/>
                                        </p:tgtEl>
                                        <p:attrNameLst>
                                          <p:attrName>style.visibility</p:attrName>
                                        </p:attrNameLst>
                                      </p:cBhvr>
                                      <p:to>
                                        <p:strVal val="visible"/>
                                      </p:to>
                                    </p:set>
                                    <p:animEffect filter="dissolve" transition="in">
                                      <p:cBhvr>
                                        <p:cTn id="223" dur="1000"/>
                                        <p:tgtEl>
                                          <p:spTgt spid="591"/>
                                        </p:tgtEl>
                                      </p:cBhvr>
                                    </p:animEffect>
                                  </p:childTnLst>
                                </p:cTn>
                              </p:par>
                            </p:childTnLst>
                          </p:cTn>
                        </p:par>
                      </p:childTnLst>
                    </p:cTn>
                  </p:par>
                  <p:par>
                    <p:cTn id="224" fill="hold">
                      <p:stCondLst>
                        <p:cond delay="indefinite"/>
                      </p:stCondLst>
                      <p:childTnLst>
                        <p:par>
                          <p:cTn id="225" fill="hold">
                            <p:stCondLst>
                              <p:cond delay="0"/>
                            </p:stCondLst>
                            <p:childTnLst>
                              <p:par>
                                <p:cTn id="226" presetClass="entr" nodeType="clickEffect" presetSubtype="0" presetID="1" grpId="51" fill="hold">
                                  <p:stCondLst>
                                    <p:cond delay="0"/>
                                  </p:stCondLst>
                                  <p:iterate type="lt" backwards="0">
                                    <p:tmAbs val="100"/>
                                  </p:iterate>
                                  <p:childTnLst>
                                    <p:set>
                                      <p:cBhvr>
                                        <p:cTn id="227" fill="hold"/>
                                        <p:tgtEl>
                                          <p:spTgt spid="593"/>
                                        </p:tgtEl>
                                        <p:attrNameLst>
                                          <p:attrName>style.visibility</p:attrName>
                                        </p:attrNameLst>
                                      </p:cBhvr>
                                      <p:to>
                                        <p:strVal val="visible"/>
                                      </p:to>
                                    </p:set>
                                  </p:childTnLst>
                                </p:cTn>
                              </p:par>
                            </p:childTnLst>
                          </p:cTn>
                        </p:par>
                      </p:childTnLst>
                    </p:cTn>
                  </p:par>
                  <p:par>
                    <p:cTn id="228" fill="hold">
                      <p:stCondLst>
                        <p:cond delay="indefinite"/>
                      </p:stCondLst>
                      <p:childTnLst>
                        <p:par>
                          <p:cTn id="229" fill="hold">
                            <p:stCondLst>
                              <p:cond delay="0"/>
                            </p:stCondLst>
                            <p:childTnLst>
                              <p:par>
                                <p:cTn id="230" presetClass="entr" nodeType="clickEffect" presetSubtype="0" presetID="1" grpId="52" fill="hold">
                                  <p:stCondLst>
                                    <p:cond delay="0"/>
                                  </p:stCondLst>
                                  <p:iterate type="lt" backwards="0">
                                    <p:tmAbs val="100"/>
                                  </p:iterate>
                                  <p:childTnLst>
                                    <p:set>
                                      <p:cBhvr>
                                        <p:cTn id="231" fill="hold"/>
                                        <p:tgtEl>
                                          <p:spTgt spid="594"/>
                                        </p:tgtEl>
                                        <p:attrNameLst>
                                          <p:attrName>style.visibility</p:attrName>
                                        </p:attrNameLst>
                                      </p:cBhvr>
                                      <p:to>
                                        <p:strVal val="visible"/>
                                      </p:to>
                                    </p:set>
                                  </p:childTnLst>
                                </p:cTn>
                              </p:par>
                            </p:childTnLst>
                          </p:cTn>
                        </p:par>
                      </p:childTnLst>
                    </p:cTn>
                  </p:par>
                  <p:par>
                    <p:cTn id="232" fill="hold">
                      <p:stCondLst>
                        <p:cond delay="indefinite"/>
                      </p:stCondLst>
                      <p:childTnLst>
                        <p:par>
                          <p:cTn id="233" fill="hold">
                            <p:stCondLst>
                              <p:cond delay="0"/>
                            </p:stCondLst>
                            <p:childTnLst>
                              <p:par>
                                <p:cTn id="234" presetClass="entr" nodeType="clickEffect" presetID="10" grpId="53" fill="hold">
                                  <p:stCondLst>
                                    <p:cond delay="0"/>
                                  </p:stCondLst>
                                  <p:iterate type="lt" backwards="0">
                                    <p:tmAbs val="0"/>
                                  </p:iterate>
                                  <p:childTnLst>
                                    <p:set>
                                      <p:cBhvr>
                                        <p:cTn id="235" fill="hold"/>
                                        <p:tgtEl>
                                          <p:spTgt spid="582"/>
                                        </p:tgtEl>
                                        <p:attrNameLst>
                                          <p:attrName>style.visibility</p:attrName>
                                        </p:attrNameLst>
                                      </p:cBhvr>
                                      <p:to>
                                        <p:strVal val="visible"/>
                                      </p:to>
                                    </p:set>
                                    <p:animEffect filter="fade" transition="in">
                                      <p:cBhvr>
                                        <p:cTn id="236" dur="1000"/>
                                        <p:tgtEl>
                                          <p:spTgt spid="582"/>
                                        </p:tgtEl>
                                      </p:cBhvr>
                                    </p:animEffect>
                                  </p:childTnLst>
                                </p:cTn>
                              </p:par>
                            </p:childTnLst>
                          </p:cTn>
                        </p:par>
                      </p:childTnLst>
                    </p:cTn>
                  </p:par>
                  <p:par>
                    <p:cTn id="237" fill="hold">
                      <p:stCondLst>
                        <p:cond delay="indefinite"/>
                      </p:stCondLst>
                      <p:childTnLst>
                        <p:par>
                          <p:cTn id="238" fill="hold">
                            <p:stCondLst>
                              <p:cond delay="0"/>
                            </p:stCondLst>
                            <p:childTnLst>
                              <p:par>
                                <p:cTn id="239" presetClass="entr" nodeType="clickEffect" presetID="10" grpId="54" fill="hold">
                                  <p:stCondLst>
                                    <p:cond delay="0"/>
                                  </p:stCondLst>
                                  <p:iterate type="lt" backwards="0">
                                    <p:tmAbs val="0"/>
                                  </p:iterate>
                                  <p:childTnLst>
                                    <p:set>
                                      <p:cBhvr>
                                        <p:cTn id="240" fill="hold"/>
                                        <p:tgtEl>
                                          <p:spTgt spid="581"/>
                                        </p:tgtEl>
                                        <p:attrNameLst>
                                          <p:attrName>style.visibility</p:attrName>
                                        </p:attrNameLst>
                                      </p:cBhvr>
                                      <p:to>
                                        <p:strVal val="visible"/>
                                      </p:to>
                                    </p:set>
                                    <p:animEffect filter="fade" transition="in">
                                      <p:cBhvr>
                                        <p:cTn id="241" dur="1000"/>
                                        <p:tgtEl>
                                          <p:spTgt spid="581"/>
                                        </p:tgtEl>
                                      </p:cBhvr>
                                    </p:animEffect>
                                  </p:childTnLst>
                                </p:cTn>
                              </p:par>
                            </p:childTnLst>
                          </p:cTn>
                        </p:par>
                      </p:childTnLst>
                    </p:cTn>
                  </p:par>
                  <p:par>
                    <p:cTn id="242" fill="hold">
                      <p:stCondLst>
                        <p:cond delay="indefinite"/>
                      </p:stCondLst>
                      <p:childTnLst>
                        <p:par>
                          <p:cTn id="243" fill="hold">
                            <p:stCondLst>
                              <p:cond delay="0"/>
                            </p:stCondLst>
                            <p:childTnLst>
                              <p:par>
                                <p:cTn id="244" presetClass="entr" nodeType="clickEffect" presetID="10" grpId="55" fill="hold">
                                  <p:stCondLst>
                                    <p:cond delay="0"/>
                                  </p:stCondLst>
                                  <p:iterate type="lt" backwards="0">
                                    <p:tmAbs val="0"/>
                                  </p:iterate>
                                  <p:childTnLst>
                                    <p:set>
                                      <p:cBhvr>
                                        <p:cTn id="245" fill="hold"/>
                                        <p:tgtEl>
                                          <p:spTgt spid="518"/>
                                        </p:tgtEl>
                                        <p:attrNameLst>
                                          <p:attrName>style.visibility</p:attrName>
                                        </p:attrNameLst>
                                      </p:cBhvr>
                                      <p:to>
                                        <p:strVal val="visible"/>
                                      </p:to>
                                    </p:set>
                                    <p:animEffect filter="fade" transition="in">
                                      <p:cBhvr>
                                        <p:cTn id="246" dur="1000"/>
                                        <p:tgtEl>
                                          <p:spTgt spid="5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74" grpId="44"/>
      <p:bldP build="whole" bldLvl="1" animBg="1" rev="0" advAuto="0" spid="584" grpId="20"/>
      <p:bldP build="whole" bldLvl="1" animBg="1" rev="0" advAuto="0" spid="537" grpId="12"/>
      <p:bldP build="whole" bldLvl="1" animBg="1" rev="0" advAuto="0" spid="575" grpId="39"/>
      <p:bldP build="whole" bldLvl="1" animBg="1" rev="0" advAuto="0" spid="562" grpId="26"/>
      <p:bldP build="whole" bldLvl="1" animBg="1" rev="0" advAuto="0" spid="550" grpId="22"/>
      <p:bldP build="whole" bldLvl="1" animBg="1" rev="0" advAuto="0" spid="566" grpId="36"/>
      <p:bldP build="whole" bldLvl="1" animBg="1" rev="0" advAuto="0" spid="594" grpId="52"/>
      <p:bldP build="whole" bldLvl="1" animBg="1" rev="0" advAuto="0" spid="530" grpId="8"/>
      <p:bldP build="whole" bldLvl="1" animBg="1" rev="0" advAuto="0" spid="580" grpId="38"/>
      <p:bldP build="whole" bldLvl="1" animBg="1" rev="0" advAuto="0" spid="546" grpId="21"/>
      <p:bldP build="whole" bldLvl="1" animBg="1" rev="0" advAuto="0" spid="542" grpId="13"/>
      <p:bldP build="whole" bldLvl="1" animBg="1" rev="0" advAuto="0" spid="590" grpId="49"/>
      <p:bldP build="whole" bldLvl="1" animBg="1" rev="0" advAuto="0" spid="535" grpId="11"/>
      <p:bldP build="whole" bldLvl="1" animBg="1" rev="0" advAuto="0" spid="536" grpId="15"/>
      <p:bldP build="whole" bldLvl="1" animBg="1" rev="0" advAuto="0" spid="518" grpId="55"/>
      <p:bldP build="whole" bldLvl="1" animBg="1" rev="0" advAuto="0" spid="581" grpId="54"/>
      <p:bldP build="whole" bldLvl="1" animBg="1" rev="0" advAuto="0" spid="551" grpId="24"/>
      <p:bldP build="whole" bldLvl="1" animBg="1" rev="0" advAuto="0" spid="563" grpId="29"/>
      <p:bldP build="whole" bldLvl="1" animBg="1" rev="0" advAuto="0" spid="560" grpId="28"/>
      <p:bldP build="whole" bldLvl="1" animBg="1" rev="0" advAuto="0" spid="539" grpId="17"/>
      <p:bldP build="whole" bldLvl="1" animBg="1" rev="0" advAuto="0" spid="548" grpId="23"/>
      <p:bldP build="whole" bldLvl="1" animBg="1" rev="0" advAuto="0" spid="569" grpId="41"/>
      <p:bldP build="whole" bldLvl="1" animBg="1" rev="0" advAuto="0" spid="591" grpId="50"/>
      <p:bldP build="whole" bldLvl="1" animBg="1" rev="0" advAuto="0" spid="529" grpId="7"/>
      <p:bldP build="whole" bldLvl="1" animBg="1" rev="0" advAuto="0" spid="556" grpId="31"/>
      <p:bldP build="whole" bldLvl="1" animBg="1" rev="0" advAuto="0" spid="528" grpId="5"/>
      <p:bldP build="whole" bldLvl="1" animBg="1" rev="0" advAuto="0" spid="585" grpId="46"/>
      <p:bldP build="whole" bldLvl="1" animBg="1" rev="0" advAuto="0" spid="573" grpId="42"/>
      <p:bldP build="whole" bldLvl="1" animBg="1" rev="0" advAuto="0" spid="552" grpId="30"/>
      <p:bldP build="whole" bldLvl="1" animBg="1" rev="0" advAuto="0" spid="577" grpId="40"/>
      <p:bldP build="whole" bldLvl="1" animBg="1" rev="0" advAuto="0" spid="523" grpId="2"/>
      <p:bldP build="whole" bldLvl="1" animBg="1" rev="0" advAuto="0" spid="544" grpId="14"/>
      <p:bldP build="whole" bldLvl="1" animBg="1" rev="0" advAuto="0" spid="565" grpId="32"/>
      <p:bldP build="whole" bldLvl="1" animBg="1" rev="0" advAuto="0" spid="557" grpId="34"/>
      <p:bldP build="whole" bldLvl="1" animBg="1" rev="0" advAuto="0" spid="541" grpId="18"/>
      <p:bldP build="whole" bldLvl="1" animBg="1" rev="0" advAuto="0" spid="525" grpId="3"/>
      <p:bldP build="whole" bldLvl="1" animBg="1" rev="0" advAuto="0" spid="583" grpId="19"/>
      <p:bldP build="whole" bldLvl="1" animBg="1" rev="0" advAuto="0" spid="587" grpId="47"/>
      <p:bldP build="whole" bldLvl="1" animBg="1" rev="0" advAuto="0" spid="582" grpId="53"/>
      <p:bldP build="whole" bldLvl="1" animBg="1" rev="0" advAuto="0" spid="554" grpId="33"/>
      <p:bldP build="whole" bldLvl="1" animBg="1" rev="0" advAuto="0" spid="593" grpId="51"/>
      <p:bldP build="whole" bldLvl="1" animBg="1" rev="0" advAuto="0" spid="534" grpId="9"/>
      <p:bldP build="whole" bldLvl="1" animBg="1" rev="0" advAuto="0" spid="558" grpId="25"/>
      <p:bldP build="whole" bldLvl="1" animBg="1" rev="0" advAuto="0" spid="526" grpId="4"/>
      <p:bldP build="whole" bldLvl="1" animBg="1" rev="0" advAuto="0" spid="564" grpId="27"/>
      <p:bldP build="whole" bldLvl="1" animBg="1" rev="0" advAuto="0" spid="578" grpId="35"/>
      <p:bldP build="whole" bldLvl="1" animBg="1" rev="0" advAuto="0" spid="571" grpId="43"/>
      <p:bldP build="whole" bldLvl="1" animBg="1" rev="0" advAuto="0" spid="589" grpId="48"/>
      <p:bldP build="whole" bldLvl="1" animBg="1" rev="0" advAuto="0" spid="532" grpId="10"/>
      <p:bldP build="whole" bldLvl="1" animBg="1" rev="0" advAuto="0" spid="545" grpId="16"/>
      <p:bldP build="whole" bldLvl="1" animBg="1" rev="0" advAuto="0" spid="505" grpId="6"/>
      <p:bldP build="whole" bldLvl="1" animBg="1" rev="0" advAuto="0" spid="579" grpId="45"/>
      <p:bldP build="whole" bldLvl="1" animBg="1" rev="0" advAuto="0" spid="568" grpId="37"/>
      <p:bldP build="whole" bldLvl="1" animBg="1" rev="0" advAuto="0" spid="521"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100000">
              <a:schemeClr val="accent1"/>
            </a:gs>
          </a:gsLst>
          <a:lin ang="7277760" scaled="0"/>
        </a:gradFill>
      </p:bgPr>
    </p:bg>
    <p:spTree>
      <p:nvGrpSpPr>
        <p:cNvPr id="1" name=""/>
        <p:cNvGrpSpPr/>
        <p:nvPr/>
      </p:nvGrpSpPr>
      <p:grpSpPr>
        <a:xfrm>
          <a:off x="0" y="0"/>
          <a:ext cx="0" cy="0"/>
          <a:chOff x="0" y="0"/>
          <a:chExt cx="0" cy="0"/>
        </a:xfrm>
      </p:grpSpPr>
      <p:sp>
        <p:nvSpPr>
          <p:cNvPr id="703" name="Connection Line"/>
          <p:cNvSpPr/>
          <p:nvPr/>
        </p:nvSpPr>
        <p:spPr>
          <a:xfrm>
            <a:off x="5048580" y="11824015"/>
            <a:ext cx="9290051" cy="1340778"/>
          </a:xfrm>
          <a:custGeom>
            <a:avLst/>
            <a:gdLst/>
            <a:ahLst/>
            <a:cxnLst>
              <a:cxn ang="0">
                <a:pos x="wd2" y="hd2"/>
              </a:cxn>
              <a:cxn ang="5400000">
                <a:pos x="wd2" y="hd2"/>
              </a:cxn>
              <a:cxn ang="10800000">
                <a:pos x="wd2" y="hd2"/>
              </a:cxn>
              <a:cxn ang="16200000">
                <a:pos x="wd2" y="hd2"/>
              </a:cxn>
            </a:cxnLst>
            <a:rect l="0" t="0" r="r" b="b"/>
            <a:pathLst>
              <a:path w="21600" h="16292" fill="norm" stroke="1" extrusionOk="0">
                <a:moveTo>
                  <a:pt x="0" y="4520"/>
                </a:moveTo>
                <a:cubicBezTo>
                  <a:pt x="7486" y="21600"/>
                  <a:pt x="14686" y="20093"/>
                  <a:pt x="21600" y="0"/>
                </a:cubicBezTo>
              </a:path>
            </a:pathLst>
          </a:custGeom>
          <a:ln w="50800">
            <a:solidFill>
              <a:schemeClr val="accent3">
                <a:hueOff val="362282"/>
                <a:satOff val="31803"/>
                <a:lumOff val="-18242"/>
              </a:schemeClr>
            </a:solidFill>
            <a:miter lim="400000"/>
          </a:ln>
        </p:spPr>
        <p:txBody>
          <a:bodyPr/>
          <a:lstStyle/>
          <a:p>
            <a:pPr/>
          </a:p>
        </p:txBody>
      </p:sp>
      <p:sp>
        <p:nvSpPr>
          <p:cNvPr id="704" name="Connection Line"/>
          <p:cNvSpPr/>
          <p:nvPr/>
        </p:nvSpPr>
        <p:spPr>
          <a:xfrm>
            <a:off x="6671247" y="11753642"/>
            <a:ext cx="9962357" cy="1184426"/>
          </a:xfrm>
          <a:custGeom>
            <a:avLst/>
            <a:gdLst/>
            <a:ahLst/>
            <a:cxnLst>
              <a:cxn ang="0">
                <a:pos x="wd2" y="hd2"/>
              </a:cxn>
              <a:cxn ang="5400000">
                <a:pos x="wd2" y="hd2"/>
              </a:cxn>
              <a:cxn ang="10800000">
                <a:pos x="wd2" y="hd2"/>
              </a:cxn>
              <a:cxn ang="16200000">
                <a:pos x="wd2" y="hd2"/>
              </a:cxn>
            </a:cxnLst>
            <a:rect l="0" t="0" r="r" b="b"/>
            <a:pathLst>
              <a:path w="21600" h="16203" fill="norm" stroke="1" extrusionOk="0">
                <a:moveTo>
                  <a:pt x="0" y="0"/>
                </a:moveTo>
                <a:cubicBezTo>
                  <a:pt x="7321" y="21291"/>
                  <a:pt x="14521" y="21600"/>
                  <a:pt x="21600" y="926"/>
                </a:cubicBezTo>
              </a:path>
            </a:pathLst>
          </a:custGeom>
          <a:ln w="50800">
            <a:solidFill>
              <a:schemeClr val="accent1">
                <a:lumOff val="-13575"/>
              </a:schemeClr>
            </a:solidFill>
            <a:miter lim="400000"/>
          </a:ln>
        </p:spPr>
        <p:txBody>
          <a:bodyPr/>
          <a:lstStyle/>
          <a:p>
            <a:pPr/>
          </a:p>
        </p:txBody>
      </p:sp>
      <p:sp>
        <p:nvSpPr>
          <p:cNvPr id="605" name="Oval"/>
          <p:cNvSpPr/>
          <p:nvPr/>
        </p:nvSpPr>
        <p:spPr>
          <a:xfrm>
            <a:off x="16188214" y="4769425"/>
            <a:ext cx="812801" cy="684977"/>
          </a:xfrm>
          <a:prstGeom prst="ellipse">
            <a:avLst/>
          </a:prstGeom>
          <a:solidFill>
            <a:schemeClr val="accent3">
              <a:hueOff val="-274225"/>
              <a:satOff val="26768"/>
              <a:lumOff val="11368"/>
            </a:schemeClr>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pic>
        <p:nvPicPr>
          <p:cNvPr id="606" name="Line" descr="Line"/>
          <p:cNvPicPr>
            <a:picLocks noChangeAspect="0"/>
          </p:cNvPicPr>
          <p:nvPr/>
        </p:nvPicPr>
        <p:blipFill>
          <a:blip r:embed="rId2">
            <a:extLst/>
          </a:blip>
          <a:stretch>
            <a:fillRect/>
          </a:stretch>
        </p:blipFill>
        <p:spPr>
          <a:xfrm>
            <a:off x="4875441" y="2239710"/>
            <a:ext cx="6232393" cy="101601"/>
          </a:xfrm>
          <a:prstGeom prst="rect">
            <a:avLst/>
          </a:prstGeom>
        </p:spPr>
      </p:pic>
      <p:pic>
        <p:nvPicPr>
          <p:cNvPr id="608" name="Line" descr="Line"/>
          <p:cNvPicPr>
            <a:picLocks noChangeAspect="0"/>
          </p:cNvPicPr>
          <p:nvPr/>
        </p:nvPicPr>
        <p:blipFill>
          <a:blip r:embed="rId3">
            <a:extLst/>
          </a:blip>
          <a:stretch>
            <a:fillRect/>
          </a:stretch>
        </p:blipFill>
        <p:spPr>
          <a:xfrm rot="16200000">
            <a:off x="4500695" y="1903159"/>
            <a:ext cx="876301" cy="101601"/>
          </a:xfrm>
          <a:prstGeom prst="rect">
            <a:avLst/>
          </a:prstGeom>
        </p:spPr>
      </p:pic>
      <p:pic>
        <p:nvPicPr>
          <p:cNvPr id="610" name="Line" descr="Line"/>
          <p:cNvPicPr>
            <a:picLocks noChangeAspect="0"/>
          </p:cNvPicPr>
          <p:nvPr/>
        </p:nvPicPr>
        <p:blipFill>
          <a:blip r:embed="rId4">
            <a:extLst/>
          </a:blip>
          <a:stretch>
            <a:fillRect/>
          </a:stretch>
        </p:blipFill>
        <p:spPr>
          <a:xfrm rot="16200000">
            <a:off x="10596695" y="1903159"/>
            <a:ext cx="876301" cy="101601"/>
          </a:xfrm>
          <a:prstGeom prst="rect">
            <a:avLst/>
          </a:prstGeom>
        </p:spPr>
      </p:pic>
      <p:grpSp>
        <p:nvGrpSpPr>
          <p:cNvPr id="614" name="Macedonia"/>
          <p:cNvGrpSpPr/>
          <p:nvPr/>
        </p:nvGrpSpPr>
        <p:grpSpPr>
          <a:xfrm>
            <a:off x="6714781" y="1237017"/>
            <a:ext cx="2517077" cy="787401"/>
            <a:chOff x="0" y="0"/>
            <a:chExt cx="2517076" cy="787400"/>
          </a:xfrm>
        </p:grpSpPr>
        <p:sp>
          <p:nvSpPr>
            <p:cNvPr id="613" name="Macedonia"/>
            <p:cNvSpPr txBox="1"/>
            <p:nvPr/>
          </p:nvSpPr>
          <p:spPr>
            <a:xfrm>
              <a:off x="25399" y="25400"/>
              <a:ext cx="2466278" cy="736600"/>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3500">
                  <a:latin typeface="Luminari"/>
                  <a:ea typeface="Luminari"/>
                  <a:cs typeface="Luminari"/>
                  <a:sym typeface="Luminari"/>
                </a:defRPr>
              </a:lvl1pPr>
            </a:lstStyle>
            <a:p>
              <a:pPr/>
              <a:r>
                <a:t>Macedonia</a:t>
              </a:r>
            </a:p>
          </p:txBody>
        </p:sp>
        <p:pic>
          <p:nvPicPr>
            <p:cNvPr id="612" name="Macedonia Macedonia" descr="Macedonia Macedonia"/>
            <p:cNvPicPr>
              <a:picLocks noChangeAspect="0"/>
            </p:cNvPicPr>
            <p:nvPr/>
          </p:nvPicPr>
          <p:blipFill>
            <a:blip r:embed="rId5">
              <a:extLst/>
            </a:blip>
            <a:stretch>
              <a:fillRect/>
            </a:stretch>
          </p:blipFill>
          <p:spPr>
            <a:xfrm>
              <a:off x="-1" y="0"/>
              <a:ext cx="2517078" cy="787400"/>
            </a:xfrm>
            <a:prstGeom prst="rect">
              <a:avLst/>
            </a:prstGeom>
            <a:effectLst/>
          </p:spPr>
        </p:pic>
      </p:grpSp>
      <p:grpSp>
        <p:nvGrpSpPr>
          <p:cNvPr id="617" name="Italy"/>
          <p:cNvGrpSpPr/>
          <p:nvPr/>
        </p:nvGrpSpPr>
        <p:grpSpPr>
          <a:xfrm>
            <a:off x="14680092" y="1253174"/>
            <a:ext cx="1202691" cy="787401"/>
            <a:chOff x="0" y="0"/>
            <a:chExt cx="1202689" cy="787400"/>
          </a:xfrm>
        </p:grpSpPr>
        <p:sp>
          <p:nvSpPr>
            <p:cNvPr id="616" name="Italy"/>
            <p:cNvSpPr txBox="1"/>
            <p:nvPr/>
          </p:nvSpPr>
          <p:spPr>
            <a:xfrm>
              <a:off x="25400" y="25400"/>
              <a:ext cx="1151890" cy="736600"/>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3500">
                  <a:latin typeface="Luminari"/>
                  <a:ea typeface="Luminari"/>
                  <a:cs typeface="Luminari"/>
                  <a:sym typeface="Luminari"/>
                </a:defRPr>
              </a:lvl1pPr>
            </a:lstStyle>
            <a:p>
              <a:pPr/>
              <a:r>
                <a:t>Italy</a:t>
              </a:r>
            </a:p>
          </p:txBody>
        </p:sp>
        <p:pic>
          <p:nvPicPr>
            <p:cNvPr id="615" name="Italy Italy" descr="Italy Italy"/>
            <p:cNvPicPr>
              <a:picLocks noChangeAspect="0"/>
            </p:cNvPicPr>
            <p:nvPr/>
          </p:nvPicPr>
          <p:blipFill>
            <a:blip r:embed="rId6">
              <a:extLst/>
            </a:blip>
            <a:stretch>
              <a:fillRect/>
            </a:stretch>
          </p:blipFill>
          <p:spPr>
            <a:xfrm>
              <a:off x="0" y="0"/>
              <a:ext cx="1202690" cy="787400"/>
            </a:xfrm>
            <a:prstGeom prst="rect">
              <a:avLst/>
            </a:prstGeom>
            <a:effectLst/>
          </p:spPr>
        </p:pic>
      </p:grpSp>
      <p:sp>
        <p:nvSpPr>
          <p:cNvPr id="618" name="Pyrrhus"/>
          <p:cNvSpPr txBox="1"/>
          <p:nvPr/>
        </p:nvSpPr>
        <p:spPr>
          <a:xfrm>
            <a:off x="194945" y="1320800"/>
            <a:ext cx="3013711" cy="1117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6000" u="sng">
                <a:latin typeface="Luminari"/>
                <a:ea typeface="Luminari"/>
                <a:cs typeface="Luminari"/>
                <a:sym typeface="Luminari"/>
              </a:defRPr>
            </a:lvl1pPr>
          </a:lstStyle>
          <a:p>
            <a:pPr/>
            <a:r>
              <a:t>Pyrrhus</a:t>
            </a:r>
          </a:p>
        </p:txBody>
      </p:sp>
      <p:pic>
        <p:nvPicPr>
          <p:cNvPr id="619" name="587185c57b7f6103e35c6cc6.png" descr="587185c57b7f6103e35c6cc6.png"/>
          <p:cNvPicPr>
            <a:picLocks noChangeAspect="1"/>
          </p:cNvPicPr>
          <p:nvPr/>
        </p:nvPicPr>
        <p:blipFill>
          <a:blip r:embed="rId7">
            <a:extLst/>
          </a:blip>
          <a:stretch>
            <a:fillRect/>
          </a:stretch>
        </p:blipFill>
        <p:spPr>
          <a:xfrm>
            <a:off x="7623492" y="247185"/>
            <a:ext cx="736292" cy="735065"/>
          </a:xfrm>
          <a:prstGeom prst="rect">
            <a:avLst/>
          </a:prstGeom>
          <a:ln w="12700">
            <a:miter lim="400000"/>
          </a:ln>
        </p:spPr>
      </p:pic>
      <p:pic>
        <p:nvPicPr>
          <p:cNvPr id="620" name="587185d57b7f6103e35c6cc7.png" descr="587185d57b7f6103e35c6cc7.png"/>
          <p:cNvPicPr>
            <a:picLocks noChangeAspect="1"/>
          </p:cNvPicPr>
          <p:nvPr/>
        </p:nvPicPr>
        <p:blipFill>
          <a:blip r:embed="rId8">
            <a:extLst/>
          </a:blip>
          <a:stretch>
            <a:fillRect/>
          </a:stretch>
        </p:blipFill>
        <p:spPr>
          <a:xfrm>
            <a:off x="14740083" y="242005"/>
            <a:ext cx="1082710" cy="812033"/>
          </a:xfrm>
          <a:prstGeom prst="rect">
            <a:avLst/>
          </a:prstGeom>
          <a:ln w="12700">
            <a:miter lim="400000"/>
          </a:ln>
        </p:spPr>
      </p:pic>
      <p:pic>
        <p:nvPicPr>
          <p:cNvPr id="621" name="Line" descr="Line"/>
          <p:cNvPicPr>
            <a:picLocks noChangeAspect="0"/>
          </p:cNvPicPr>
          <p:nvPr/>
        </p:nvPicPr>
        <p:blipFill>
          <a:blip r:embed="rId9">
            <a:extLst/>
          </a:blip>
          <a:stretch>
            <a:fillRect/>
          </a:stretch>
        </p:blipFill>
        <p:spPr>
          <a:xfrm>
            <a:off x="6043448" y="7437249"/>
            <a:ext cx="16221897" cy="101601"/>
          </a:xfrm>
          <a:prstGeom prst="rect">
            <a:avLst/>
          </a:prstGeom>
        </p:spPr>
      </p:pic>
      <p:pic>
        <p:nvPicPr>
          <p:cNvPr id="623" name="Line" descr="Line"/>
          <p:cNvPicPr>
            <a:picLocks noChangeAspect="0"/>
          </p:cNvPicPr>
          <p:nvPr/>
        </p:nvPicPr>
        <p:blipFill>
          <a:blip r:embed="rId10">
            <a:extLst/>
          </a:blip>
          <a:stretch>
            <a:fillRect/>
          </a:stretch>
        </p:blipFill>
        <p:spPr>
          <a:xfrm rot="16200000">
            <a:off x="6031428" y="6853049"/>
            <a:ext cx="1371601" cy="101601"/>
          </a:xfrm>
          <a:prstGeom prst="rect">
            <a:avLst/>
          </a:prstGeom>
        </p:spPr>
      </p:pic>
      <p:sp>
        <p:nvSpPr>
          <p:cNvPr id="625" name="Admetus"/>
          <p:cNvSpPr txBox="1"/>
          <p:nvPr/>
        </p:nvSpPr>
        <p:spPr>
          <a:xfrm>
            <a:off x="5848929" y="5607625"/>
            <a:ext cx="1736599"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Admetus</a:t>
            </a:r>
          </a:p>
        </p:txBody>
      </p:sp>
      <p:pic>
        <p:nvPicPr>
          <p:cNvPr id="626" name="Line" descr="Line"/>
          <p:cNvPicPr>
            <a:picLocks noChangeAspect="0"/>
          </p:cNvPicPr>
          <p:nvPr/>
        </p:nvPicPr>
        <p:blipFill>
          <a:blip r:embed="rId10">
            <a:extLst/>
          </a:blip>
          <a:stretch>
            <a:fillRect/>
          </a:stretch>
        </p:blipFill>
        <p:spPr>
          <a:xfrm rot="16200000">
            <a:off x="15908815" y="6802249"/>
            <a:ext cx="1371600" cy="101601"/>
          </a:xfrm>
          <a:prstGeom prst="rect">
            <a:avLst/>
          </a:prstGeom>
        </p:spPr>
      </p:pic>
      <p:sp>
        <p:nvSpPr>
          <p:cNvPr id="628" name="Pyrrhus"/>
          <p:cNvSpPr txBox="1"/>
          <p:nvPr/>
        </p:nvSpPr>
        <p:spPr>
          <a:xfrm>
            <a:off x="15835091" y="5556825"/>
            <a:ext cx="1519048"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Pyrrhus</a:t>
            </a:r>
          </a:p>
        </p:txBody>
      </p:sp>
      <p:sp>
        <p:nvSpPr>
          <p:cNvPr id="629" name="10"/>
          <p:cNvSpPr txBox="1"/>
          <p:nvPr/>
        </p:nvSpPr>
        <p:spPr>
          <a:xfrm>
            <a:off x="16325628" y="4831689"/>
            <a:ext cx="537973"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10</a:t>
            </a:r>
          </a:p>
        </p:txBody>
      </p:sp>
      <p:pic>
        <p:nvPicPr>
          <p:cNvPr id="630" name="Line" descr="Line"/>
          <p:cNvPicPr>
            <a:picLocks noChangeAspect="0"/>
          </p:cNvPicPr>
          <p:nvPr/>
        </p:nvPicPr>
        <p:blipFill>
          <a:blip r:embed="rId10">
            <a:extLst/>
          </a:blip>
          <a:stretch>
            <a:fillRect/>
          </a:stretch>
        </p:blipFill>
        <p:spPr>
          <a:xfrm rot="16200000">
            <a:off x="18728215" y="6802249"/>
            <a:ext cx="1371600" cy="101601"/>
          </a:xfrm>
          <a:prstGeom prst="rect">
            <a:avLst/>
          </a:prstGeom>
        </p:spPr>
      </p:pic>
      <p:pic>
        <p:nvPicPr>
          <p:cNvPr id="632" name="Line" descr="Line"/>
          <p:cNvPicPr>
            <a:picLocks noChangeAspect="0"/>
          </p:cNvPicPr>
          <p:nvPr/>
        </p:nvPicPr>
        <p:blipFill>
          <a:blip r:embed="rId10">
            <a:extLst/>
          </a:blip>
          <a:stretch>
            <a:fillRect/>
          </a:stretch>
        </p:blipFill>
        <p:spPr>
          <a:xfrm rot="16200000">
            <a:off x="21266624" y="6758211"/>
            <a:ext cx="1371601" cy="101601"/>
          </a:xfrm>
          <a:prstGeom prst="rect">
            <a:avLst/>
          </a:prstGeom>
        </p:spPr>
      </p:pic>
      <p:sp>
        <p:nvSpPr>
          <p:cNvPr id="634" name="Co-rules"/>
          <p:cNvSpPr txBox="1"/>
          <p:nvPr/>
        </p:nvSpPr>
        <p:spPr>
          <a:xfrm>
            <a:off x="18573910" y="5556825"/>
            <a:ext cx="1680211"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Co-rules</a:t>
            </a:r>
          </a:p>
        </p:txBody>
      </p:sp>
      <p:sp>
        <p:nvSpPr>
          <p:cNvPr id="635" name="Pyrrhus Returns"/>
          <p:cNvSpPr txBox="1"/>
          <p:nvPr/>
        </p:nvSpPr>
        <p:spPr>
          <a:xfrm>
            <a:off x="21175565" y="4991263"/>
            <a:ext cx="1553719" cy="10303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Pyrrhus</a:t>
            </a:r>
            <a:br/>
            <a:r>
              <a:t>Returns</a:t>
            </a:r>
          </a:p>
        </p:txBody>
      </p:sp>
      <p:sp>
        <p:nvSpPr>
          <p:cNvPr id="636" name="Oval"/>
          <p:cNvSpPr/>
          <p:nvPr/>
        </p:nvSpPr>
        <p:spPr>
          <a:xfrm>
            <a:off x="16264414" y="8858825"/>
            <a:ext cx="812801" cy="684977"/>
          </a:xfrm>
          <a:prstGeom prst="ellipse">
            <a:avLst/>
          </a:prstGeom>
          <a:solidFill>
            <a:schemeClr val="accent3">
              <a:hueOff val="-274225"/>
              <a:satOff val="26768"/>
              <a:lumOff val="11368"/>
            </a:schemeClr>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pic>
        <p:nvPicPr>
          <p:cNvPr id="637" name="Line" descr="Line"/>
          <p:cNvPicPr>
            <a:picLocks noChangeAspect="0"/>
          </p:cNvPicPr>
          <p:nvPr/>
        </p:nvPicPr>
        <p:blipFill>
          <a:blip r:embed="rId9">
            <a:extLst/>
          </a:blip>
          <a:stretch>
            <a:fillRect/>
          </a:stretch>
        </p:blipFill>
        <p:spPr>
          <a:xfrm>
            <a:off x="6043450" y="11528242"/>
            <a:ext cx="16221894" cy="101601"/>
          </a:xfrm>
          <a:prstGeom prst="rect">
            <a:avLst/>
          </a:prstGeom>
        </p:spPr>
      </p:pic>
      <p:pic>
        <p:nvPicPr>
          <p:cNvPr id="639" name="Line" descr="Line"/>
          <p:cNvPicPr>
            <a:picLocks noChangeAspect="0"/>
          </p:cNvPicPr>
          <p:nvPr/>
        </p:nvPicPr>
        <p:blipFill>
          <a:blip r:embed="rId10">
            <a:extLst/>
          </a:blip>
          <a:stretch>
            <a:fillRect/>
          </a:stretch>
        </p:blipFill>
        <p:spPr>
          <a:xfrm rot="16200000">
            <a:off x="6031428" y="10944042"/>
            <a:ext cx="1371601" cy="101601"/>
          </a:xfrm>
          <a:prstGeom prst="rect">
            <a:avLst/>
          </a:prstGeom>
        </p:spPr>
      </p:pic>
      <p:sp>
        <p:nvSpPr>
          <p:cNvPr id="641" name="Stalin"/>
          <p:cNvSpPr txBox="1"/>
          <p:nvPr/>
        </p:nvSpPr>
        <p:spPr>
          <a:xfrm>
            <a:off x="6148776" y="9698617"/>
            <a:ext cx="1136905"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Stalin</a:t>
            </a:r>
          </a:p>
        </p:txBody>
      </p:sp>
      <p:pic>
        <p:nvPicPr>
          <p:cNvPr id="642" name="Line" descr="Line"/>
          <p:cNvPicPr>
            <a:picLocks noChangeAspect="0"/>
          </p:cNvPicPr>
          <p:nvPr/>
        </p:nvPicPr>
        <p:blipFill>
          <a:blip r:embed="rId10">
            <a:extLst/>
          </a:blip>
          <a:stretch>
            <a:fillRect/>
          </a:stretch>
        </p:blipFill>
        <p:spPr>
          <a:xfrm rot="16200000">
            <a:off x="15985015" y="10891649"/>
            <a:ext cx="1371600" cy="101601"/>
          </a:xfrm>
          <a:prstGeom prst="rect">
            <a:avLst/>
          </a:prstGeom>
        </p:spPr>
      </p:pic>
      <p:sp>
        <p:nvSpPr>
          <p:cNvPr id="644" name="Putin"/>
          <p:cNvSpPr txBox="1"/>
          <p:nvPr/>
        </p:nvSpPr>
        <p:spPr>
          <a:xfrm>
            <a:off x="16144463" y="9646225"/>
            <a:ext cx="1052704"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Putin</a:t>
            </a:r>
          </a:p>
        </p:txBody>
      </p:sp>
      <p:sp>
        <p:nvSpPr>
          <p:cNvPr id="645" name="10"/>
          <p:cNvSpPr txBox="1"/>
          <p:nvPr/>
        </p:nvSpPr>
        <p:spPr>
          <a:xfrm>
            <a:off x="16401828" y="8921089"/>
            <a:ext cx="537973"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10</a:t>
            </a:r>
          </a:p>
        </p:txBody>
      </p:sp>
      <p:pic>
        <p:nvPicPr>
          <p:cNvPr id="646" name="Line" descr="Line"/>
          <p:cNvPicPr>
            <a:picLocks noChangeAspect="0"/>
          </p:cNvPicPr>
          <p:nvPr/>
        </p:nvPicPr>
        <p:blipFill>
          <a:blip r:embed="rId10">
            <a:extLst/>
          </a:blip>
          <a:stretch>
            <a:fillRect/>
          </a:stretch>
        </p:blipFill>
        <p:spPr>
          <a:xfrm rot="16200000">
            <a:off x="18804415" y="10891649"/>
            <a:ext cx="1371600" cy="101601"/>
          </a:xfrm>
          <a:prstGeom prst="rect">
            <a:avLst/>
          </a:prstGeom>
        </p:spPr>
      </p:pic>
      <p:pic>
        <p:nvPicPr>
          <p:cNvPr id="648" name="Line" descr="Line"/>
          <p:cNvPicPr>
            <a:picLocks noChangeAspect="0"/>
          </p:cNvPicPr>
          <p:nvPr/>
        </p:nvPicPr>
        <p:blipFill>
          <a:blip r:embed="rId10">
            <a:extLst/>
          </a:blip>
          <a:stretch>
            <a:fillRect/>
          </a:stretch>
        </p:blipFill>
        <p:spPr>
          <a:xfrm rot="16200000">
            <a:off x="21266624" y="10876195"/>
            <a:ext cx="1371601" cy="101601"/>
          </a:xfrm>
          <a:prstGeom prst="rect">
            <a:avLst/>
          </a:prstGeom>
        </p:spPr>
      </p:pic>
      <p:sp>
        <p:nvSpPr>
          <p:cNvPr id="650" name="Co-rules"/>
          <p:cNvSpPr txBox="1"/>
          <p:nvPr/>
        </p:nvSpPr>
        <p:spPr>
          <a:xfrm>
            <a:off x="18650110" y="9646225"/>
            <a:ext cx="1680211"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Co-rules</a:t>
            </a:r>
          </a:p>
        </p:txBody>
      </p:sp>
      <p:sp>
        <p:nvSpPr>
          <p:cNvPr id="651" name="Putin Returns"/>
          <p:cNvSpPr txBox="1"/>
          <p:nvPr/>
        </p:nvSpPr>
        <p:spPr>
          <a:xfrm>
            <a:off x="21175565" y="9160871"/>
            <a:ext cx="1553719" cy="10303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Putin</a:t>
            </a:r>
            <a:br/>
            <a:r>
              <a:t>Returns</a:t>
            </a:r>
          </a:p>
        </p:txBody>
      </p:sp>
      <p:pic>
        <p:nvPicPr>
          <p:cNvPr id="652" name="Line" descr="Line"/>
          <p:cNvPicPr>
            <a:picLocks noChangeAspect="0"/>
          </p:cNvPicPr>
          <p:nvPr/>
        </p:nvPicPr>
        <p:blipFill>
          <a:blip r:embed="rId10">
            <a:extLst/>
          </a:blip>
          <a:stretch>
            <a:fillRect/>
          </a:stretch>
        </p:blipFill>
        <p:spPr>
          <a:xfrm rot="16200000">
            <a:off x="11774505" y="6801042"/>
            <a:ext cx="1371601" cy="101601"/>
          </a:xfrm>
          <a:prstGeom prst="rect">
            <a:avLst/>
          </a:prstGeom>
        </p:spPr>
      </p:pic>
      <p:pic>
        <p:nvPicPr>
          <p:cNvPr id="654" name="Line" descr="Line"/>
          <p:cNvPicPr>
            <a:picLocks noChangeAspect="0"/>
          </p:cNvPicPr>
          <p:nvPr/>
        </p:nvPicPr>
        <p:blipFill>
          <a:blip r:embed="rId11">
            <a:extLst/>
          </a:blip>
          <a:stretch>
            <a:fillRect/>
          </a:stretch>
        </p:blipFill>
        <p:spPr>
          <a:xfrm rot="16200000">
            <a:off x="14023103" y="7057046"/>
            <a:ext cx="812033" cy="101601"/>
          </a:xfrm>
          <a:prstGeom prst="rect">
            <a:avLst/>
          </a:prstGeom>
        </p:spPr>
      </p:pic>
      <p:sp>
        <p:nvSpPr>
          <p:cNvPr id="656" name="Aeocides"/>
          <p:cNvSpPr txBox="1"/>
          <p:nvPr/>
        </p:nvSpPr>
        <p:spPr>
          <a:xfrm>
            <a:off x="11560383" y="5503225"/>
            <a:ext cx="1799845"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Aeocides</a:t>
            </a:r>
          </a:p>
        </p:txBody>
      </p:sp>
      <p:sp>
        <p:nvSpPr>
          <p:cNvPr id="657" name="Alcetus"/>
          <p:cNvSpPr txBox="1"/>
          <p:nvPr/>
        </p:nvSpPr>
        <p:spPr>
          <a:xfrm>
            <a:off x="13691314" y="5962813"/>
            <a:ext cx="1475614"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Alcetus</a:t>
            </a:r>
          </a:p>
        </p:txBody>
      </p:sp>
      <p:pic>
        <p:nvPicPr>
          <p:cNvPr id="658" name="Line" descr="Line"/>
          <p:cNvPicPr>
            <a:picLocks noChangeAspect="0"/>
          </p:cNvPicPr>
          <p:nvPr/>
        </p:nvPicPr>
        <p:blipFill>
          <a:blip r:embed="rId10">
            <a:extLst/>
          </a:blip>
          <a:stretch>
            <a:fillRect/>
          </a:stretch>
        </p:blipFill>
        <p:spPr>
          <a:xfrm rot="16200000">
            <a:off x="8698609" y="6853677"/>
            <a:ext cx="1371601" cy="101601"/>
          </a:xfrm>
          <a:prstGeom prst="rect">
            <a:avLst/>
          </a:prstGeom>
        </p:spPr>
      </p:pic>
      <p:pic>
        <p:nvPicPr>
          <p:cNvPr id="660" name="Line" descr="Line"/>
          <p:cNvPicPr>
            <a:picLocks noChangeAspect="0"/>
          </p:cNvPicPr>
          <p:nvPr/>
        </p:nvPicPr>
        <p:blipFill>
          <a:blip r:embed="rId11">
            <a:extLst/>
          </a:blip>
          <a:stretch>
            <a:fillRect/>
          </a:stretch>
        </p:blipFill>
        <p:spPr>
          <a:xfrm rot="16200000">
            <a:off x="10380192" y="7080825"/>
            <a:ext cx="812033" cy="101601"/>
          </a:xfrm>
          <a:prstGeom prst="rect">
            <a:avLst/>
          </a:prstGeom>
        </p:spPr>
      </p:pic>
      <p:sp>
        <p:nvSpPr>
          <p:cNvPr id="662" name="Aeocides"/>
          <p:cNvSpPr txBox="1"/>
          <p:nvPr/>
        </p:nvSpPr>
        <p:spPr>
          <a:xfrm>
            <a:off x="8484487" y="5555860"/>
            <a:ext cx="1799845"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Aeocides</a:t>
            </a:r>
          </a:p>
        </p:txBody>
      </p:sp>
      <p:sp>
        <p:nvSpPr>
          <p:cNvPr id="663" name="Rival"/>
          <p:cNvSpPr txBox="1"/>
          <p:nvPr/>
        </p:nvSpPr>
        <p:spPr>
          <a:xfrm>
            <a:off x="10284813" y="5986593"/>
            <a:ext cx="1002793"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Rival</a:t>
            </a:r>
          </a:p>
        </p:txBody>
      </p:sp>
      <p:sp>
        <p:nvSpPr>
          <p:cNvPr id="664" name="Coup"/>
          <p:cNvSpPr txBox="1"/>
          <p:nvPr/>
        </p:nvSpPr>
        <p:spPr>
          <a:xfrm>
            <a:off x="8873030" y="7537642"/>
            <a:ext cx="1088137"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Coup</a:t>
            </a:r>
          </a:p>
        </p:txBody>
      </p:sp>
      <p:sp>
        <p:nvSpPr>
          <p:cNvPr id="665" name="Killed"/>
          <p:cNvSpPr txBox="1"/>
          <p:nvPr/>
        </p:nvSpPr>
        <p:spPr>
          <a:xfrm>
            <a:off x="11892424" y="7488049"/>
            <a:ext cx="1135762"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Killed</a:t>
            </a:r>
          </a:p>
        </p:txBody>
      </p:sp>
      <p:pic>
        <p:nvPicPr>
          <p:cNvPr id="666" name="Line" descr="Line"/>
          <p:cNvPicPr>
            <a:picLocks noChangeAspect="0"/>
          </p:cNvPicPr>
          <p:nvPr/>
        </p:nvPicPr>
        <p:blipFill>
          <a:blip r:embed="rId10">
            <a:extLst/>
          </a:blip>
          <a:stretch>
            <a:fillRect/>
          </a:stretch>
        </p:blipFill>
        <p:spPr>
          <a:xfrm rot="16200000">
            <a:off x="8835943" y="10944042"/>
            <a:ext cx="1371601" cy="101601"/>
          </a:xfrm>
          <a:prstGeom prst="rect">
            <a:avLst/>
          </a:prstGeom>
        </p:spPr>
      </p:pic>
      <p:sp>
        <p:nvSpPr>
          <p:cNvPr id="668" name="Gorbachev"/>
          <p:cNvSpPr txBox="1"/>
          <p:nvPr/>
        </p:nvSpPr>
        <p:spPr>
          <a:xfrm>
            <a:off x="8473040" y="9646225"/>
            <a:ext cx="2097406"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Gorbachev</a:t>
            </a:r>
          </a:p>
        </p:txBody>
      </p:sp>
      <p:pic>
        <p:nvPicPr>
          <p:cNvPr id="669" name="Line" descr="Line"/>
          <p:cNvPicPr>
            <a:picLocks noChangeAspect="0"/>
          </p:cNvPicPr>
          <p:nvPr/>
        </p:nvPicPr>
        <p:blipFill>
          <a:blip r:embed="rId10">
            <a:extLst/>
          </a:blip>
          <a:stretch>
            <a:fillRect/>
          </a:stretch>
        </p:blipFill>
        <p:spPr>
          <a:xfrm rot="16200000">
            <a:off x="11897277" y="10944042"/>
            <a:ext cx="1371601" cy="101601"/>
          </a:xfrm>
          <a:prstGeom prst="rect">
            <a:avLst/>
          </a:prstGeom>
        </p:spPr>
      </p:pic>
      <p:pic>
        <p:nvPicPr>
          <p:cNvPr id="671" name="Line" descr="Line"/>
          <p:cNvPicPr>
            <a:picLocks noChangeAspect="0"/>
          </p:cNvPicPr>
          <p:nvPr/>
        </p:nvPicPr>
        <p:blipFill>
          <a:blip r:embed="rId11">
            <a:extLst/>
          </a:blip>
          <a:stretch>
            <a:fillRect/>
          </a:stretch>
        </p:blipFill>
        <p:spPr>
          <a:xfrm rot="16200000">
            <a:off x="14023103" y="11212525"/>
            <a:ext cx="812033" cy="101601"/>
          </a:xfrm>
          <a:prstGeom prst="rect">
            <a:avLst/>
          </a:prstGeom>
        </p:spPr>
      </p:pic>
      <p:sp>
        <p:nvSpPr>
          <p:cNvPr id="673" name="Gorbachev"/>
          <p:cNvSpPr txBox="1"/>
          <p:nvPr/>
        </p:nvSpPr>
        <p:spPr>
          <a:xfrm>
            <a:off x="11483575" y="9646225"/>
            <a:ext cx="2097406"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Gorbachev</a:t>
            </a:r>
          </a:p>
        </p:txBody>
      </p:sp>
      <p:sp>
        <p:nvSpPr>
          <p:cNvPr id="674" name="Yeltsin"/>
          <p:cNvSpPr txBox="1"/>
          <p:nvPr/>
        </p:nvSpPr>
        <p:spPr>
          <a:xfrm>
            <a:off x="13776086" y="10320341"/>
            <a:ext cx="1306069"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Yeltsin</a:t>
            </a:r>
          </a:p>
        </p:txBody>
      </p:sp>
      <p:pic>
        <p:nvPicPr>
          <p:cNvPr id="675" name="Line" descr="Line"/>
          <p:cNvPicPr>
            <a:picLocks noChangeAspect="0"/>
          </p:cNvPicPr>
          <p:nvPr/>
        </p:nvPicPr>
        <p:blipFill>
          <a:blip r:embed="rId11">
            <a:extLst/>
          </a:blip>
          <a:stretch>
            <a:fillRect/>
          </a:stretch>
        </p:blipFill>
        <p:spPr>
          <a:xfrm rot="16200000">
            <a:off x="10482657" y="11245703"/>
            <a:ext cx="812033" cy="101601"/>
          </a:xfrm>
          <a:prstGeom prst="rect">
            <a:avLst/>
          </a:prstGeom>
        </p:spPr>
      </p:pic>
      <p:sp>
        <p:nvSpPr>
          <p:cNvPr id="677" name="Rival"/>
          <p:cNvSpPr txBox="1"/>
          <p:nvPr/>
        </p:nvSpPr>
        <p:spPr>
          <a:xfrm>
            <a:off x="10387277" y="10151470"/>
            <a:ext cx="1002793"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Rival</a:t>
            </a:r>
          </a:p>
        </p:txBody>
      </p:sp>
      <p:sp>
        <p:nvSpPr>
          <p:cNvPr id="678" name="No  Self- control"/>
          <p:cNvSpPr txBox="1"/>
          <p:nvPr/>
        </p:nvSpPr>
        <p:spPr>
          <a:xfrm>
            <a:off x="13253926" y="7495167"/>
            <a:ext cx="2350390" cy="10303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No </a:t>
            </a:r>
            <a:br/>
            <a:r>
              <a:t>Self- control</a:t>
            </a:r>
          </a:p>
        </p:txBody>
      </p:sp>
      <p:sp>
        <p:nvSpPr>
          <p:cNvPr id="679" name="No  Self- control (Health)"/>
          <p:cNvSpPr txBox="1"/>
          <p:nvPr/>
        </p:nvSpPr>
        <p:spPr>
          <a:xfrm>
            <a:off x="13253924" y="11571495"/>
            <a:ext cx="2350390" cy="15002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No </a:t>
            </a:r>
            <a:br/>
            <a:r>
              <a:t>Self- control</a:t>
            </a:r>
            <a:br/>
            <a:r>
              <a:t>(Health)</a:t>
            </a:r>
          </a:p>
        </p:txBody>
      </p:sp>
      <p:sp>
        <p:nvSpPr>
          <p:cNvPr id="680" name="Coup"/>
          <p:cNvSpPr txBox="1"/>
          <p:nvPr/>
        </p:nvSpPr>
        <p:spPr>
          <a:xfrm>
            <a:off x="8977675" y="11562286"/>
            <a:ext cx="1088137"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Coup</a:t>
            </a:r>
          </a:p>
        </p:txBody>
      </p:sp>
      <p:sp>
        <p:nvSpPr>
          <p:cNvPr id="681" name="KS"/>
          <p:cNvSpPr txBox="1"/>
          <p:nvPr/>
        </p:nvSpPr>
        <p:spPr>
          <a:xfrm>
            <a:off x="1306322" y="750740"/>
            <a:ext cx="790956" cy="685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sz="3500">
                <a:latin typeface="Luminari"/>
                <a:ea typeface="Luminari"/>
                <a:cs typeface="Luminari"/>
                <a:sym typeface="Luminari"/>
              </a:defRPr>
            </a:lvl1pPr>
          </a:lstStyle>
          <a:p>
            <a:pPr/>
            <a:r>
              <a:t>KS</a:t>
            </a:r>
          </a:p>
        </p:txBody>
      </p:sp>
      <p:sp>
        <p:nvSpPr>
          <p:cNvPr id="682" name="Crown"/>
          <p:cNvSpPr/>
          <p:nvPr/>
        </p:nvSpPr>
        <p:spPr>
          <a:xfrm>
            <a:off x="1333654" y="172764"/>
            <a:ext cx="736292" cy="6479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10206" y="0"/>
                  <a:pt x="9725" y="547"/>
                  <a:pt x="9725" y="1222"/>
                </a:cubicBezTo>
                <a:cubicBezTo>
                  <a:pt x="9725" y="1729"/>
                  <a:pt x="9996" y="2163"/>
                  <a:pt x="10383" y="2348"/>
                </a:cubicBezTo>
                <a:lnTo>
                  <a:pt x="7244" y="10951"/>
                </a:lnTo>
                <a:cubicBezTo>
                  <a:pt x="7156" y="11239"/>
                  <a:pt x="6826" y="11311"/>
                  <a:pt x="6648" y="11081"/>
                </a:cubicBezTo>
                <a:lnTo>
                  <a:pt x="1891" y="6438"/>
                </a:lnTo>
                <a:cubicBezTo>
                  <a:pt x="2053" y="6225"/>
                  <a:pt x="2151" y="5946"/>
                  <a:pt x="2151" y="5642"/>
                </a:cubicBezTo>
                <a:cubicBezTo>
                  <a:pt x="2151" y="4967"/>
                  <a:pt x="1669" y="4420"/>
                  <a:pt x="1075" y="4420"/>
                </a:cubicBezTo>
                <a:cubicBezTo>
                  <a:pt x="482" y="4420"/>
                  <a:pt x="0" y="4967"/>
                  <a:pt x="0" y="5642"/>
                </a:cubicBezTo>
                <a:cubicBezTo>
                  <a:pt x="0" y="6317"/>
                  <a:pt x="482" y="6864"/>
                  <a:pt x="1075" y="6864"/>
                </a:cubicBezTo>
                <a:cubicBezTo>
                  <a:pt x="1126" y="6864"/>
                  <a:pt x="1174" y="6858"/>
                  <a:pt x="1222" y="6851"/>
                </a:cubicBezTo>
                <a:lnTo>
                  <a:pt x="2938" y="20929"/>
                </a:lnTo>
                <a:cubicBezTo>
                  <a:pt x="2985" y="21312"/>
                  <a:pt x="3274" y="21600"/>
                  <a:pt x="3615" y="21600"/>
                </a:cubicBezTo>
                <a:lnTo>
                  <a:pt x="17987" y="21600"/>
                </a:lnTo>
                <a:cubicBezTo>
                  <a:pt x="18327" y="21600"/>
                  <a:pt x="18616" y="21316"/>
                  <a:pt x="18664" y="20934"/>
                </a:cubicBezTo>
                <a:lnTo>
                  <a:pt x="20378" y="6851"/>
                </a:lnTo>
                <a:cubicBezTo>
                  <a:pt x="20426" y="6858"/>
                  <a:pt x="20475" y="6864"/>
                  <a:pt x="20525" y="6864"/>
                </a:cubicBezTo>
                <a:cubicBezTo>
                  <a:pt x="21118" y="6864"/>
                  <a:pt x="21600" y="6317"/>
                  <a:pt x="21600" y="5642"/>
                </a:cubicBezTo>
                <a:cubicBezTo>
                  <a:pt x="21600" y="4967"/>
                  <a:pt x="21118" y="4420"/>
                  <a:pt x="20525" y="4420"/>
                </a:cubicBezTo>
                <a:cubicBezTo>
                  <a:pt x="19931" y="4420"/>
                  <a:pt x="19449" y="4967"/>
                  <a:pt x="19449" y="5642"/>
                </a:cubicBezTo>
                <a:cubicBezTo>
                  <a:pt x="19449" y="5953"/>
                  <a:pt x="19551" y="6234"/>
                  <a:pt x="19719" y="6450"/>
                </a:cubicBezTo>
                <a:lnTo>
                  <a:pt x="14952" y="11081"/>
                </a:lnTo>
                <a:cubicBezTo>
                  <a:pt x="14772" y="11298"/>
                  <a:pt x="14445" y="11230"/>
                  <a:pt x="14356" y="10951"/>
                </a:cubicBezTo>
                <a:lnTo>
                  <a:pt x="11200" y="2356"/>
                </a:lnTo>
                <a:cubicBezTo>
                  <a:pt x="11596" y="2176"/>
                  <a:pt x="11875" y="1736"/>
                  <a:pt x="11875" y="1222"/>
                </a:cubicBezTo>
                <a:cubicBezTo>
                  <a:pt x="11875" y="547"/>
                  <a:pt x="11394" y="0"/>
                  <a:pt x="10800" y="0"/>
                </a:cubicBezTo>
                <a:close/>
              </a:path>
            </a:pathLst>
          </a:custGeom>
          <a:solidFill>
            <a:srgbClr val="000000"/>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683" name="Oval"/>
          <p:cNvSpPr/>
          <p:nvPr/>
        </p:nvSpPr>
        <p:spPr>
          <a:xfrm>
            <a:off x="6310828" y="8961249"/>
            <a:ext cx="812801" cy="684977"/>
          </a:xfrm>
          <a:prstGeom prst="ellipse">
            <a:avLst/>
          </a:prstGeom>
          <a:solidFill>
            <a:schemeClr val="accent3">
              <a:hueOff val="-274225"/>
              <a:satOff val="26768"/>
              <a:lumOff val="11368"/>
            </a:schemeClr>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684" name="1"/>
          <p:cNvSpPr txBox="1"/>
          <p:nvPr/>
        </p:nvSpPr>
        <p:spPr>
          <a:xfrm>
            <a:off x="6554160" y="9023513"/>
            <a:ext cx="326137"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a:t>
            </a:r>
          </a:p>
        </p:txBody>
      </p:sp>
      <p:pic>
        <p:nvPicPr>
          <p:cNvPr id="685" name="Line" descr="Line"/>
          <p:cNvPicPr>
            <a:picLocks noChangeAspect="0"/>
          </p:cNvPicPr>
          <p:nvPr/>
        </p:nvPicPr>
        <p:blipFill>
          <a:blip r:embed="rId12">
            <a:extLst/>
          </a:blip>
          <a:stretch>
            <a:fillRect/>
          </a:stretch>
        </p:blipFill>
        <p:spPr>
          <a:xfrm>
            <a:off x="839690" y="11345153"/>
            <a:ext cx="5379934" cy="457905"/>
          </a:xfrm>
          <a:prstGeom prst="rect">
            <a:avLst/>
          </a:prstGeom>
        </p:spPr>
      </p:pic>
      <p:pic>
        <p:nvPicPr>
          <p:cNvPr id="687" name="Line" descr="Line"/>
          <p:cNvPicPr>
            <a:picLocks noChangeAspect="0"/>
          </p:cNvPicPr>
          <p:nvPr/>
        </p:nvPicPr>
        <p:blipFill>
          <a:blip r:embed="rId10">
            <a:extLst/>
          </a:blip>
          <a:stretch>
            <a:fillRect/>
          </a:stretch>
        </p:blipFill>
        <p:spPr>
          <a:xfrm rot="16200000">
            <a:off x="1796023" y="10939105"/>
            <a:ext cx="1371601" cy="101601"/>
          </a:xfrm>
          <a:prstGeom prst="rect">
            <a:avLst/>
          </a:prstGeom>
        </p:spPr>
      </p:pic>
      <p:sp>
        <p:nvSpPr>
          <p:cNvPr id="689" name="Czar Nicolas"/>
          <p:cNvSpPr txBox="1"/>
          <p:nvPr/>
        </p:nvSpPr>
        <p:spPr>
          <a:xfrm>
            <a:off x="1271386" y="9641289"/>
            <a:ext cx="2420875"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Czar Nicolas</a:t>
            </a:r>
          </a:p>
        </p:txBody>
      </p:sp>
      <p:sp>
        <p:nvSpPr>
          <p:cNvPr id="690" name="Monarchy"/>
          <p:cNvSpPr txBox="1"/>
          <p:nvPr/>
        </p:nvSpPr>
        <p:spPr>
          <a:xfrm>
            <a:off x="1521322" y="11562286"/>
            <a:ext cx="1921003"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Monarchy</a:t>
            </a:r>
          </a:p>
        </p:txBody>
      </p:sp>
      <p:pic>
        <p:nvPicPr>
          <p:cNvPr id="691" name="Line" descr="Line"/>
          <p:cNvPicPr>
            <a:picLocks noChangeAspect="0"/>
          </p:cNvPicPr>
          <p:nvPr/>
        </p:nvPicPr>
        <p:blipFill>
          <a:blip r:embed="rId11">
            <a:extLst/>
          </a:blip>
          <a:stretch>
            <a:fillRect/>
          </a:stretch>
        </p:blipFill>
        <p:spPr>
          <a:xfrm rot="16200000">
            <a:off x="4501507" y="11207589"/>
            <a:ext cx="812033" cy="101601"/>
          </a:xfrm>
          <a:prstGeom prst="rect">
            <a:avLst/>
          </a:prstGeom>
        </p:spPr>
      </p:pic>
      <p:sp>
        <p:nvSpPr>
          <p:cNvPr id="693" name="Lenin"/>
          <p:cNvSpPr txBox="1"/>
          <p:nvPr/>
        </p:nvSpPr>
        <p:spPr>
          <a:xfrm>
            <a:off x="4352978" y="10315405"/>
            <a:ext cx="1109092"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Lenin</a:t>
            </a:r>
          </a:p>
        </p:txBody>
      </p:sp>
      <p:sp>
        <p:nvSpPr>
          <p:cNvPr id="694" name="Health"/>
          <p:cNvSpPr txBox="1"/>
          <p:nvPr/>
        </p:nvSpPr>
        <p:spPr>
          <a:xfrm>
            <a:off x="4261347" y="11562286"/>
            <a:ext cx="1292353"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Health</a:t>
            </a:r>
          </a:p>
        </p:txBody>
      </p:sp>
      <p:pic>
        <p:nvPicPr>
          <p:cNvPr id="695" name="Line" descr="Line"/>
          <p:cNvPicPr>
            <a:picLocks noChangeAspect="0"/>
          </p:cNvPicPr>
          <p:nvPr/>
        </p:nvPicPr>
        <p:blipFill>
          <a:blip r:embed="rId2">
            <a:extLst/>
          </a:blip>
          <a:stretch>
            <a:fillRect/>
          </a:stretch>
        </p:blipFill>
        <p:spPr>
          <a:xfrm>
            <a:off x="12165241" y="2239710"/>
            <a:ext cx="6232394" cy="101601"/>
          </a:xfrm>
          <a:prstGeom prst="rect">
            <a:avLst/>
          </a:prstGeom>
        </p:spPr>
      </p:pic>
      <p:pic>
        <p:nvPicPr>
          <p:cNvPr id="697" name="Line" descr="Line"/>
          <p:cNvPicPr>
            <a:picLocks noChangeAspect="0"/>
          </p:cNvPicPr>
          <p:nvPr/>
        </p:nvPicPr>
        <p:blipFill>
          <a:blip r:embed="rId3">
            <a:extLst/>
          </a:blip>
          <a:stretch>
            <a:fillRect/>
          </a:stretch>
        </p:blipFill>
        <p:spPr>
          <a:xfrm rot="16200000">
            <a:off x="11790495" y="1903160"/>
            <a:ext cx="876301" cy="101601"/>
          </a:xfrm>
          <a:prstGeom prst="rect">
            <a:avLst/>
          </a:prstGeom>
        </p:spPr>
      </p:pic>
      <p:pic>
        <p:nvPicPr>
          <p:cNvPr id="699" name="Line" descr="Line"/>
          <p:cNvPicPr>
            <a:picLocks noChangeAspect="0"/>
          </p:cNvPicPr>
          <p:nvPr/>
        </p:nvPicPr>
        <p:blipFill>
          <a:blip r:embed="rId4">
            <a:extLst/>
          </a:blip>
          <a:stretch>
            <a:fillRect/>
          </a:stretch>
        </p:blipFill>
        <p:spPr>
          <a:xfrm rot="16200000">
            <a:off x="17886495" y="1903160"/>
            <a:ext cx="876301" cy="101601"/>
          </a:xfrm>
          <a:prstGeom prst="rect">
            <a:avLst/>
          </a:prstGeom>
        </p:spPr>
      </p:pic>
      <p:sp>
        <p:nvSpPr>
          <p:cNvPr id="705" name="Connection Line"/>
          <p:cNvSpPr/>
          <p:nvPr/>
        </p:nvSpPr>
        <p:spPr>
          <a:xfrm>
            <a:off x="2457780" y="11893508"/>
            <a:ext cx="10096601" cy="1308310"/>
          </a:xfrm>
          <a:custGeom>
            <a:avLst/>
            <a:gdLst/>
            <a:ahLst/>
            <a:cxnLst>
              <a:cxn ang="0">
                <a:pos x="wd2" y="hd2"/>
              </a:cxn>
              <a:cxn ang="5400000">
                <a:pos x="wd2" y="hd2"/>
              </a:cxn>
              <a:cxn ang="10800000">
                <a:pos x="wd2" y="hd2"/>
              </a:cxn>
              <a:cxn ang="16200000">
                <a:pos x="wd2" y="hd2"/>
              </a:cxn>
            </a:cxnLst>
            <a:rect l="0" t="0" r="r" b="b"/>
            <a:pathLst>
              <a:path w="21600" h="16265" fill="norm" stroke="1" extrusionOk="0">
                <a:moveTo>
                  <a:pt x="0" y="3857"/>
                </a:moveTo>
                <a:cubicBezTo>
                  <a:pt x="7445" y="21600"/>
                  <a:pt x="14645" y="20314"/>
                  <a:pt x="21600" y="0"/>
                </a:cubicBezTo>
              </a:path>
            </a:pathLst>
          </a:custGeom>
          <a:ln w="50800">
            <a:solidFill>
              <a:schemeClr val="accent5">
                <a:hueOff val="-82419"/>
                <a:satOff val="-9513"/>
                <a:lumOff val="-16343"/>
              </a:schemeClr>
            </a:solidFill>
            <a:miter lim="400000"/>
          </a:ln>
        </p:spPr>
        <p:txBody>
          <a:bodyPr/>
          <a:lstStyle/>
          <a:p>
            <a:pPr/>
          </a:p>
        </p:txBody>
      </p:sp>
      <p:sp>
        <p:nvSpPr>
          <p:cNvPr id="702" name="Slide Number"/>
          <p:cNvSpPr txBox="1"/>
          <p:nvPr>
            <p:ph type="sldNum" sz="quarter" idx="2"/>
          </p:nvPr>
        </p:nvSpPr>
        <p:spPr>
          <a:xfrm>
            <a:off x="12043765" y="13081000"/>
            <a:ext cx="283770" cy="461059"/>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mph" nodeType="clickEffect" presetSubtype="0" presetID="26" grpId="1" fill="hold">
                                  <p:stCondLst>
                                    <p:cond delay="0"/>
                                  </p:stCondLst>
                                  <p:childTnLst>
                                    <p:animEffect filter="fade" transition="out">
                                      <p:cBhvr>
                                        <p:cTn id="6" dur="1000" fill="hold" tmFilter="0, 0; .2, .5; .8, .5; 1, 0"/>
                                        <p:tgtEl>
                                          <p:spTgt spid="689"/>
                                        </p:tgtEl>
                                      </p:cBhvr>
                                    </p:animEffect>
                                    <p:animScale>
                                      <p:cBhvr>
                                        <p:cTn id="7" dur="500" fill="hold" autoRev="1"/>
                                        <p:tgtEl>
                                          <p:spTgt spid="689"/>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705"/>
                                        </p:tgtEl>
                                        <p:attrNameLst>
                                          <p:attrName>style.visibility</p:attrName>
                                        </p:attrNameLst>
                                      </p:cBhvr>
                                      <p:to>
                                        <p:strVal val="visible"/>
                                      </p:to>
                                    </p:set>
                                    <p:animEffect filter="dissolve" transition="in">
                                      <p:cBhvr>
                                        <p:cTn id="12" dur="1000"/>
                                        <p:tgtEl>
                                          <p:spTgt spid="705"/>
                                        </p:tgtEl>
                                      </p:cBhvr>
                                    </p:animEffect>
                                  </p:childTnLst>
                                </p:cTn>
                              </p:par>
                            </p:childTnLst>
                          </p:cTn>
                        </p:par>
                      </p:childTnLst>
                    </p:cTn>
                  </p:par>
                  <p:par>
                    <p:cTn id="13" fill="hold">
                      <p:stCondLst>
                        <p:cond delay="indefinite"/>
                      </p:stCondLst>
                      <p:childTnLst>
                        <p:par>
                          <p:cTn id="14" fill="hold">
                            <p:stCondLst>
                              <p:cond delay="0"/>
                            </p:stCondLst>
                            <p:childTnLst>
                              <p:par>
                                <p:cTn id="15" presetClass="emph" nodeType="clickEffect" presetSubtype="0" presetID="26" grpId="3" fill="hold">
                                  <p:stCondLst>
                                    <p:cond delay="0"/>
                                  </p:stCondLst>
                                  <p:childTnLst>
                                    <p:animEffect filter="fade" transition="out">
                                      <p:cBhvr>
                                        <p:cTn id="16" dur="1000" fill="hold" tmFilter="0, 0; .2, .5; .8, .5; 1, 0"/>
                                        <p:tgtEl>
                                          <p:spTgt spid="673"/>
                                        </p:tgtEl>
                                      </p:cBhvr>
                                    </p:animEffect>
                                    <p:animScale>
                                      <p:cBhvr>
                                        <p:cTn id="17" dur="500" fill="hold" autoRev="1"/>
                                        <p:tgtEl>
                                          <p:spTgt spid="673"/>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Class="emph" nodeType="clickEffect" presetSubtype="0" presetID="26" grpId="4" fill="hold">
                                  <p:stCondLst>
                                    <p:cond delay="0"/>
                                  </p:stCondLst>
                                  <p:childTnLst>
                                    <p:animEffect filter="fade" transition="out">
                                      <p:cBhvr>
                                        <p:cTn id="21" dur="1000" fill="hold" tmFilter="0, 0; .2, .5; .8, .5; 1, 0"/>
                                        <p:tgtEl>
                                          <p:spTgt spid="693"/>
                                        </p:tgtEl>
                                      </p:cBhvr>
                                    </p:animEffect>
                                    <p:animScale>
                                      <p:cBhvr>
                                        <p:cTn id="22" dur="500" fill="hold" autoRev="1"/>
                                        <p:tgtEl>
                                          <p:spTgt spid="693"/>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703"/>
                                        </p:tgtEl>
                                        <p:attrNameLst>
                                          <p:attrName>style.visibility</p:attrName>
                                        </p:attrNameLst>
                                      </p:cBhvr>
                                      <p:to>
                                        <p:strVal val="visible"/>
                                      </p:to>
                                    </p:set>
                                    <p:animEffect filter="dissolve" transition="in">
                                      <p:cBhvr>
                                        <p:cTn id="27" dur="1000"/>
                                        <p:tgtEl>
                                          <p:spTgt spid="703"/>
                                        </p:tgtEl>
                                      </p:cBhvr>
                                    </p:animEffect>
                                  </p:childTnLst>
                                </p:cTn>
                              </p:par>
                            </p:childTnLst>
                          </p:cTn>
                        </p:par>
                      </p:childTnLst>
                    </p:cTn>
                  </p:par>
                  <p:par>
                    <p:cTn id="28" fill="hold">
                      <p:stCondLst>
                        <p:cond delay="indefinite"/>
                      </p:stCondLst>
                      <p:childTnLst>
                        <p:par>
                          <p:cTn id="29" fill="hold">
                            <p:stCondLst>
                              <p:cond delay="0"/>
                            </p:stCondLst>
                            <p:childTnLst>
                              <p:par>
                                <p:cTn id="30" presetClass="emph" nodeType="clickEffect" presetSubtype="0" presetID="26" grpId="6" fill="hold">
                                  <p:stCondLst>
                                    <p:cond delay="0"/>
                                  </p:stCondLst>
                                  <p:childTnLst>
                                    <p:animEffect filter="fade" transition="out">
                                      <p:cBhvr>
                                        <p:cTn id="31" dur="1000" fill="hold" tmFilter="0, 0; .2, .5; .8, .5; 1, 0"/>
                                        <p:tgtEl>
                                          <p:spTgt spid="674"/>
                                        </p:tgtEl>
                                      </p:cBhvr>
                                    </p:animEffect>
                                    <p:animScale>
                                      <p:cBhvr>
                                        <p:cTn id="32" dur="500" fill="hold" autoRev="1"/>
                                        <p:tgtEl>
                                          <p:spTgt spid="674"/>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Class="emph" nodeType="clickEffect" presetSubtype="0" presetID="26" grpId="7" fill="hold">
                                  <p:stCondLst>
                                    <p:cond delay="0"/>
                                  </p:stCondLst>
                                  <p:childTnLst>
                                    <p:animEffect filter="fade" transition="out">
                                      <p:cBhvr>
                                        <p:cTn id="36" dur="1000" fill="hold" tmFilter="0, 0; .2, .5; .8, .5; 1, 0"/>
                                        <p:tgtEl>
                                          <p:spTgt spid="641"/>
                                        </p:tgtEl>
                                      </p:cBhvr>
                                    </p:animEffect>
                                    <p:animScale>
                                      <p:cBhvr>
                                        <p:cTn id="37" dur="500" fill="hold" autoRev="1"/>
                                        <p:tgtEl>
                                          <p:spTgt spid="641"/>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Class="entr" nodeType="clickEffect" presetID="9" grpId="8" fill="hold">
                                  <p:stCondLst>
                                    <p:cond delay="0"/>
                                  </p:stCondLst>
                                  <p:iterate type="el" backwards="0">
                                    <p:tmAbs val="0"/>
                                  </p:iterate>
                                  <p:childTnLst>
                                    <p:set>
                                      <p:cBhvr>
                                        <p:cTn id="41" fill="hold"/>
                                        <p:tgtEl>
                                          <p:spTgt spid="704"/>
                                        </p:tgtEl>
                                        <p:attrNameLst>
                                          <p:attrName>style.visibility</p:attrName>
                                        </p:attrNameLst>
                                      </p:cBhvr>
                                      <p:to>
                                        <p:strVal val="visible"/>
                                      </p:to>
                                    </p:set>
                                    <p:animEffect filter="dissolve" transition="in">
                                      <p:cBhvr>
                                        <p:cTn id="42" dur="1000"/>
                                        <p:tgtEl>
                                          <p:spTgt spid="704"/>
                                        </p:tgtEl>
                                      </p:cBhvr>
                                    </p:animEffect>
                                  </p:childTnLst>
                                </p:cTn>
                              </p:par>
                            </p:childTnLst>
                          </p:cTn>
                        </p:par>
                      </p:childTnLst>
                    </p:cTn>
                  </p:par>
                  <p:par>
                    <p:cTn id="43" fill="hold">
                      <p:stCondLst>
                        <p:cond delay="indefinite"/>
                      </p:stCondLst>
                      <p:childTnLst>
                        <p:par>
                          <p:cTn id="44" fill="hold">
                            <p:stCondLst>
                              <p:cond delay="0"/>
                            </p:stCondLst>
                            <p:childTnLst>
                              <p:par>
                                <p:cTn id="45" presetClass="emph" nodeType="clickEffect" presetSubtype="0" presetID="26" grpId="9" fill="hold">
                                  <p:stCondLst>
                                    <p:cond delay="0"/>
                                  </p:stCondLst>
                                  <p:childTnLst>
                                    <p:animEffect filter="fade" transition="out">
                                      <p:cBhvr>
                                        <p:cTn id="46" dur="1000" fill="hold" tmFilter="0, 0; .2, .5; .8, .5; 1, 0"/>
                                        <p:tgtEl>
                                          <p:spTgt spid="644"/>
                                        </p:tgtEl>
                                      </p:cBhvr>
                                    </p:animEffect>
                                    <p:animScale>
                                      <p:cBhvr>
                                        <p:cTn id="47" dur="500" fill="hold" autoRev="1"/>
                                        <p:tgtEl>
                                          <p:spTgt spid="644"/>
                                        </p:tgtEl>
                                      </p:cBhvr>
                                      <p:by x="105000" y="105000"/>
                                    </p:animScale>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73" grpId="3"/>
      <p:bldP build="whole" bldLvl="1" animBg="1" rev="0" advAuto="0" spid="704" grpId="8"/>
      <p:bldP build="whole" bldLvl="1" animBg="1" rev="0" advAuto="0" spid="693" grpId="4"/>
      <p:bldP build="whole" bldLvl="1" animBg="1" rev="0" advAuto="0" spid="703" grpId="5"/>
      <p:bldP build="whole" bldLvl="1" animBg="1" rev="0" advAuto="0" spid="689" grpId="1"/>
      <p:bldP build="whole" bldLvl="1" animBg="1" rev="0" advAuto="0" spid="644" grpId="9"/>
      <p:bldP build="whole" bldLvl="1" animBg="1" rev="0" advAuto="0" spid="674" grpId="6"/>
      <p:bldP build="whole" bldLvl="1" animBg="1" rev="0" advAuto="0" spid="705" grpId="2"/>
      <p:bldP build="whole" bldLvl="1" animBg="1" rev="0" advAuto="0" spid="641" grpId="7"/>
    </p:bldLst>
  </p:timing>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